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6CCB-32F5-4168-A9BB-663AE373346B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6F21-6FF3-41BC-9BCD-6EA160A8D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6CCB-32F5-4168-A9BB-663AE373346B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6F21-6FF3-41BC-9BCD-6EA160A8D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6CCB-32F5-4168-A9BB-663AE373346B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6F21-6FF3-41BC-9BCD-6EA160A8D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6CCB-32F5-4168-A9BB-663AE373346B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6F21-6FF3-41BC-9BCD-6EA160A8D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6CCB-32F5-4168-A9BB-663AE373346B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6F21-6FF3-41BC-9BCD-6EA160A8D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6CCB-32F5-4168-A9BB-663AE373346B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6F21-6FF3-41BC-9BCD-6EA160A8D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6CCB-32F5-4168-A9BB-663AE373346B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6F21-6FF3-41BC-9BCD-6EA160A8D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6CCB-32F5-4168-A9BB-663AE373346B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6F21-6FF3-41BC-9BCD-6EA160A8D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6CCB-32F5-4168-A9BB-663AE373346B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6F21-6FF3-41BC-9BCD-6EA160A8D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6CCB-32F5-4168-A9BB-663AE373346B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C6F21-6FF3-41BC-9BCD-6EA160A8D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6CCB-32F5-4168-A9BB-663AE373346B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7BC6F21-6FF3-41BC-9BCD-6EA160A8D4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2B6CCB-32F5-4168-A9BB-663AE373346B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BC6F21-6FF3-41BC-9BCD-6EA160A8D4B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Unit 5 Canada’s Physical Features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SS6G5 The student will locate selected features of Canada. a. Locate on a world and regional political-physical map: the St. Lawrence River, Hudson Bay, Atlantic Ocean, Pacific Ocean, the Great Lakes, Canadian Shield, and Rocky Mountains 	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26626" name="Picture 2" descr="Canda Outl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86106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 Lakes </a:t>
            </a:r>
          </a:p>
          <a:p>
            <a:pPr lvl="1"/>
            <a:r>
              <a:rPr lang="en-US" dirty="0" smtClean="0"/>
              <a:t>5 large freshwater lakes in central North America </a:t>
            </a:r>
          </a:p>
          <a:p>
            <a:pPr lvl="2"/>
            <a:r>
              <a:rPr lang="en-US" dirty="0" smtClean="0"/>
              <a:t>HOMES (Huron, Ontario, Michigan, Erie, Superior) </a:t>
            </a:r>
          </a:p>
          <a:p>
            <a:pPr lvl="1"/>
            <a:r>
              <a:rPr lang="en-US" dirty="0" smtClean="0"/>
              <a:t>Serve as the “industrial heartland” of the continent </a:t>
            </a:r>
          </a:p>
          <a:p>
            <a:pPr lvl="1"/>
            <a:r>
              <a:rPr lang="en-US" dirty="0" smtClean="0"/>
              <a:t>One of the world’s busiest shipping areas </a:t>
            </a:r>
          </a:p>
          <a:p>
            <a:pPr lvl="2"/>
            <a:r>
              <a:rPr lang="en-US" dirty="0" smtClean="0"/>
              <a:t>Most of Canada’s population lives in this region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St. Lawrence River </a:t>
            </a:r>
          </a:p>
          <a:p>
            <a:pPr lvl="1"/>
            <a:r>
              <a:rPr lang="en-US" dirty="0" smtClean="0"/>
              <a:t>Major source of overseas and US/Canada shipping &amp; trade </a:t>
            </a:r>
          </a:p>
          <a:p>
            <a:pPr lvl="2"/>
            <a:r>
              <a:rPr lang="en-US" dirty="0" smtClean="0"/>
              <a:t>Outlet for the Great Lakes to connect to St. Lawrence Seaway in order to reach the Atlantic Ocean </a:t>
            </a:r>
          </a:p>
          <a:p>
            <a:pPr lvl="1"/>
            <a:r>
              <a:rPr lang="en-US" dirty="0" smtClean="0"/>
              <a:t>Huge producer of hydroelectricity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St. Lawrence Seaway </a:t>
            </a:r>
          </a:p>
          <a:p>
            <a:pPr lvl="1"/>
            <a:r>
              <a:rPr lang="en-US" dirty="0" smtClean="0"/>
              <a:t>A canal system completed in 1959 at the eastern end of the Great Lakes </a:t>
            </a:r>
          </a:p>
          <a:p>
            <a:pPr lvl="2"/>
            <a:r>
              <a:rPr lang="en-US" dirty="0" smtClean="0"/>
              <a:t>Connects the Great Lakes with the St. Lawrence River (which flows to the Atlantic Ocean) </a:t>
            </a:r>
          </a:p>
          <a:p>
            <a:pPr lvl="1"/>
            <a:r>
              <a:rPr lang="en-US" dirty="0" smtClean="0"/>
              <a:t>Major source of overseas and US/Canada shipping &amp; trade </a:t>
            </a:r>
          </a:p>
          <a:p>
            <a:pPr lvl="2"/>
            <a:r>
              <a:rPr lang="en-US" dirty="0" smtClean="0"/>
              <a:t>Closed from November to April (frozen) </a:t>
            </a:r>
          </a:p>
          <a:p>
            <a:pPr lvl="2"/>
            <a:r>
              <a:rPr lang="en-US" dirty="0" smtClean="0"/>
              <a:t>Seaway has made cities in Eastern Canada home to many successful manufacturing companies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Hudson Bay </a:t>
            </a:r>
          </a:p>
          <a:p>
            <a:pPr lvl="1"/>
            <a:r>
              <a:rPr lang="en-US" dirty="0" smtClean="0"/>
              <a:t>Large inland sea in east central Canada </a:t>
            </a:r>
          </a:p>
          <a:p>
            <a:pPr lvl="1"/>
            <a:r>
              <a:rPr lang="en-US" dirty="0" smtClean="0"/>
              <a:t>“ an arm” of the Atlantic Ocean </a:t>
            </a:r>
          </a:p>
          <a:p>
            <a:pPr lvl="2"/>
            <a:r>
              <a:rPr lang="en-US" dirty="0" smtClean="0"/>
              <a:t>Grain from Alberta &amp; Saskatchewan is shipped from Hudson Bay out to the Atlantic and on to other countries </a:t>
            </a:r>
          </a:p>
          <a:p>
            <a:pPr lvl="2"/>
            <a:r>
              <a:rPr lang="en-US" dirty="0" smtClean="0"/>
              <a:t>Only navigable from July to October </a:t>
            </a: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Atlantic Ocean </a:t>
            </a:r>
          </a:p>
          <a:p>
            <a:pPr lvl="1"/>
            <a:r>
              <a:rPr lang="en-US" dirty="0" smtClean="0"/>
              <a:t>2 </a:t>
            </a:r>
            <a:r>
              <a:rPr lang="en-US" dirty="0" err="1" smtClean="0"/>
              <a:t>nd</a:t>
            </a:r>
            <a:r>
              <a:rPr lang="en-US" dirty="0" smtClean="0"/>
              <a:t> largest of the earth’s 5 oceans </a:t>
            </a:r>
          </a:p>
          <a:p>
            <a:pPr lvl="1"/>
            <a:r>
              <a:rPr lang="en-US" dirty="0" smtClean="0"/>
              <a:t>Most heavily traveled ocean </a:t>
            </a:r>
          </a:p>
          <a:p>
            <a:pPr lvl="1"/>
            <a:r>
              <a:rPr lang="en-US" dirty="0" smtClean="0"/>
              <a:t>Forms the eastern border of Canada </a:t>
            </a:r>
          </a:p>
          <a:p>
            <a:pPr lvl="2"/>
            <a:r>
              <a:rPr lang="en-US" dirty="0" smtClean="0"/>
              <a:t>Major shipping route to Europe &amp; Africa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Pacific Ocean </a:t>
            </a:r>
          </a:p>
          <a:p>
            <a:pPr lvl="1"/>
            <a:r>
              <a:rPr lang="en-US" dirty="0" smtClean="0"/>
              <a:t>Largest &amp; deepest of the world’s 5 oceans </a:t>
            </a:r>
          </a:p>
          <a:p>
            <a:pPr lvl="1"/>
            <a:r>
              <a:rPr lang="en-US" dirty="0" smtClean="0"/>
              <a:t>Covers 1/3 of the earth’s surface! </a:t>
            </a:r>
          </a:p>
          <a:p>
            <a:pPr lvl="1"/>
            <a:r>
              <a:rPr lang="en-US" dirty="0" smtClean="0"/>
              <a:t>Western border of Canada </a:t>
            </a:r>
          </a:p>
          <a:p>
            <a:pPr lvl="2"/>
            <a:r>
              <a:rPr lang="en-US" dirty="0" smtClean="0"/>
              <a:t>Major shipping route to Asia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Canadian Shield </a:t>
            </a:r>
          </a:p>
          <a:p>
            <a:pPr lvl="1"/>
            <a:r>
              <a:rPr lang="en-US" dirty="0" smtClean="0"/>
              <a:t>Stretches from Great Lakes to Arctic Ocean; covers half of Canada! </a:t>
            </a:r>
          </a:p>
          <a:p>
            <a:pPr lvl="1"/>
            <a:r>
              <a:rPr lang="en-US" dirty="0" smtClean="0"/>
              <a:t>Region of mostly thin soil lying on top of bedrock, with many bare outcrops of rock &amp; thousands of lakes </a:t>
            </a:r>
          </a:p>
          <a:p>
            <a:pPr lvl="1"/>
            <a:r>
              <a:rPr lang="en-US" dirty="0" smtClean="0"/>
              <a:t>Major natural resources: timber, minerals, &amp; water </a:t>
            </a:r>
          </a:p>
          <a:p>
            <a:pPr lvl="1"/>
            <a:r>
              <a:rPr lang="en-US" dirty="0" smtClean="0"/>
              <a:t>Region is sparsely populated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Rocky Mountains </a:t>
            </a:r>
          </a:p>
          <a:p>
            <a:pPr lvl="1"/>
            <a:r>
              <a:rPr lang="en-US" dirty="0" smtClean="0"/>
              <a:t>Located in Western Canada </a:t>
            </a:r>
          </a:p>
          <a:p>
            <a:pPr lvl="2"/>
            <a:r>
              <a:rPr lang="en-US" dirty="0" smtClean="0"/>
              <a:t>Includes western Alberta and eastern British Columbia </a:t>
            </a:r>
          </a:p>
          <a:p>
            <a:pPr lvl="1"/>
            <a:r>
              <a:rPr lang="en-US" dirty="0" smtClean="0"/>
              <a:t>Stretch a distance of 2,000 miles! </a:t>
            </a:r>
          </a:p>
          <a:p>
            <a:pPr lvl="1"/>
            <a:r>
              <a:rPr lang="en-US" dirty="0" smtClean="0"/>
              <a:t>Mining is the biggest industry in the region, followed closely by logging </a:t>
            </a:r>
          </a:p>
          <a:p>
            <a:pPr lvl="2"/>
            <a:r>
              <a:rPr lang="en-US" dirty="0" smtClean="0"/>
              <a:t>Major minerals include: iron ore, copper, coal, gold </a:t>
            </a:r>
          </a:p>
          <a:p>
            <a:pPr lvl="1"/>
            <a:r>
              <a:rPr lang="en-US" dirty="0" smtClean="0"/>
              <a:t>Sparsely populated &amp; contain few cities </a:t>
            </a:r>
          </a:p>
          <a:p>
            <a:r>
              <a:rPr lang="en-US" dirty="0" smtClean="0"/>
              <a:t>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</TotalTime>
  <Words>396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Unit 5 Canada’s Physical Features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 Canada’s Physical Features</dc:title>
  <dc:creator>kingle</dc:creator>
  <cp:lastModifiedBy>RCBOE-User</cp:lastModifiedBy>
  <cp:revision>2</cp:revision>
  <dcterms:created xsi:type="dcterms:W3CDTF">2012-02-13T13:30:19Z</dcterms:created>
  <dcterms:modified xsi:type="dcterms:W3CDTF">2016-03-09T16:09:45Z</dcterms:modified>
</cp:coreProperties>
</file>