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3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2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2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7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98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4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1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7CCA0-E86F-412B-8B31-058F06B20F02}" type="datetimeFigureOut">
              <a:rPr lang="en-US" smtClean="0"/>
              <a:t>2/23/2018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80D87-FE03-476B-9540-BA1E7036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0" y="0"/>
            <a:ext cx="12325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1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Mohler, Thad</dc:creator>
  <cp:lastModifiedBy>Mohler, Thad</cp:lastModifiedBy>
  <cp:revision>1</cp:revision>
  <dcterms:created xsi:type="dcterms:W3CDTF">2018-02-23T16:12:11Z</dcterms:created>
  <dcterms:modified xsi:type="dcterms:W3CDTF">2018-02-23T16:12:22Z</dcterms:modified>
</cp:coreProperties>
</file>