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0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3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2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2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7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9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7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5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4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13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7CCA0-E86F-412B-8B31-058F06B20F02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80D87-FE03-476B-9540-BA1E70361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8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350" y="0"/>
            <a:ext cx="123253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413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Mohler, Thad</dc:creator>
  <cp:lastModifiedBy>Mohler, Thad</cp:lastModifiedBy>
  <cp:revision>1</cp:revision>
  <dcterms:created xsi:type="dcterms:W3CDTF">2018-02-23T16:12:11Z</dcterms:created>
  <dcterms:modified xsi:type="dcterms:W3CDTF">2018-02-23T16:12:22Z</dcterms:modified>
</cp:coreProperties>
</file>