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6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4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1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5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3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6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5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5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3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65BBF-8A9B-48FD-89F3-393F0443F284}" type="datetimeFigureOut">
              <a:rPr lang="en-US" smtClean="0"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8E2AB-D895-4433-B022-E1ABEFD09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8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9166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Mohlers</dc:creator>
  <cp:lastModifiedBy>Mohlers</cp:lastModifiedBy>
  <cp:revision>1</cp:revision>
  <dcterms:created xsi:type="dcterms:W3CDTF">2018-02-25T01:58:47Z</dcterms:created>
  <dcterms:modified xsi:type="dcterms:W3CDTF">2018-02-25T02:01:38Z</dcterms:modified>
</cp:coreProperties>
</file>