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5"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C6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4660"/>
  </p:normalViewPr>
  <p:slideViewPr>
    <p:cSldViewPr snapToGrid="0" snapToObjects="1">
      <p:cViewPr varScale="1">
        <p:scale>
          <a:sx n="75" d="100"/>
          <a:sy n="75" d="100"/>
        </p:scale>
        <p:origin x="2886"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E9D228-BE52-154C-8EAA-C0C1018C96CB}"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DC67C-EE4D-A34D-A955-67CE1DA5F50C}" type="slidenum">
              <a:rPr lang="en-US" smtClean="0"/>
              <a:t>‹#›</a:t>
            </a:fld>
            <a:endParaRPr lang="en-US"/>
          </a:p>
        </p:txBody>
      </p:sp>
    </p:spTree>
    <p:extLst>
      <p:ext uri="{BB962C8B-B14F-4D97-AF65-F5344CB8AC3E}">
        <p14:creationId xmlns:p14="http://schemas.microsoft.com/office/powerpoint/2010/main" val="3111337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E9D228-BE52-154C-8EAA-C0C1018C96CB}"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DC67C-EE4D-A34D-A955-67CE1DA5F50C}" type="slidenum">
              <a:rPr lang="en-US" smtClean="0"/>
              <a:t>‹#›</a:t>
            </a:fld>
            <a:endParaRPr lang="en-US"/>
          </a:p>
        </p:txBody>
      </p:sp>
    </p:spTree>
    <p:extLst>
      <p:ext uri="{BB962C8B-B14F-4D97-AF65-F5344CB8AC3E}">
        <p14:creationId xmlns:p14="http://schemas.microsoft.com/office/powerpoint/2010/main" val="357956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E9D228-BE52-154C-8EAA-C0C1018C96CB}"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DC67C-EE4D-A34D-A955-67CE1DA5F50C}" type="slidenum">
              <a:rPr lang="en-US" smtClean="0"/>
              <a:t>‹#›</a:t>
            </a:fld>
            <a:endParaRPr lang="en-US"/>
          </a:p>
        </p:txBody>
      </p:sp>
    </p:spTree>
    <p:extLst>
      <p:ext uri="{BB962C8B-B14F-4D97-AF65-F5344CB8AC3E}">
        <p14:creationId xmlns:p14="http://schemas.microsoft.com/office/powerpoint/2010/main" val="128903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E9D228-BE52-154C-8EAA-C0C1018C96CB}"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DC67C-EE4D-A34D-A955-67CE1DA5F50C}" type="slidenum">
              <a:rPr lang="en-US" smtClean="0"/>
              <a:t>‹#›</a:t>
            </a:fld>
            <a:endParaRPr lang="en-US"/>
          </a:p>
        </p:txBody>
      </p:sp>
    </p:spTree>
    <p:extLst>
      <p:ext uri="{BB962C8B-B14F-4D97-AF65-F5344CB8AC3E}">
        <p14:creationId xmlns:p14="http://schemas.microsoft.com/office/powerpoint/2010/main" val="424778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E9D228-BE52-154C-8EAA-C0C1018C96CB}"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DC67C-EE4D-A34D-A955-67CE1DA5F50C}" type="slidenum">
              <a:rPr lang="en-US" smtClean="0"/>
              <a:t>‹#›</a:t>
            </a:fld>
            <a:endParaRPr lang="en-US"/>
          </a:p>
        </p:txBody>
      </p:sp>
    </p:spTree>
    <p:extLst>
      <p:ext uri="{BB962C8B-B14F-4D97-AF65-F5344CB8AC3E}">
        <p14:creationId xmlns:p14="http://schemas.microsoft.com/office/powerpoint/2010/main" val="192113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E9D228-BE52-154C-8EAA-C0C1018C96CB}"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DC67C-EE4D-A34D-A955-67CE1DA5F50C}" type="slidenum">
              <a:rPr lang="en-US" smtClean="0"/>
              <a:t>‹#›</a:t>
            </a:fld>
            <a:endParaRPr lang="en-US"/>
          </a:p>
        </p:txBody>
      </p:sp>
    </p:spTree>
    <p:extLst>
      <p:ext uri="{BB962C8B-B14F-4D97-AF65-F5344CB8AC3E}">
        <p14:creationId xmlns:p14="http://schemas.microsoft.com/office/powerpoint/2010/main" val="3776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E9D228-BE52-154C-8EAA-C0C1018C96CB}" type="datetimeFigureOut">
              <a:rPr lang="en-US" smtClean="0"/>
              <a:t>3/19/2021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DC67C-EE4D-A34D-A955-67CE1DA5F50C}" type="slidenum">
              <a:rPr lang="en-US" smtClean="0"/>
              <a:t>‹#›</a:t>
            </a:fld>
            <a:endParaRPr lang="en-US"/>
          </a:p>
        </p:txBody>
      </p:sp>
    </p:spTree>
    <p:extLst>
      <p:ext uri="{BB962C8B-B14F-4D97-AF65-F5344CB8AC3E}">
        <p14:creationId xmlns:p14="http://schemas.microsoft.com/office/powerpoint/2010/main" val="111024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E9D228-BE52-154C-8EAA-C0C1018C96CB}" type="datetimeFigureOut">
              <a:rPr lang="en-US" smtClean="0"/>
              <a:t>3/19/2021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DC67C-EE4D-A34D-A955-67CE1DA5F50C}" type="slidenum">
              <a:rPr lang="en-US" smtClean="0"/>
              <a:t>‹#›</a:t>
            </a:fld>
            <a:endParaRPr lang="en-US"/>
          </a:p>
        </p:txBody>
      </p:sp>
    </p:spTree>
    <p:extLst>
      <p:ext uri="{BB962C8B-B14F-4D97-AF65-F5344CB8AC3E}">
        <p14:creationId xmlns:p14="http://schemas.microsoft.com/office/powerpoint/2010/main" val="3439873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9D228-BE52-154C-8EAA-C0C1018C96CB}" type="datetimeFigureOut">
              <a:rPr lang="en-US" smtClean="0"/>
              <a:t>3/19/2021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DC67C-EE4D-A34D-A955-67CE1DA5F50C}" type="slidenum">
              <a:rPr lang="en-US" smtClean="0"/>
              <a:t>‹#›</a:t>
            </a:fld>
            <a:endParaRPr lang="en-US"/>
          </a:p>
        </p:txBody>
      </p:sp>
    </p:spTree>
    <p:extLst>
      <p:ext uri="{BB962C8B-B14F-4D97-AF65-F5344CB8AC3E}">
        <p14:creationId xmlns:p14="http://schemas.microsoft.com/office/powerpoint/2010/main" val="156639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E9D228-BE52-154C-8EAA-C0C1018C96CB}"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DC67C-EE4D-A34D-A955-67CE1DA5F50C}" type="slidenum">
              <a:rPr lang="en-US" smtClean="0"/>
              <a:t>‹#›</a:t>
            </a:fld>
            <a:endParaRPr lang="en-US"/>
          </a:p>
        </p:txBody>
      </p:sp>
    </p:spTree>
    <p:extLst>
      <p:ext uri="{BB962C8B-B14F-4D97-AF65-F5344CB8AC3E}">
        <p14:creationId xmlns:p14="http://schemas.microsoft.com/office/powerpoint/2010/main" val="332406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E9D228-BE52-154C-8EAA-C0C1018C96CB}"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DC67C-EE4D-A34D-A955-67CE1DA5F50C}" type="slidenum">
              <a:rPr lang="en-US" smtClean="0"/>
              <a:t>‹#›</a:t>
            </a:fld>
            <a:endParaRPr lang="en-US"/>
          </a:p>
        </p:txBody>
      </p:sp>
    </p:spTree>
    <p:extLst>
      <p:ext uri="{BB962C8B-B14F-4D97-AF65-F5344CB8AC3E}">
        <p14:creationId xmlns:p14="http://schemas.microsoft.com/office/powerpoint/2010/main" val="167084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63E9D228-BE52-154C-8EAA-C0C1018C96CB}" type="datetimeFigureOut">
              <a:rPr lang="en-US" smtClean="0"/>
              <a:t>3/19/2021</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76FDC67C-EE4D-A34D-A955-67CE1DA5F50C}" type="slidenum">
              <a:rPr lang="en-US" smtClean="0"/>
              <a:t>‹#›</a:t>
            </a:fld>
            <a:endParaRPr lang="en-US"/>
          </a:p>
        </p:txBody>
      </p:sp>
    </p:spTree>
    <p:extLst>
      <p:ext uri="{BB962C8B-B14F-4D97-AF65-F5344CB8AC3E}">
        <p14:creationId xmlns:p14="http://schemas.microsoft.com/office/powerpoint/2010/main" val="4148641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10055543"/>
          </a:xfrm>
          <a:prstGeom prst="rect">
            <a:avLst/>
          </a:prstGeom>
        </p:spPr>
      </p:pic>
      <p:sp>
        <p:nvSpPr>
          <p:cNvPr id="3" name="TextBox 2"/>
          <p:cNvSpPr txBox="1"/>
          <p:nvPr/>
        </p:nvSpPr>
        <p:spPr>
          <a:xfrm>
            <a:off x="840512" y="1006522"/>
            <a:ext cx="2801706" cy="707886"/>
          </a:xfrm>
          <a:prstGeom prst="rect">
            <a:avLst/>
          </a:prstGeom>
          <a:noFill/>
        </p:spPr>
        <p:txBody>
          <a:bodyPr wrap="square" rtlCol="0">
            <a:spAutoFit/>
          </a:bodyPr>
          <a:lstStyle/>
          <a:p>
            <a:pPr algn="ctr"/>
            <a:r>
              <a:rPr lang="en-US" sz="4000" dirty="0" smtClean="0">
                <a:latin typeface="Monotype Corsiva" panose="03010101010201010101" pitchFamily="66" charset="0"/>
                <a:cs typeface="Arial Black"/>
              </a:rPr>
              <a:t>Mrs. Hoist </a:t>
            </a:r>
            <a:endParaRPr lang="en-US" sz="4000" dirty="0">
              <a:latin typeface="Monotype Corsiva" panose="03010101010201010101" pitchFamily="66" charset="0"/>
              <a:cs typeface="Arial Black"/>
            </a:endParaRPr>
          </a:p>
        </p:txBody>
      </p:sp>
      <p:sp>
        <p:nvSpPr>
          <p:cNvPr id="4" name="TextBox 3"/>
          <p:cNvSpPr txBox="1"/>
          <p:nvPr/>
        </p:nvSpPr>
        <p:spPr>
          <a:xfrm>
            <a:off x="694063" y="3120169"/>
            <a:ext cx="2801706" cy="1815882"/>
          </a:xfrm>
          <a:prstGeom prst="rect">
            <a:avLst/>
          </a:prstGeom>
          <a:noFill/>
        </p:spPr>
        <p:txBody>
          <a:bodyPr wrap="square" rtlCol="0">
            <a:spAutoFit/>
          </a:bodyPr>
          <a:lstStyle/>
          <a:p>
            <a:pPr algn="ctr"/>
            <a:r>
              <a:rPr lang="en-US" sz="1600" dirty="0" smtClean="0">
                <a:latin typeface="Constantia" panose="02030602050306030303" pitchFamily="18" charset="0"/>
                <a:cs typeface="Arial Black"/>
              </a:rPr>
              <a:t>Hello I am happy that you are attending my ELA Class this year.  My hope for this year is to overcome all obstacles that are being placed before us while continuing to uplift our spirits together. </a:t>
            </a:r>
            <a:endParaRPr lang="en-US" sz="1600" dirty="0">
              <a:latin typeface="Constantia" panose="02030602050306030303" pitchFamily="18" charset="0"/>
              <a:cs typeface="Arial Black"/>
            </a:endParaRPr>
          </a:p>
        </p:txBody>
      </p:sp>
      <p:sp>
        <p:nvSpPr>
          <p:cNvPr id="5" name="TextBox 4"/>
          <p:cNvSpPr txBox="1"/>
          <p:nvPr/>
        </p:nvSpPr>
        <p:spPr>
          <a:xfrm>
            <a:off x="840512" y="6410565"/>
            <a:ext cx="2801706" cy="3093154"/>
          </a:xfrm>
          <a:prstGeom prst="rect">
            <a:avLst/>
          </a:prstGeom>
          <a:noFill/>
        </p:spPr>
        <p:txBody>
          <a:bodyPr wrap="square" rtlCol="0">
            <a:spAutoFit/>
          </a:bodyPr>
          <a:lstStyle/>
          <a:p>
            <a:pPr algn="ctr"/>
            <a:r>
              <a:rPr lang="en-US" sz="1300" dirty="0" smtClean="0">
                <a:latin typeface="Constantia" panose="02030602050306030303" pitchFamily="18" charset="0"/>
                <a:cs typeface="Arial Black"/>
              </a:rPr>
              <a:t>This year marks my 3</a:t>
            </a:r>
            <a:r>
              <a:rPr lang="en-US" sz="1300" baseline="30000" dirty="0" smtClean="0">
                <a:latin typeface="Constantia" panose="02030602050306030303" pitchFamily="18" charset="0"/>
                <a:cs typeface="Arial Black"/>
              </a:rPr>
              <a:t>rd</a:t>
            </a:r>
            <a:r>
              <a:rPr lang="en-US" sz="1300" dirty="0" smtClean="0">
                <a:latin typeface="Constantia" panose="02030602050306030303" pitchFamily="18" charset="0"/>
                <a:cs typeface="Arial Black"/>
              </a:rPr>
              <a:t> year teaching.  This is my 2</a:t>
            </a:r>
            <a:r>
              <a:rPr lang="en-US" sz="1300" baseline="30000" dirty="0" smtClean="0">
                <a:latin typeface="Constantia" panose="02030602050306030303" pitchFamily="18" charset="0"/>
                <a:cs typeface="Arial Black"/>
              </a:rPr>
              <a:t>nd</a:t>
            </a:r>
            <a:r>
              <a:rPr lang="en-US" sz="1300" dirty="0" smtClean="0">
                <a:latin typeface="Constantia" panose="02030602050306030303" pitchFamily="18" charset="0"/>
                <a:cs typeface="Arial Black"/>
              </a:rPr>
              <a:t> career choice and I am so very happy that I made the change.  I have now taught 6</a:t>
            </a:r>
            <a:r>
              <a:rPr lang="en-US" sz="1300" baseline="30000" dirty="0" smtClean="0">
                <a:latin typeface="Constantia" panose="02030602050306030303" pitchFamily="18" charset="0"/>
                <a:cs typeface="Arial Black"/>
              </a:rPr>
              <a:t>th,</a:t>
            </a:r>
            <a:r>
              <a:rPr lang="en-US" sz="1300" dirty="0" smtClean="0">
                <a:latin typeface="Constantia" panose="02030602050306030303" pitchFamily="18" charset="0"/>
                <a:cs typeface="Arial Black"/>
              </a:rPr>
              <a:t> 7</a:t>
            </a:r>
            <a:r>
              <a:rPr lang="en-US" sz="1300" baseline="30000" dirty="0" smtClean="0">
                <a:latin typeface="Constantia" panose="02030602050306030303" pitchFamily="18" charset="0"/>
                <a:cs typeface="Arial Black"/>
              </a:rPr>
              <a:t>th</a:t>
            </a:r>
            <a:r>
              <a:rPr lang="en-US" sz="1300" dirty="0" smtClean="0">
                <a:latin typeface="Constantia" panose="02030602050306030303" pitchFamily="18" charset="0"/>
                <a:cs typeface="Arial Black"/>
              </a:rPr>
              <a:t>, and 8</a:t>
            </a:r>
            <a:r>
              <a:rPr lang="en-US" sz="1300" baseline="30000" dirty="0" smtClean="0">
                <a:latin typeface="Constantia" panose="02030602050306030303" pitchFamily="18" charset="0"/>
                <a:cs typeface="Arial Black"/>
              </a:rPr>
              <a:t>th</a:t>
            </a:r>
            <a:r>
              <a:rPr lang="en-US" sz="1300" dirty="0" smtClean="0">
                <a:latin typeface="Constantia" panose="02030602050306030303" pitchFamily="18" charset="0"/>
                <a:cs typeface="Arial Black"/>
              </a:rPr>
              <a:t> grades for </a:t>
            </a:r>
            <a:r>
              <a:rPr lang="en-US" sz="1300" dirty="0">
                <a:latin typeface="Constantia" panose="02030602050306030303" pitchFamily="18" charset="0"/>
                <a:cs typeface="Arial Black"/>
              </a:rPr>
              <a:t>L</a:t>
            </a:r>
            <a:r>
              <a:rPr lang="en-US" sz="1300" dirty="0" smtClean="0">
                <a:latin typeface="Constantia" panose="02030602050306030303" pitchFamily="18" charset="0"/>
                <a:cs typeface="Arial Black"/>
              </a:rPr>
              <a:t>anguage Arts.  I have also taught Drivers Education at Augusta Tech for about 2 years.  I loved working with young adults by helping them navigate their way through life through understanding.  </a:t>
            </a:r>
          </a:p>
          <a:p>
            <a:pPr algn="ctr"/>
            <a:r>
              <a:rPr lang="en-US" sz="1300" dirty="0" smtClean="0">
                <a:latin typeface="Constantia" panose="02030602050306030303" pitchFamily="18" charset="0"/>
                <a:cs typeface="Arial Black"/>
              </a:rPr>
              <a:t>I have been married for 10 years and have 4 beautiful children.  I have a Masters Degree in Marketing and Finance with a 10 year background in executive management.</a:t>
            </a:r>
            <a:endParaRPr lang="en-US" sz="1300" dirty="0">
              <a:latin typeface="Constantia" panose="02030602050306030303" pitchFamily="18" charset="0"/>
              <a:cs typeface="Arial Black"/>
            </a:endParaRPr>
          </a:p>
        </p:txBody>
      </p:sp>
      <p:sp>
        <p:nvSpPr>
          <p:cNvPr id="6" name="TextBox 5"/>
          <p:cNvSpPr txBox="1"/>
          <p:nvPr/>
        </p:nvSpPr>
        <p:spPr>
          <a:xfrm>
            <a:off x="4523061" y="5143395"/>
            <a:ext cx="2801706" cy="4678204"/>
          </a:xfrm>
          <a:prstGeom prst="rect">
            <a:avLst/>
          </a:prstGeom>
          <a:noFill/>
        </p:spPr>
        <p:txBody>
          <a:bodyPr wrap="square" rtlCol="0">
            <a:spAutoFit/>
          </a:bodyPr>
          <a:lstStyle/>
          <a:p>
            <a:pPr algn="ctr"/>
            <a:r>
              <a:rPr lang="en-US" sz="1600" u="sng" dirty="0" smtClean="0">
                <a:latin typeface="Constantia" panose="02030602050306030303" pitchFamily="18" charset="0"/>
                <a:cs typeface="Arial Black"/>
              </a:rPr>
              <a:t>For the Classroom</a:t>
            </a:r>
            <a:r>
              <a:rPr lang="en-US" dirty="0" smtClean="0">
                <a:latin typeface="Arial Black"/>
                <a:cs typeface="Arial Black"/>
              </a:rPr>
              <a:t> </a:t>
            </a:r>
          </a:p>
          <a:p>
            <a:pPr marL="285750" indent="-285750" algn="ctr">
              <a:buFont typeface="Wingdings" panose="05000000000000000000" pitchFamily="2" charset="2"/>
              <a:buChar char="ü"/>
            </a:pPr>
            <a:r>
              <a:rPr lang="en-US" sz="1400" dirty="0" smtClean="0">
                <a:latin typeface="Arial Black"/>
                <a:cs typeface="Arial Black"/>
              </a:rPr>
              <a:t>Respective Students</a:t>
            </a:r>
          </a:p>
          <a:p>
            <a:pPr marL="285750" indent="-285750" algn="ctr">
              <a:buFont typeface="Wingdings" panose="05000000000000000000" pitchFamily="2" charset="2"/>
              <a:buChar char="ü"/>
            </a:pPr>
            <a:r>
              <a:rPr lang="en-US" sz="1400" dirty="0" smtClean="0">
                <a:latin typeface="Arial Black"/>
                <a:cs typeface="Arial Black"/>
              </a:rPr>
              <a:t>Attentive Students </a:t>
            </a:r>
          </a:p>
          <a:p>
            <a:pPr marL="285750" indent="-285750" algn="ctr">
              <a:buFont typeface="Wingdings" panose="05000000000000000000" pitchFamily="2" charset="2"/>
              <a:buChar char="ü"/>
            </a:pPr>
            <a:r>
              <a:rPr lang="en-US" sz="1400" dirty="0" smtClean="0">
                <a:latin typeface="Arial Black"/>
                <a:cs typeface="Arial Black"/>
              </a:rPr>
              <a:t>Focused Students</a:t>
            </a:r>
          </a:p>
          <a:p>
            <a:pPr marL="285750" indent="-285750" algn="ctr">
              <a:buFont typeface="Wingdings" panose="05000000000000000000" pitchFamily="2" charset="2"/>
              <a:buChar char="ü"/>
            </a:pPr>
            <a:r>
              <a:rPr lang="en-US" sz="1400" dirty="0" smtClean="0">
                <a:latin typeface="Arial Black"/>
                <a:cs typeface="Arial Black"/>
              </a:rPr>
              <a:t>Students ready to learn</a:t>
            </a:r>
          </a:p>
          <a:p>
            <a:pPr algn="ctr"/>
            <a:endParaRPr lang="en-US" sz="1400" u="sng" dirty="0">
              <a:latin typeface="Arial Black"/>
              <a:cs typeface="Arial Black"/>
            </a:endParaRPr>
          </a:p>
          <a:p>
            <a:pPr algn="ctr"/>
            <a:r>
              <a:rPr lang="en-US" sz="1400" u="sng" dirty="0" smtClean="0">
                <a:latin typeface="Arial Black"/>
                <a:cs typeface="Arial Black"/>
              </a:rPr>
              <a:t>Mrs. Hoist Favorites</a:t>
            </a:r>
          </a:p>
          <a:p>
            <a:pPr marL="285750" indent="-285750" algn="ctr">
              <a:buFont typeface="Wingdings" panose="05000000000000000000" pitchFamily="2" charset="2"/>
              <a:buChar char="ü"/>
            </a:pPr>
            <a:r>
              <a:rPr lang="en-US" sz="1400" dirty="0" smtClean="0">
                <a:latin typeface="Arial Black"/>
                <a:cs typeface="Arial Black"/>
              </a:rPr>
              <a:t>Colors: Purple &amp; Pink</a:t>
            </a:r>
          </a:p>
          <a:p>
            <a:pPr marL="285750" indent="-285750" algn="ctr">
              <a:buFont typeface="Wingdings" panose="05000000000000000000" pitchFamily="2" charset="2"/>
              <a:buChar char="ü"/>
            </a:pPr>
            <a:r>
              <a:rPr lang="en-US" sz="1400" dirty="0" smtClean="0">
                <a:latin typeface="Arial Black"/>
                <a:cs typeface="Arial Black"/>
              </a:rPr>
              <a:t>Drink: Black </a:t>
            </a:r>
            <a:r>
              <a:rPr lang="en-US" sz="1400" dirty="0">
                <a:latin typeface="Arial Black"/>
                <a:cs typeface="Arial Black"/>
              </a:rPr>
              <a:t>R</a:t>
            </a:r>
            <a:r>
              <a:rPr lang="en-US" sz="1400" dirty="0" smtClean="0">
                <a:latin typeface="Arial Black"/>
                <a:cs typeface="Arial Black"/>
              </a:rPr>
              <a:t>aspberry Ginger Ale</a:t>
            </a:r>
          </a:p>
          <a:p>
            <a:pPr marL="285750" indent="-285750" algn="ctr">
              <a:buFont typeface="Wingdings" panose="05000000000000000000" pitchFamily="2" charset="2"/>
              <a:buChar char="ü"/>
            </a:pPr>
            <a:r>
              <a:rPr lang="en-US" sz="1400" dirty="0" smtClean="0">
                <a:latin typeface="Arial Black"/>
                <a:cs typeface="Arial Black"/>
              </a:rPr>
              <a:t>Hot Beverage: Mint Tea</a:t>
            </a:r>
          </a:p>
          <a:p>
            <a:pPr algn="ctr"/>
            <a:endParaRPr lang="en-US" sz="1400" dirty="0" smtClean="0">
              <a:latin typeface="Arial Black"/>
              <a:cs typeface="Arial Black"/>
            </a:endParaRPr>
          </a:p>
          <a:p>
            <a:pPr algn="ctr"/>
            <a:r>
              <a:rPr lang="en-US" sz="1400" u="sng" dirty="0" smtClean="0">
                <a:latin typeface="Arial Black"/>
                <a:cs typeface="Arial Black"/>
              </a:rPr>
              <a:t>Mrs. Hoist Favorite Shops</a:t>
            </a:r>
          </a:p>
          <a:p>
            <a:pPr marL="285750" indent="-285750" algn="ctr">
              <a:buFont typeface="Wingdings" panose="05000000000000000000" pitchFamily="2" charset="2"/>
              <a:buChar char="ü"/>
            </a:pPr>
            <a:r>
              <a:rPr lang="en-US" sz="1400" dirty="0" smtClean="0">
                <a:latin typeface="Arial Black"/>
                <a:cs typeface="Arial Black"/>
              </a:rPr>
              <a:t>Target</a:t>
            </a:r>
          </a:p>
          <a:p>
            <a:pPr marL="285750" indent="-285750" algn="ctr">
              <a:buFont typeface="Wingdings" panose="05000000000000000000" pitchFamily="2" charset="2"/>
              <a:buChar char="ü"/>
            </a:pPr>
            <a:r>
              <a:rPr lang="en-US" sz="1400" dirty="0" smtClean="0">
                <a:latin typeface="Arial Black"/>
                <a:cs typeface="Arial Black"/>
              </a:rPr>
              <a:t>Home Goods </a:t>
            </a:r>
          </a:p>
          <a:p>
            <a:pPr algn="ctr"/>
            <a:r>
              <a:rPr lang="en-US" sz="1400" u="sng" dirty="0" smtClean="0">
                <a:latin typeface="Arial Black"/>
                <a:cs typeface="Arial Black"/>
              </a:rPr>
              <a:t>Mrs. Hoist Favorite Eatery</a:t>
            </a:r>
          </a:p>
          <a:p>
            <a:pPr marL="285750" indent="-285750" algn="ctr">
              <a:buFont typeface="Wingdings" panose="05000000000000000000" pitchFamily="2" charset="2"/>
              <a:buChar char="ü"/>
            </a:pPr>
            <a:r>
              <a:rPr lang="en-US" sz="1400" dirty="0" smtClean="0">
                <a:latin typeface="Arial Black"/>
                <a:cs typeface="Arial Black"/>
              </a:rPr>
              <a:t>Sole </a:t>
            </a:r>
          </a:p>
          <a:p>
            <a:pPr marL="285750" indent="-285750" algn="ctr">
              <a:buFont typeface="Wingdings" panose="05000000000000000000" pitchFamily="2" charset="2"/>
              <a:buChar char="ü"/>
            </a:pPr>
            <a:r>
              <a:rPr lang="en-US" sz="1400" dirty="0" smtClean="0">
                <a:latin typeface="Arial Black"/>
                <a:cs typeface="Arial Black"/>
              </a:rPr>
              <a:t>Any sushi </a:t>
            </a:r>
            <a:r>
              <a:rPr lang="en-US" sz="1400" dirty="0" err="1" smtClean="0">
                <a:latin typeface="Arial Black"/>
                <a:cs typeface="Arial Black"/>
              </a:rPr>
              <a:t>Restuarant</a:t>
            </a:r>
            <a:endParaRPr lang="en-US" sz="1400" dirty="0" smtClean="0">
              <a:latin typeface="Arial Black"/>
              <a:cs typeface="Arial Black"/>
            </a:endParaRPr>
          </a:p>
          <a:p>
            <a:pPr marL="285750" indent="-285750" algn="ctr">
              <a:buFont typeface="Wingdings" panose="05000000000000000000" pitchFamily="2" charset="2"/>
              <a:buChar char="ü"/>
            </a:pPr>
            <a:endParaRPr lang="en-US" sz="1400" dirty="0" smtClean="0">
              <a:latin typeface="Arial Black"/>
              <a:cs typeface="Arial Black"/>
            </a:endParaRPr>
          </a:p>
          <a:p>
            <a:pPr marL="285750" indent="-285750" algn="ctr">
              <a:buFont typeface="Wingdings" panose="05000000000000000000" pitchFamily="2" charset="2"/>
              <a:buChar char="ü"/>
            </a:pPr>
            <a:endParaRPr lang="en-US" sz="1400" u="sng" dirty="0" smtClean="0">
              <a:latin typeface="Arial Black"/>
              <a:cs typeface="Arial Black"/>
            </a:endParaRPr>
          </a:p>
          <a:p>
            <a:pPr marL="285750" indent="-285750" algn="ctr">
              <a:buFont typeface="Wingdings" panose="05000000000000000000" pitchFamily="2" charset="2"/>
              <a:buChar char="ü"/>
            </a:pPr>
            <a:endParaRPr lang="en-US" sz="1400" dirty="0">
              <a:latin typeface="Arial Black"/>
              <a:cs typeface="Arial Black"/>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281" y="330200"/>
            <a:ext cx="2937369" cy="3771900"/>
          </a:xfrm>
          <a:prstGeom prst="rect">
            <a:avLst/>
          </a:prstGeom>
        </p:spPr>
      </p:pic>
    </p:spTree>
    <p:extLst>
      <p:ext uri="{BB962C8B-B14F-4D97-AF65-F5344CB8AC3E}">
        <p14:creationId xmlns:p14="http://schemas.microsoft.com/office/powerpoint/2010/main" val="4063333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421</TotalTime>
  <Words>194</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Constantia</vt:lpstr>
      <vt:lpstr>Monotype Corsiva</vt:lpstr>
      <vt:lpstr>Wingdings</vt:lpstr>
      <vt:lpstr>Office Theme</vt:lpstr>
      <vt:lpstr>PowerPoint Presentation</vt:lpstr>
    </vt:vector>
  </TitlesOfParts>
  <Company>lisd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whitney parlin</dc:creator>
  <cp:lastModifiedBy>Windows User</cp:lastModifiedBy>
  <cp:revision>27</cp:revision>
  <dcterms:created xsi:type="dcterms:W3CDTF">2013-07-29T23:10:06Z</dcterms:created>
  <dcterms:modified xsi:type="dcterms:W3CDTF">2021-03-19T19:45:22Z</dcterms:modified>
</cp:coreProperties>
</file>