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7" r:id="rId2"/>
  </p:sldIdLst>
  <p:sldSz cx="7315200" cy="9144000"/>
  <p:notesSz cx="7010400" cy="9296400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D095"/>
    <a:srgbClr val="D1FDD1"/>
    <a:srgbClr val="FFAD8A"/>
    <a:srgbClr val="FFFFFF"/>
    <a:srgbClr val="F0E4D6"/>
    <a:srgbClr val="FFEA48"/>
    <a:srgbClr val="0DA4FF"/>
    <a:srgbClr val="FFC905"/>
    <a:srgbClr val="F54CB7"/>
    <a:srgbClr val="9DF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235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ker, Rodnecia" userId="31b8dd53-d4a3-439d-90e6-30b375f11d22" providerId="ADAL" clId="{0443A896-EBA9-4391-9013-66E9F3C17DB0}"/>
    <pc:docChg chg="modSld">
      <pc:chgData name="Walker, Rodnecia" userId="31b8dd53-d4a3-439d-90e6-30b375f11d22" providerId="ADAL" clId="{0443A896-EBA9-4391-9013-66E9F3C17DB0}" dt="2024-07-30T15:05:36.009" v="75" actId="20577"/>
      <pc:docMkLst>
        <pc:docMk/>
      </pc:docMkLst>
      <pc:sldChg chg="modSp">
        <pc:chgData name="Walker, Rodnecia" userId="31b8dd53-d4a3-439d-90e6-30b375f11d22" providerId="ADAL" clId="{0443A896-EBA9-4391-9013-66E9F3C17DB0}" dt="2024-07-30T15:05:36.009" v="75" actId="20577"/>
        <pc:sldMkLst>
          <pc:docMk/>
          <pc:sldMk cId="3821477322" sldId="297"/>
        </pc:sldMkLst>
        <pc:spChg chg="mod">
          <ac:chgData name="Walker, Rodnecia" userId="31b8dd53-d4a3-439d-90e6-30b375f11d22" providerId="ADAL" clId="{0443A896-EBA9-4391-9013-66E9F3C17DB0}" dt="2024-07-30T15:05:36.009" v="75" actId="20577"/>
          <ac:spMkLst>
            <pc:docMk/>
            <pc:sldMk cId="3821477322" sldId="297"/>
            <ac:spMk id="31" creationId="{00000000-0000-0000-0000-000000000000}"/>
          </ac:spMkLst>
        </pc:spChg>
        <pc:spChg chg="mod">
          <ac:chgData name="Walker, Rodnecia" userId="31b8dd53-d4a3-439d-90e6-30b375f11d22" providerId="ADAL" clId="{0443A896-EBA9-4391-9013-66E9F3C17DB0}" dt="2024-07-30T15:04:19.097" v="26" actId="20577"/>
          <ac:spMkLst>
            <pc:docMk/>
            <pc:sldMk cId="3821477322" sldId="297"/>
            <ac:spMk id="47" creationId="{00000000-0000-0000-0000-000000000000}"/>
          </ac:spMkLst>
        </pc:spChg>
      </pc:sldChg>
    </pc:docChg>
  </pc:docChgLst>
  <pc:docChgLst>
    <pc:chgData name="Walker, Rodnecia" userId="31b8dd53-d4a3-439d-90e6-30b375f11d22" providerId="ADAL" clId="{86275AEC-2EBF-4AB9-B701-AE1ACC25C69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9144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569632" y="2015364"/>
            <a:ext cx="4133850" cy="1184940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150" dirty="0">
                <a:latin typeface="PBLemonCreamSconeThick" panose="02000603000000000000"/>
                <a:ea typeface="PBLemonCreamSconeThick" panose="02000603000000000000" pitchFamily="2" charset="0"/>
              </a:rPr>
              <a:t>Hello! My Name is Ms. </a:t>
            </a:r>
            <a:r>
              <a:rPr lang="en-US" sz="1150" dirty="0" err="1">
                <a:latin typeface="PBLemonCreamSconeThick" panose="02000603000000000000"/>
                <a:ea typeface="PBLemonCreamSconeThick" panose="02000603000000000000" pitchFamily="2" charset="0"/>
              </a:rPr>
              <a:t>Rodnecia</a:t>
            </a:r>
            <a:r>
              <a:rPr lang="en-US" sz="1150" dirty="0">
                <a:latin typeface="PBLemonCreamSconeThick" panose="02000603000000000000"/>
                <a:ea typeface="PBLemonCreamSconeThick" panose="02000603000000000000" pitchFamily="2" charset="0"/>
              </a:rPr>
              <a:t> Walker! I am 33 years young! The 2023-2024 school year will make my 11</a:t>
            </a:r>
            <a:r>
              <a:rPr lang="en-US" sz="1150" baseline="30000" dirty="0">
                <a:latin typeface="PBLemonCreamSconeThick" panose="02000603000000000000"/>
                <a:ea typeface="PBLemonCreamSconeThick" panose="02000603000000000000" pitchFamily="2" charset="0"/>
              </a:rPr>
              <a:t>th</a:t>
            </a:r>
            <a:r>
              <a:rPr lang="en-US" sz="1150" dirty="0">
                <a:latin typeface="PBLemonCreamSconeThick" panose="02000603000000000000"/>
                <a:ea typeface="PBLemonCreamSconeThick" panose="02000603000000000000" pitchFamily="2" charset="0"/>
              </a:rPr>
              <a:t> year teaching. </a:t>
            </a:r>
            <a:r>
              <a:rPr lang="en-US" sz="1200" dirty="0">
                <a:latin typeface="PBLemonCreamSconeThick" panose="02000603000000000000"/>
              </a:rPr>
              <a:t>I taught 3</a:t>
            </a:r>
            <a:r>
              <a:rPr lang="en-US" sz="1200" baseline="30000" dirty="0">
                <a:latin typeface="PBLemonCreamSconeThick" panose="02000603000000000000"/>
              </a:rPr>
              <a:t>rd</a:t>
            </a:r>
            <a:r>
              <a:rPr lang="en-US" sz="1200" dirty="0">
                <a:latin typeface="PBLemonCreamSconeThick" panose="02000603000000000000"/>
              </a:rPr>
              <a:t> grade for four years and am currently the Gifted teacher at Blythe Elementary and Jamestown Elementary. </a:t>
            </a:r>
            <a:r>
              <a:rPr lang="en-US" sz="1150" dirty="0">
                <a:latin typeface="PBLemonCreamSconeThick" panose="02000603000000000000"/>
                <a:ea typeface="PBLemonCreamSconeThick" panose="02000603000000000000" pitchFamily="2" charset="0"/>
              </a:rPr>
              <a:t>In my free time I enjoy traveling with friends, family, and Gucci (</a:t>
            </a:r>
            <a:r>
              <a:rPr lang="en-US" sz="1150">
                <a:latin typeface="PBLemonCreamSconeThick" panose="02000603000000000000"/>
                <a:ea typeface="PBLemonCreamSconeThick" panose="02000603000000000000" pitchFamily="2" charset="0"/>
              </a:rPr>
              <a:t>My Yorkie). </a:t>
            </a:r>
            <a:r>
              <a:rPr lang="en-US" sz="1150" dirty="0">
                <a:latin typeface="PBLemonCreamSconeThick" panose="02000603000000000000"/>
                <a:ea typeface="PBLemonCreamSconeThick" panose="02000603000000000000" pitchFamily="2" charset="0"/>
              </a:rPr>
              <a:t>I am excited to make this my best year yet!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321" y="6048063"/>
            <a:ext cx="1268376" cy="75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31" y="7523329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3" t="5169" b="16274"/>
          <a:stretch/>
        </p:blipFill>
        <p:spPr>
          <a:xfrm>
            <a:off x="89068" y="1907327"/>
            <a:ext cx="1396683" cy="1584960"/>
          </a:xfrm>
          <a:prstGeom prst="ellipse">
            <a:avLst/>
          </a:prstGeom>
          <a:ln w="3175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contourClr>
              <a:srgbClr val="333333"/>
            </a:contourClr>
          </a:sp3d>
        </p:spPr>
      </p:pic>
      <p:sp>
        <p:nvSpPr>
          <p:cNvPr id="41" name="Rectangle 40"/>
          <p:cNvSpPr/>
          <p:nvPr/>
        </p:nvSpPr>
        <p:spPr>
          <a:xfrm>
            <a:off x="1590896" y="1999416"/>
            <a:ext cx="413385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4320" y="4380895"/>
            <a:ext cx="3448561" cy="106182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I grew up in a small town in Burke County; Sardis, Georgia. I attended SGA and Waynesboro Primary for Kindergarten through 2</a:t>
            </a:r>
            <a:r>
              <a:rPr lang="en-US" sz="1050" baseline="300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nd</a:t>
            </a:r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 grade. I then attended </a:t>
            </a:r>
            <a:r>
              <a:rPr lang="en-US" sz="1050" dirty="0" err="1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Blakeney</a:t>
            </a:r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 Elementary for 3</a:t>
            </a:r>
            <a:r>
              <a:rPr lang="en-US" sz="1050" baseline="300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rd</a:t>
            </a:r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 grade through 5</a:t>
            </a:r>
            <a:r>
              <a:rPr lang="en-US" sz="1050" baseline="300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th</a:t>
            </a:r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 grade. Next, I attended Burke County Middle School for grades 6</a:t>
            </a:r>
            <a:r>
              <a:rPr lang="en-US" sz="1050" baseline="300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th</a:t>
            </a:r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-8</a:t>
            </a:r>
            <a:r>
              <a:rPr lang="en-US" sz="1050" baseline="300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th</a:t>
            </a:r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. Finally, I attended Burke County High School where I graduated in 2009.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8189" y="3428180"/>
            <a:ext cx="1703770" cy="170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773" y="8981673"/>
            <a:ext cx="993734" cy="23166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462528" y="6158340"/>
            <a:ext cx="3369780" cy="1223412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In December of 2014, I graduated with a Bachelors of Science in Elementary Education K-5 from Georgia Southern University (GSU). In May 2017, I graduated from GSU for the 2</a:t>
            </a:r>
            <a:r>
              <a:rPr lang="en-US" sz="1050" baseline="300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nd</a:t>
            </a:r>
            <a:r>
              <a:rPr lang="en-US" sz="10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 time with a Master’s Degree in Curriculum and Instruction. I graduated with a Specialist in Advanced Studies from Augusta State University (ASU) in December of 2024.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484005" y="6138839"/>
            <a:ext cx="3304679" cy="1156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65523" y="7880766"/>
            <a:ext cx="2967290" cy="800219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150" b="1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Email</a:t>
            </a:r>
            <a:r>
              <a:rPr lang="en-US" sz="11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: WalkeRo1@boe.Richmond.k12.ga.us </a:t>
            </a:r>
          </a:p>
          <a:p>
            <a:r>
              <a:rPr lang="en-US" sz="1150" b="1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School</a:t>
            </a:r>
            <a:r>
              <a:rPr lang="en-US" sz="11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 </a:t>
            </a:r>
            <a:r>
              <a:rPr lang="en-US" sz="1150" b="1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Phone</a:t>
            </a:r>
            <a:r>
              <a:rPr lang="en-US" sz="11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 </a:t>
            </a:r>
            <a:r>
              <a:rPr lang="en-US" sz="1150" b="1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Number</a:t>
            </a:r>
            <a:r>
              <a:rPr lang="en-US" sz="11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: (706)592-4090</a:t>
            </a:r>
          </a:p>
          <a:p>
            <a:r>
              <a:rPr lang="en-US" sz="115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You can also use Dojo to communicate!</a:t>
            </a:r>
          </a:p>
          <a:p>
            <a:endParaRPr lang="en-US" sz="1150" dirty="0">
              <a:latin typeface="PBLemonCreamSconeThick" panose="02000603000000000000" pitchFamily="2" charset="0"/>
              <a:ea typeface="PBLemonCreamSconeThick" panose="02000603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7328" y="7899735"/>
            <a:ext cx="2967290" cy="1150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8881" y="4315759"/>
            <a:ext cx="3007017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964222" y="6053445"/>
            <a:ext cx="2098222" cy="3046988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Food: Chicken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Movie: Notebook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Book: “Heaven is for real”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Color: Orange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Drink: Ginger Ale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Season: Fall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Sports: Football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Fast Food: Culvers 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Singer: Rihanna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Hobby: Traveling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Subject: Social Studies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Store: Forever 21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Dessert: Ice cream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Candy: Snickers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Restaurant: Bonefish</a:t>
            </a:r>
          </a:p>
          <a:p>
            <a:r>
              <a:rPr lang="en-US" sz="1200" dirty="0">
                <a:latin typeface="PBLemonCreamSconeThick" panose="02000603000000000000" pitchFamily="2" charset="0"/>
                <a:ea typeface="PBLemonCreamSconeThick" panose="02000603000000000000" pitchFamily="2" charset="0"/>
              </a:rPr>
              <a:t>Flower: Rose or tulip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964222" y="5834108"/>
            <a:ext cx="2098222" cy="323165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0" y="1820464"/>
            <a:ext cx="1420557" cy="1874795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743580" y="894130"/>
            <a:ext cx="172451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>
                  <a:solidFill>
                    <a:schemeClr val="tx1"/>
                  </a:solidFill>
                </a:ln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BCinnamonDolce" panose="02000603000000000000" pitchFamily="2" charset="0"/>
                <a:ea typeface="PBCinnamonDolce" panose="02000603000000000000" pitchFamily="2" charset="0"/>
                <a:cs typeface="Sweet Pea" pitchFamily="2" charset="-128"/>
              </a:rPr>
              <a:t>Ms. </a:t>
            </a:r>
            <a:r>
              <a:rPr lang="en-US" sz="2400" dirty="0" err="1">
                <a:ln w="0">
                  <a:solidFill>
                    <a:schemeClr val="tx1"/>
                  </a:solidFill>
                </a:ln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BCinnamonDolce" panose="02000603000000000000" pitchFamily="2" charset="0"/>
                <a:ea typeface="PBCinnamonDolce" panose="02000603000000000000" pitchFamily="2" charset="0"/>
                <a:cs typeface="Sweet Pea" pitchFamily="2" charset="-128"/>
              </a:rPr>
              <a:t>Rodnecia</a:t>
            </a:r>
            <a:r>
              <a:rPr lang="en-US" sz="2400" dirty="0">
                <a:ln w="0">
                  <a:solidFill>
                    <a:schemeClr val="tx1"/>
                  </a:solidFill>
                </a:ln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BCinnamonDolce" panose="02000603000000000000" pitchFamily="2" charset="0"/>
                <a:ea typeface="PBCinnamonDolce" panose="02000603000000000000" pitchFamily="2" charset="0"/>
                <a:cs typeface="Sweet Pea" pitchFamily="2" charset="-128"/>
              </a:rPr>
              <a:t> Walker</a:t>
            </a:r>
            <a:endParaRPr lang="en-US" sz="2400" b="0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BCinnamonDolce" panose="02000603000000000000" pitchFamily="2" charset="0"/>
              <a:ea typeface="PBCinnamonDolce" panose="02000603000000000000" pitchFamily="2" charset="0"/>
              <a:cs typeface="Sweet Pea" pitchFamily="2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31" y="8475763"/>
            <a:ext cx="895041" cy="43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2377</TotalTime>
  <Words>296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PBCinnamonDolce</vt:lpstr>
      <vt:lpstr>PBLemonCreamSconeThick</vt:lpstr>
      <vt:lpstr>Sweet Pea</vt:lpstr>
      <vt:lpstr>Office Theme</vt:lpstr>
      <vt:lpstr>PowerPoint Presentation</vt:lpstr>
    </vt:vector>
  </TitlesOfParts>
  <Manager/>
  <Company>Toshiba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Kristi DeRoche</dc:creator>
  <cp:keywords/>
  <dc:description/>
  <cp:lastModifiedBy>Walker, Rodnecia</cp:lastModifiedBy>
  <cp:revision>116</cp:revision>
  <cp:lastPrinted>2023-07-31T13:45:19Z</cp:lastPrinted>
  <dcterms:created xsi:type="dcterms:W3CDTF">2014-08-04T18:27:05Z</dcterms:created>
  <dcterms:modified xsi:type="dcterms:W3CDTF">2024-07-30T15:06:10Z</dcterms:modified>
  <cp:category/>
</cp:coreProperties>
</file>