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97" r:id="rId2"/>
  </p:sldIdLst>
  <p:sldSz cx="7315200" cy="9144000"/>
  <p:notesSz cx="7010400" cy="9296400"/>
  <p:defaultTextStyle>
    <a:defPPr>
      <a:defRPr lang="en-US"/>
    </a:defPPr>
    <a:lvl1pPr marL="0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1pPr>
    <a:lvl2pPr marL="264490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2pPr>
    <a:lvl3pPr marL="528980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3pPr>
    <a:lvl4pPr marL="79347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4pPr>
    <a:lvl5pPr marL="105796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5pPr>
    <a:lvl6pPr marL="132245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6pPr>
    <a:lvl7pPr marL="158694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7pPr>
    <a:lvl8pPr marL="185143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8pPr>
    <a:lvl9pPr marL="2115922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D095"/>
    <a:srgbClr val="D1FDD1"/>
    <a:srgbClr val="FFAD8A"/>
    <a:srgbClr val="FFFFFF"/>
    <a:srgbClr val="F0E4D6"/>
    <a:srgbClr val="FFEA48"/>
    <a:srgbClr val="0DA4FF"/>
    <a:srgbClr val="FFC905"/>
    <a:srgbClr val="F54CB7"/>
    <a:srgbClr val="9DFF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5" d="100"/>
          <a:sy n="65" d="100"/>
        </p:scale>
        <p:origin x="235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ker, Rodnecia" userId="31b8dd53-d4a3-439d-90e6-30b375f11d22" providerId="ADAL" clId="{0443A896-EBA9-4391-9013-66E9F3C17DB0}"/>
    <pc:docChg chg="modSld">
      <pc:chgData name="Walker, Rodnecia" userId="31b8dd53-d4a3-439d-90e6-30b375f11d22" providerId="ADAL" clId="{0443A896-EBA9-4391-9013-66E9F3C17DB0}" dt="2024-07-30T15:05:36.009" v="75" actId="20577"/>
      <pc:docMkLst>
        <pc:docMk/>
      </pc:docMkLst>
      <pc:sldChg chg="modSp">
        <pc:chgData name="Walker, Rodnecia" userId="31b8dd53-d4a3-439d-90e6-30b375f11d22" providerId="ADAL" clId="{0443A896-EBA9-4391-9013-66E9F3C17DB0}" dt="2024-07-30T15:05:36.009" v="75" actId="20577"/>
        <pc:sldMkLst>
          <pc:docMk/>
          <pc:sldMk cId="3821477322" sldId="297"/>
        </pc:sldMkLst>
        <pc:spChg chg="mod">
          <ac:chgData name="Walker, Rodnecia" userId="31b8dd53-d4a3-439d-90e6-30b375f11d22" providerId="ADAL" clId="{0443A896-EBA9-4391-9013-66E9F3C17DB0}" dt="2024-07-30T15:05:36.009" v="75" actId="20577"/>
          <ac:spMkLst>
            <pc:docMk/>
            <pc:sldMk cId="3821477322" sldId="297"/>
            <ac:spMk id="31" creationId="{00000000-0000-0000-0000-000000000000}"/>
          </ac:spMkLst>
        </pc:spChg>
        <pc:spChg chg="mod">
          <ac:chgData name="Walker, Rodnecia" userId="31b8dd53-d4a3-439d-90e6-30b375f11d22" providerId="ADAL" clId="{0443A896-EBA9-4391-9013-66E9F3C17DB0}" dt="2024-07-30T15:04:19.097" v="26" actId="20577"/>
          <ac:spMkLst>
            <pc:docMk/>
            <pc:sldMk cId="3821477322" sldId="297"/>
            <ac:spMk id="47" creationId="{00000000-0000-0000-0000-000000000000}"/>
          </ac:spMkLst>
        </pc:spChg>
      </pc:sldChg>
    </pc:docChg>
  </pc:docChgLst>
  <pc:docChgLst>
    <pc:chgData name="Walker, Rodnecia" userId="31b8dd53-d4a3-439d-90e6-30b375f11d22" providerId="ADAL" clId="{86275AEC-2EBF-4AB9-B701-AE1ACC25C69B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496484"/>
            <a:ext cx="6217920" cy="3183467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02717"/>
            <a:ext cx="5486400" cy="2207683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4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1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486834"/>
            <a:ext cx="157734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486834"/>
            <a:ext cx="4640580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1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279653"/>
            <a:ext cx="6309360" cy="3803649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119286"/>
            <a:ext cx="6309360" cy="2000249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5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434167"/>
            <a:ext cx="310896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434167"/>
            <a:ext cx="310896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4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86836"/>
            <a:ext cx="630936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241551"/>
            <a:ext cx="3094672" cy="109854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340100"/>
            <a:ext cx="3094672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241551"/>
            <a:ext cx="3109913" cy="109854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340100"/>
            <a:ext cx="310991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4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0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9600"/>
            <a:ext cx="2359342" cy="213360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16569"/>
            <a:ext cx="3703320" cy="6498167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43200"/>
            <a:ext cx="2359342" cy="5082117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4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9600"/>
            <a:ext cx="2359342" cy="213360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16569"/>
            <a:ext cx="3703320" cy="6498167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43200"/>
            <a:ext cx="2359342" cy="5082117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5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486836"/>
            <a:ext cx="630936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434167"/>
            <a:ext cx="630936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41B40-259D-4FA2-A413-26AF32D087BA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6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15200" cy="91440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1569632" y="2015364"/>
            <a:ext cx="4133850" cy="1184940"/>
          </a:xfrm>
          <a:prstGeom prst="rect">
            <a:avLst/>
          </a:prstGeom>
          <a:noFill/>
          <a:ln w="3175"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150" dirty="0">
                <a:latin typeface="PBLemonCreamSconeThick" panose="02000603000000000000"/>
                <a:ea typeface="PBLemonCreamSconeThick" panose="02000603000000000000" pitchFamily="2" charset="0"/>
              </a:rPr>
              <a:t>Hello! My Name is Ms. </a:t>
            </a:r>
            <a:r>
              <a:rPr lang="en-US" sz="1150" dirty="0" err="1">
                <a:latin typeface="PBLemonCreamSconeThick" panose="02000603000000000000"/>
                <a:ea typeface="PBLemonCreamSconeThick" panose="02000603000000000000" pitchFamily="2" charset="0"/>
              </a:rPr>
              <a:t>Rodnecia</a:t>
            </a:r>
            <a:r>
              <a:rPr lang="en-US" sz="1150" dirty="0">
                <a:latin typeface="PBLemonCreamSconeThick" panose="02000603000000000000"/>
                <a:ea typeface="PBLemonCreamSconeThick" panose="02000603000000000000" pitchFamily="2" charset="0"/>
              </a:rPr>
              <a:t> Walker! I am 33 years young! The 2023-2024 school year will make my 11</a:t>
            </a:r>
            <a:r>
              <a:rPr lang="en-US" sz="1150" baseline="30000" dirty="0">
                <a:latin typeface="PBLemonCreamSconeThick" panose="02000603000000000000"/>
                <a:ea typeface="PBLemonCreamSconeThick" panose="02000603000000000000" pitchFamily="2" charset="0"/>
              </a:rPr>
              <a:t>th</a:t>
            </a:r>
            <a:r>
              <a:rPr lang="en-US" sz="1150" dirty="0">
                <a:latin typeface="PBLemonCreamSconeThick" panose="02000603000000000000"/>
                <a:ea typeface="PBLemonCreamSconeThick" panose="02000603000000000000" pitchFamily="2" charset="0"/>
              </a:rPr>
              <a:t> year teaching. </a:t>
            </a:r>
            <a:r>
              <a:rPr lang="en-US" sz="1200" dirty="0">
                <a:latin typeface="PBLemonCreamSconeThick" panose="02000603000000000000"/>
              </a:rPr>
              <a:t>I taught 3</a:t>
            </a:r>
            <a:r>
              <a:rPr lang="en-US" sz="1200" baseline="30000" dirty="0">
                <a:latin typeface="PBLemonCreamSconeThick" panose="02000603000000000000"/>
              </a:rPr>
              <a:t>rd</a:t>
            </a:r>
            <a:r>
              <a:rPr lang="en-US" sz="1200" dirty="0">
                <a:latin typeface="PBLemonCreamSconeThick" panose="02000603000000000000"/>
              </a:rPr>
              <a:t> grade for four years and am currently the Gifted teacher at Blythe Elementary and Jamestown Elementary. </a:t>
            </a:r>
            <a:r>
              <a:rPr lang="en-US" sz="1150" dirty="0">
                <a:latin typeface="PBLemonCreamSconeThick" panose="02000603000000000000"/>
                <a:ea typeface="PBLemonCreamSconeThick" panose="02000603000000000000" pitchFamily="2" charset="0"/>
              </a:rPr>
              <a:t>In my free time I enjoy traveling with friends, family, and Gucci (</a:t>
            </a:r>
            <a:r>
              <a:rPr lang="en-US" sz="1150">
                <a:latin typeface="PBLemonCreamSconeThick" panose="02000603000000000000"/>
                <a:ea typeface="PBLemonCreamSconeThick" panose="02000603000000000000" pitchFamily="2" charset="0"/>
              </a:rPr>
              <a:t>My Yorkie). </a:t>
            </a:r>
            <a:r>
              <a:rPr lang="en-US" sz="1150" dirty="0">
                <a:latin typeface="PBLemonCreamSconeThick" panose="02000603000000000000"/>
                <a:ea typeface="PBLemonCreamSconeThick" panose="02000603000000000000" pitchFamily="2" charset="0"/>
              </a:rPr>
              <a:t>I am excited to make this my best year yet!</a:t>
            </a: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321" y="6048063"/>
            <a:ext cx="1268376" cy="75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8" descr="http://openclipart.org/image/800px/svg_to_png/174008/contact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31" y="7523329"/>
            <a:ext cx="1597077" cy="1317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73" t="5169" b="16274"/>
          <a:stretch/>
        </p:blipFill>
        <p:spPr>
          <a:xfrm>
            <a:off x="89068" y="1907327"/>
            <a:ext cx="1396683" cy="1584960"/>
          </a:xfrm>
          <a:prstGeom prst="ellipse">
            <a:avLst/>
          </a:prstGeom>
          <a:ln w="3175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contourClr>
              <a:srgbClr val="333333"/>
            </a:contourClr>
          </a:sp3d>
        </p:spPr>
      </p:pic>
      <p:sp>
        <p:nvSpPr>
          <p:cNvPr id="41" name="Rectangle 40"/>
          <p:cNvSpPr/>
          <p:nvPr/>
        </p:nvSpPr>
        <p:spPr>
          <a:xfrm>
            <a:off x="1590896" y="1999416"/>
            <a:ext cx="4133850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4320" y="4380895"/>
            <a:ext cx="3448561" cy="106182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I grew up in a small town in Burke County; Sardis, Georgia. I attended SGA and Waynesboro Primary for Kindergarten through 2</a:t>
            </a:r>
            <a:r>
              <a:rPr lang="en-US" sz="1050" baseline="300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nd</a:t>
            </a:r>
            <a:r>
              <a:rPr lang="en-US" sz="105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 grade. I then attended </a:t>
            </a:r>
            <a:r>
              <a:rPr lang="en-US" sz="1050" dirty="0" err="1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Blakeney</a:t>
            </a:r>
            <a:r>
              <a:rPr lang="en-US" sz="105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 Elementary for 3</a:t>
            </a:r>
            <a:r>
              <a:rPr lang="en-US" sz="1050" baseline="300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rd</a:t>
            </a:r>
            <a:r>
              <a:rPr lang="en-US" sz="105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 grade through 5</a:t>
            </a:r>
            <a:r>
              <a:rPr lang="en-US" sz="1050" baseline="300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th</a:t>
            </a:r>
            <a:r>
              <a:rPr lang="en-US" sz="105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 grade. Next, I attended Burke County Middle School for grades 6</a:t>
            </a:r>
            <a:r>
              <a:rPr lang="en-US" sz="1050" baseline="300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th</a:t>
            </a:r>
            <a:r>
              <a:rPr lang="en-US" sz="105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-8</a:t>
            </a:r>
            <a:r>
              <a:rPr lang="en-US" sz="1050" baseline="300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th</a:t>
            </a:r>
            <a:r>
              <a:rPr lang="en-US" sz="105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. Finally, I attended Burke County High School where I graduated in 2009.</a:t>
            </a:r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58189" y="3428180"/>
            <a:ext cx="1703770" cy="1703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773" y="8981673"/>
            <a:ext cx="993734" cy="231668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1462528" y="6158340"/>
            <a:ext cx="3369780" cy="1223412"/>
          </a:xfrm>
          <a:prstGeom prst="rect">
            <a:avLst/>
          </a:prstGeom>
          <a:noFill/>
          <a:ln w="3175"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In December of 2014, I graduated with a Bachelors of Science in Elementary Education K-5 from Georgia Southern University (GSU). In May 2017, I graduated from GSU for the 2</a:t>
            </a:r>
            <a:r>
              <a:rPr lang="en-US" sz="1050" baseline="300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nd</a:t>
            </a:r>
            <a:r>
              <a:rPr lang="en-US" sz="105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 time with a Master’s Degree in Curriculum and Instruction. I graduated with a Specialist in Advanced Studies from Augusta State University (ASU) in December of 2024.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484005" y="6138839"/>
            <a:ext cx="3304679" cy="1156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165523" y="7880766"/>
            <a:ext cx="2967290" cy="800219"/>
          </a:xfrm>
          <a:prstGeom prst="rect">
            <a:avLst/>
          </a:prstGeom>
          <a:noFill/>
          <a:ln w="3175"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150" b="1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Email</a:t>
            </a:r>
            <a:r>
              <a:rPr lang="en-US" sz="115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: WalkeRo1@boe.Richmond.k12.ga.us </a:t>
            </a:r>
          </a:p>
          <a:p>
            <a:r>
              <a:rPr lang="en-US" sz="1150" b="1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School</a:t>
            </a:r>
            <a:r>
              <a:rPr lang="en-US" sz="115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 </a:t>
            </a:r>
            <a:r>
              <a:rPr lang="en-US" sz="1150" b="1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Phone</a:t>
            </a:r>
            <a:r>
              <a:rPr lang="en-US" sz="115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 </a:t>
            </a:r>
            <a:r>
              <a:rPr lang="en-US" sz="1150" b="1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Number</a:t>
            </a:r>
            <a:r>
              <a:rPr lang="en-US" sz="115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: (706)592-4090</a:t>
            </a:r>
          </a:p>
          <a:p>
            <a:r>
              <a:rPr lang="en-US" sz="115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You can also use Dojo to communicate!</a:t>
            </a:r>
          </a:p>
          <a:p>
            <a:endParaRPr lang="en-US" sz="1150" dirty="0">
              <a:latin typeface="PBLemonCreamSconeThick" panose="02000603000000000000" pitchFamily="2" charset="0"/>
              <a:ea typeface="PBLemonCreamSconeThick" panose="02000603000000000000" pitchFamily="2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97328" y="7899735"/>
            <a:ext cx="2967290" cy="1150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218881" y="4315759"/>
            <a:ext cx="3007017" cy="11079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964222" y="6053445"/>
            <a:ext cx="2098222" cy="3046988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Food: Chicken</a:t>
            </a:r>
          </a:p>
          <a:p>
            <a:r>
              <a:rPr lang="en-US" sz="12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Movie: Notebook</a:t>
            </a:r>
          </a:p>
          <a:p>
            <a:r>
              <a:rPr lang="en-US" sz="12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Book: “Heaven is for real”</a:t>
            </a:r>
          </a:p>
          <a:p>
            <a:r>
              <a:rPr lang="en-US" sz="12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Color: Orange</a:t>
            </a:r>
          </a:p>
          <a:p>
            <a:r>
              <a:rPr lang="en-US" sz="12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Drink: Ginger Ale</a:t>
            </a:r>
          </a:p>
          <a:p>
            <a:r>
              <a:rPr lang="en-US" sz="12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Season: Fall</a:t>
            </a:r>
          </a:p>
          <a:p>
            <a:r>
              <a:rPr lang="en-US" sz="12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Sports: Football</a:t>
            </a:r>
          </a:p>
          <a:p>
            <a:r>
              <a:rPr lang="en-US" sz="12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Fast Food: Culvers </a:t>
            </a:r>
          </a:p>
          <a:p>
            <a:r>
              <a:rPr lang="en-US" sz="12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Singer: Rihanna</a:t>
            </a:r>
          </a:p>
          <a:p>
            <a:r>
              <a:rPr lang="en-US" sz="12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Hobby: Traveling</a:t>
            </a:r>
          </a:p>
          <a:p>
            <a:r>
              <a:rPr lang="en-US" sz="12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Subject: Social Studies</a:t>
            </a:r>
          </a:p>
          <a:p>
            <a:r>
              <a:rPr lang="en-US" sz="12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Store: Forever 21</a:t>
            </a:r>
          </a:p>
          <a:p>
            <a:r>
              <a:rPr lang="en-US" sz="12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Dessert: Ice cream</a:t>
            </a:r>
          </a:p>
          <a:p>
            <a:r>
              <a:rPr lang="en-US" sz="12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Candy: Snickers</a:t>
            </a:r>
          </a:p>
          <a:p>
            <a:r>
              <a:rPr lang="en-US" sz="12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Restaurant: Bonefish</a:t>
            </a:r>
          </a:p>
          <a:p>
            <a:r>
              <a:rPr lang="en-US" sz="1200" dirty="0">
                <a:latin typeface="PBLemonCreamSconeThick" panose="02000603000000000000" pitchFamily="2" charset="0"/>
                <a:ea typeface="PBLemonCreamSconeThick" panose="02000603000000000000" pitchFamily="2" charset="0"/>
              </a:rPr>
              <a:t>Flower: Rose or tulip 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964222" y="5834108"/>
            <a:ext cx="2098222" cy="323165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0" y="1820464"/>
            <a:ext cx="1420557" cy="1874795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743580" y="894130"/>
            <a:ext cx="172451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>
                <a:ln w="0">
                  <a:solidFill>
                    <a:schemeClr val="tx1"/>
                  </a:solidFill>
                </a:ln>
                <a:effectLst>
                  <a:glow rad="101600">
                    <a:srgbClr val="FFFFF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BCinnamonDolce" panose="02000603000000000000" pitchFamily="2" charset="0"/>
                <a:ea typeface="PBCinnamonDolce" panose="02000603000000000000" pitchFamily="2" charset="0"/>
                <a:cs typeface="Sweet Pea" pitchFamily="2" charset="-128"/>
              </a:rPr>
              <a:t>Ms. </a:t>
            </a:r>
            <a:r>
              <a:rPr lang="en-US" sz="2400" dirty="0" err="1">
                <a:ln w="0">
                  <a:solidFill>
                    <a:schemeClr val="tx1"/>
                  </a:solidFill>
                </a:ln>
                <a:effectLst>
                  <a:glow rad="101600">
                    <a:srgbClr val="FFFFF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BCinnamonDolce" panose="02000603000000000000" pitchFamily="2" charset="0"/>
                <a:ea typeface="PBCinnamonDolce" panose="02000603000000000000" pitchFamily="2" charset="0"/>
                <a:cs typeface="Sweet Pea" pitchFamily="2" charset="-128"/>
              </a:rPr>
              <a:t>Rodnecia</a:t>
            </a:r>
            <a:r>
              <a:rPr lang="en-US" sz="2400" dirty="0">
                <a:ln w="0">
                  <a:solidFill>
                    <a:schemeClr val="tx1"/>
                  </a:solidFill>
                </a:ln>
                <a:effectLst>
                  <a:glow rad="101600">
                    <a:srgbClr val="FFFFF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BCinnamonDolce" panose="02000603000000000000" pitchFamily="2" charset="0"/>
                <a:ea typeface="PBCinnamonDolce" panose="02000603000000000000" pitchFamily="2" charset="0"/>
                <a:cs typeface="Sweet Pea" pitchFamily="2" charset="-128"/>
              </a:rPr>
              <a:t> Walker</a:t>
            </a:r>
            <a:endParaRPr lang="en-US" sz="2400" b="0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rgbClr val="FFFFFF"/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BCinnamonDolce" panose="02000603000000000000" pitchFamily="2" charset="0"/>
              <a:ea typeface="PBCinnamonDolce" panose="02000603000000000000" pitchFamily="2" charset="0"/>
              <a:cs typeface="Sweet Pea" pitchFamily="2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31" y="8475763"/>
            <a:ext cx="895041" cy="43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77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2377</TotalTime>
  <Words>296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PBCinnamonDolce</vt:lpstr>
      <vt:lpstr>PBLemonCreamSconeThick</vt:lpstr>
      <vt:lpstr>Sweet Pea</vt:lpstr>
      <vt:lpstr>Office Theme</vt:lpstr>
      <vt:lpstr>PowerPoint Presentation</vt:lpstr>
    </vt:vector>
  </TitlesOfParts>
  <Manager/>
  <Company>Toshiba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Kristi DeRoche</dc:creator>
  <cp:keywords/>
  <dc:description/>
  <cp:lastModifiedBy>Walker, Rodnecia</cp:lastModifiedBy>
  <cp:revision>116</cp:revision>
  <cp:lastPrinted>2023-07-31T13:45:19Z</cp:lastPrinted>
  <dcterms:created xsi:type="dcterms:W3CDTF">2014-08-04T18:27:05Z</dcterms:created>
  <dcterms:modified xsi:type="dcterms:W3CDTF">2024-07-30T15:06:10Z</dcterms:modified>
  <cp:category/>
</cp:coreProperties>
</file>