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82"/>
  </p:normalViewPr>
  <p:slideViewPr>
    <p:cSldViewPr snapToGrid="0" snapToObjects="1">
      <p:cViewPr varScale="1">
        <p:scale>
          <a:sx n="56" d="100"/>
          <a:sy n="56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1CAE-D585-7B4B-905C-2A1860D19049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7035-DE36-4E46-B1B0-CA5A64E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24865" cy="1005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6200" y="673100"/>
            <a:ext cx="5219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Mrs. Roberts-Kelly</a:t>
            </a:r>
          </a:p>
          <a:p>
            <a:pPr algn="ctr"/>
            <a:r>
              <a:rPr lang="en-US" sz="2500" dirty="0">
                <a:latin typeface="Times New Roman" charset="0"/>
                <a:ea typeface="Times New Roman" charset="0"/>
                <a:cs typeface="Times New Roman" charset="0"/>
              </a:rPr>
              <a:t>Monte Sano Elementary 706-481-1813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0" y="1946364"/>
            <a:ext cx="30797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Hello Hornets!</a:t>
            </a:r>
          </a:p>
          <a:p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  I am so glad to have you here in my classroom this year.  I will support you in all areas.  If you need help don’t hesitate to ask.  Remember each day is an opportunity to do better than before!  I will make sure you have every opportunity to succeed.  I will just ask that you do your best everyday and give your best effort.  I know that this year will be rewarding, and you will learn something new!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0600" y="196001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Read every night for 10 minutes or more!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1700" y="2449275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Work on your math fluency facts!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0600" y="292323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Write a complete sentence every night!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1700" y="342614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Work on telling people how you feel.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6197" y="4505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Do Your Best!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5100" y="451933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Give your best effort!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5072" y="454065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Be Willing to do things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8299" y="5608418"/>
            <a:ext cx="3217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Remain in your area with your mask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Ask for a break when you need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Verbal warning, time out, lose a privilege, parent contact, principals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Rewards will be given for on task behavior as well as behavior improvement!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300" y="7094318"/>
            <a:ext cx="121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REMIND</a:t>
            </a:r>
          </a:p>
          <a:p>
            <a:pPr algn="ctr"/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Text to:</a:t>
            </a:r>
          </a:p>
          <a:p>
            <a:pPr algn="ctr"/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Message: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5600" y="6771336"/>
            <a:ext cx="1816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Please keep all electronics in your book bag turned off until you are home again.  We will have computers and iPads available for assignment completion in school.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7700" y="8276824"/>
            <a:ext cx="3267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Please let me know if you will be out if you know ahead of time.  All missed assignments will be available upon your return to school.  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14310"/>
            <a:ext cx="181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Take your time and do your best!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309962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Answer in complete sentences!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7650" y="22201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Show your math work!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4375" y="979278"/>
            <a:ext cx="1809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Make corrections if needed!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6100" y="2258850"/>
            <a:ext cx="2146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Daily Work 25%</a:t>
            </a:r>
          </a:p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Goal Progression 50%</a:t>
            </a:r>
          </a:p>
          <a:p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Assessments 25%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4716" y="3283861"/>
            <a:ext cx="694973" cy="938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3050" y="4635161"/>
            <a:ext cx="4648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Verbal Warning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Removed from task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Time Out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Loss of reward (partial)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Parent Contact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Principal referral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431" y="7346780"/>
            <a:ext cx="16943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If you would like to complete extra credit let me know!  I will work with you in all subjects!  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653" y="6742825"/>
            <a:ext cx="30659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When you read a text practice telling the most important parts of that text- who, what, when, where, why, and how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352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Kelvin Kelly</cp:lastModifiedBy>
  <cp:revision>10</cp:revision>
  <cp:lastPrinted>2021-08-29T18:15:25Z</cp:lastPrinted>
  <dcterms:created xsi:type="dcterms:W3CDTF">2018-07-18T05:00:57Z</dcterms:created>
  <dcterms:modified xsi:type="dcterms:W3CDTF">2021-08-29T18:16:28Z</dcterms:modified>
</cp:coreProperties>
</file>