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647DE-E9BC-9C39-448B-A4C47043C617}" v="36" dt="2024-07-21T23:05:17.7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7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rak, Virginia" userId="a4f1883d-fee7-47cf-a21b-4b5881cebb81" providerId="ADAL" clId="{CCF56E4D-214A-4386-A0D0-05B9F48AADE7}"/>
    <pc:docChg chg="undo redo custSel modSld">
      <pc:chgData name="Horak, Virginia" userId="a4f1883d-fee7-47cf-a21b-4b5881cebb81" providerId="ADAL" clId="{CCF56E4D-214A-4386-A0D0-05B9F48AADE7}" dt="2022-07-30T01:24:24.908" v="73" actId="1076"/>
      <pc:docMkLst>
        <pc:docMk/>
      </pc:docMkLst>
      <pc:sldChg chg="addSp delSp modSp mod">
        <pc:chgData name="Horak, Virginia" userId="a4f1883d-fee7-47cf-a21b-4b5881cebb81" providerId="ADAL" clId="{CCF56E4D-214A-4386-A0D0-05B9F48AADE7}" dt="2022-07-30T01:17:03.226" v="41" actId="1076"/>
        <pc:sldMkLst>
          <pc:docMk/>
          <pc:sldMk cId="2564352527" sldId="257"/>
        </pc:sldMkLst>
        <pc:spChg chg="add mod">
          <ac:chgData name="Horak, Virginia" userId="a4f1883d-fee7-47cf-a21b-4b5881cebb81" providerId="ADAL" clId="{CCF56E4D-214A-4386-A0D0-05B9F48AADE7}" dt="2022-07-30T01:14:00.344" v="21"/>
          <ac:spMkLst>
            <pc:docMk/>
            <pc:sldMk cId="2564352527" sldId="257"/>
            <ac:spMk id="7" creationId="{B768494C-1B70-4988-AE2A-AD37D17B72A8}"/>
          </ac:spMkLst>
        </pc:spChg>
        <pc:spChg chg="mod ord">
          <ac:chgData name="Horak, Virginia" userId="a4f1883d-fee7-47cf-a21b-4b5881cebb81" providerId="ADAL" clId="{CCF56E4D-214A-4386-A0D0-05B9F48AADE7}" dt="2022-07-30T01:17:03.226" v="41" actId="1076"/>
          <ac:spMkLst>
            <pc:docMk/>
            <pc:sldMk cId="2564352527" sldId="257"/>
            <ac:spMk id="8" creationId="{612463EB-A226-47A2-BCA2-F69A8CFED29B}"/>
          </ac:spMkLst>
        </pc:spChg>
        <pc:spChg chg="del mod">
          <ac:chgData name="Horak, Virginia" userId="a4f1883d-fee7-47cf-a21b-4b5881cebb81" providerId="ADAL" clId="{CCF56E4D-214A-4386-A0D0-05B9F48AADE7}" dt="2022-07-30T01:16:07.730" v="35" actId="478"/>
          <ac:spMkLst>
            <pc:docMk/>
            <pc:sldMk cId="2564352527" sldId="257"/>
            <ac:spMk id="11" creationId="{5BC6B491-7CA1-4FA4-B4BC-DAA737B16B40}"/>
          </ac:spMkLst>
        </pc:spChg>
        <pc:picChg chg="add mod">
          <ac:chgData name="Horak, Virginia" userId="a4f1883d-fee7-47cf-a21b-4b5881cebb81" providerId="ADAL" clId="{CCF56E4D-214A-4386-A0D0-05B9F48AADE7}" dt="2022-07-30T01:14:54.429" v="28" actId="14100"/>
          <ac:picMkLst>
            <pc:docMk/>
            <pc:sldMk cId="2564352527" sldId="257"/>
            <ac:picMk id="2" creationId="{65690F12-3D4B-4A40-A29F-B44DCF7E2F7A}"/>
          </ac:picMkLst>
        </pc:picChg>
        <pc:picChg chg="mod ord">
          <ac:chgData name="Horak, Virginia" userId="a4f1883d-fee7-47cf-a21b-4b5881cebb81" providerId="ADAL" clId="{CCF56E4D-214A-4386-A0D0-05B9F48AADE7}" dt="2022-07-30T01:16:55.786" v="40" actId="1076"/>
          <ac:picMkLst>
            <pc:docMk/>
            <pc:sldMk cId="2564352527" sldId="257"/>
            <ac:picMk id="10" creationId="{29AC5357-2EC0-45DB-A9DA-389E568D7BB3}"/>
          </ac:picMkLst>
        </pc:picChg>
        <pc:picChg chg="del mod">
          <ac:chgData name="Horak, Virginia" userId="a4f1883d-fee7-47cf-a21b-4b5881cebb81" providerId="ADAL" clId="{CCF56E4D-214A-4386-A0D0-05B9F48AADE7}" dt="2022-07-30T01:12:18.390" v="1" actId="478"/>
          <ac:picMkLst>
            <pc:docMk/>
            <pc:sldMk cId="2564352527" sldId="257"/>
            <ac:picMk id="13" creationId="{BB13014E-454B-4ED2-A18A-91B9D25867F5}"/>
          </ac:picMkLst>
        </pc:picChg>
        <pc:picChg chg="mod ord">
          <ac:chgData name="Horak, Virginia" userId="a4f1883d-fee7-47cf-a21b-4b5881cebb81" providerId="ADAL" clId="{CCF56E4D-214A-4386-A0D0-05B9F48AADE7}" dt="2022-07-30T01:16:39.684" v="39" actId="1076"/>
          <ac:picMkLst>
            <pc:docMk/>
            <pc:sldMk cId="2564352527" sldId="257"/>
            <ac:picMk id="14" creationId="{613BA873-C21A-4917-A817-A529B0027F45}"/>
          </ac:picMkLst>
        </pc:picChg>
      </pc:sldChg>
      <pc:sldChg chg="delSp modSp mod">
        <pc:chgData name="Horak, Virginia" userId="a4f1883d-fee7-47cf-a21b-4b5881cebb81" providerId="ADAL" clId="{CCF56E4D-214A-4386-A0D0-05B9F48AADE7}" dt="2022-07-30T01:19:25.303" v="65" actId="6549"/>
        <pc:sldMkLst>
          <pc:docMk/>
          <pc:sldMk cId="3326734975" sldId="259"/>
        </pc:sldMkLst>
        <pc:spChg chg="mod">
          <ac:chgData name="Horak, Virginia" userId="a4f1883d-fee7-47cf-a21b-4b5881cebb81" providerId="ADAL" clId="{CCF56E4D-214A-4386-A0D0-05B9F48AADE7}" dt="2022-07-30T01:19:25.303" v="65" actId="6549"/>
          <ac:spMkLst>
            <pc:docMk/>
            <pc:sldMk cId="3326734975" sldId="259"/>
            <ac:spMk id="6" creationId="{AB05678B-31FE-43F4-A992-B57A65D83546}"/>
          </ac:spMkLst>
        </pc:spChg>
        <pc:picChg chg="del">
          <ac:chgData name="Horak, Virginia" userId="a4f1883d-fee7-47cf-a21b-4b5881cebb81" providerId="ADAL" clId="{CCF56E4D-214A-4386-A0D0-05B9F48AADE7}" dt="2022-07-30T01:17:38.995" v="42" actId="478"/>
          <ac:picMkLst>
            <pc:docMk/>
            <pc:sldMk cId="3326734975" sldId="259"/>
            <ac:picMk id="9" creationId="{48E80973-6B61-43ED-956A-562AD74D290A}"/>
          </ac:picMkLst>
        </pc:picChg>
      </pc:sldChg>
      <pc:sldChg chg="addSp delSp modSp mod">
        <pc:chgData name="Horak, Virginia" userId="a4f1883d-fee7-47cf-a21b-4b5881cebb81" providerId="ADAL" clId="{CCF56E4D-214A-4386-A0D0-05B9F48AADE7}" dt="2022-07-30T01:24:24.908" v="73" actId="1076"/>
        <pc:sldMkLst>
          <pc:docMk/>
          <pc:sldMk cId="1170316652" sldId="261"/>
        </pc:sldMkLst>
        <pc:spChg chg="add del mod">
          <ac:chgData name="Horak, Virginia" userId="a4f1883d-fee7-47cf-a21b-4b5881cebb81" providerId="ADAL" clId="{CCF56E4D-214A-4386-A0D0-05B9F48AADE7}" dt="2022-07-30T01:20:53.556" v="68" actId="478"/>
          <ac:spMkLst>
            <pc:docMk/>
            <pc:sldMk cId="1170316652" sldId="261"/>
            <ac:spMk id="10" creationId="{FAFC6E2A-BE47-487C-99F7-E75EB3A826D5}"/>
          </ac:spMkLst>
        </pc:spChg>
        <pc:picChg chg="add mod">
          <ac:chgData name="Horak, Virginia" userId="a4f1883d-fee7-47cf-a21b-4b5881cebb81" providerId="ADAL" clId="{CCF56E4D-214A-4386-A0D0-05B9F48AADE7}" dt="2022-07-30T01:24:24.908" v="73" actId="1076"/>
          <ac:picMkLst>
            <pc:docMk/>
            <pc:sldMk cId="1170316652" sldId="261"/>
            <ac:picMk id="5" creationId="{4A52FEE9-047D-44F0-BE05-C610963A66A9}"/>
          </ac:picMkLst>
        </pc:picChg>
        <pc:picChg chg="del">
          <ac:chgData name="Horak, Virginia" userId="a4f1883d-fee7-47cf-a21b-4b5881cebb81" providerId="ADAL" clId="{CCF56E4D-214A-4386-A0D0-05B9F48AADE7}" dt="2022-07-30T01:20:13.088" v="66" actId="478"/>
          <ac:picMkLst>
            <pc:docMk/>
            <pc:sldMk cId="1170316652" sldId="261"/>
            <ac:picMk id="11" creationId="{F46CDCA1-99CE-4FCD-9BBD-EC118AC47139}"/>
          </ac:picMkLst>
        </pc:picChg>
      </pc:sldChg>
    </pc:docChg>
  </pc:docChgLst>
  <pc:docChgLst>
    <pc:chgData name="Horak, Virginia" userId="S::horakvi@richmond.k12.ga.us::a4f1883d-fee7-47cf-a21b-4b5881cebb81" providerId="AD" clId="Web-{7BF647DE-E9BC-9C39-448B-A4C47043C617}"/>
    <pc:docChg chg="modSld">
      <pc:chgData name="Horak, Virginia" userId="S::horakvi@richmond.k12.ga.us::a4f1883d-fee7-47cf-a21b-4b5881cebb81" providerId="AD" clId="Web-{7BF647DE-E9BC-9C39-448B-A4C47043C617}" dt="2024-07-21T23:05:17.763" v="17" actId="20577"/>
      <pc:docMkLst>
        <pc:docMk/>
      </pc:docMkLst>
      <pc:sldChg chg="modSp">
        <pc:chgData name="Horak, Virginia" userId="S::horakvi@richmond.k12.ga.us::a4f1883d-fee7-47cf-a21b-4b5881cebb81" providerId="AD" clId="Web-{7BF647DE-E9BC-9C39-448B-A4C47043C617}" dt="2024-07-21T23:05:17.763" v="17" actId="20577"/>
        <pc:sldMkLst>
          <pc:docMk/>
          <pc:sldMk cId="3326734975" sldId="259"/>
        </pc:sldMkLst>
        <pc:spChg chg="mod">
          <ac:chgData name="Horak, Virginia" userId="S::horakvi@richmond.k12.ga.us::a4f1883d-fee7-47cf-a21b-4b5881cebb81" providerId="AD" clId="Web-{7BF647DE-E9BC-9C39-448B-A4C47043C617}" dt="2024-07-21T23:05:17.763" v="17" actId="20577"/>
          <ac:spMkLst>
            <pc:docMk/>
            <pc:sldMk cId="3326734975" sldId="259"/>
            <ac:spMk id="6" creationId="{AB05678B-31FE-43F4-A992-B57A65D835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2ABA-CF4A-4C2E-BA4E-3D509490B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2025EC-EB91-4462-915A-F4669D97A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C2A0A-1BB7-4672-8BB6-1C87903E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70A3-D369-4C19-BED9-86D4962ABEA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322A4-AC98-48A7-A899-5EF4115D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B37FC-20B5-47B0-9693-F92DDD2E1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AB99-5FFF-447A-B337-DAA44DB6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93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7E3E5-6024-41E5-9D54-55996579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25DD0-6828-4A9A-87FF-A36ECABAF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9E14B-12BA-490E-A8F1-67908765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70A3-D369-4C19-BED9-86D4962ABEA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7A423-27E8-4A3E-A384-63A03990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3CBF3-D00B-4BD7-B4D4-5E581193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AB99-5FFF-447A-B337-DAA44DB6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8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B04D2-A15B-4552-B368-E152B7C9F1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2CEAE-C1E8-497D-B87A-3D51C1875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4F040-E9FA-4511-A735-01EB72D72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70A3-D369-4C19-BED9-86D4962ABEA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830D25-3B83-4230-B3C2-731BC444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D5F2A-EE21-42DA-8422-AAFCA767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AB99-5FFF-447A-B337-DAA44DB6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3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F7FE-6DB6-4F5B-8F07-20A0FC14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10D30-2441-41AF-9FF3-DAECA8BF6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4D319-CDB9-4F70-92F4-C8F5E9DE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70A3-D369-4C19-BED9-86D4962ABEA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3ED7F-49A3-4DDB-9199-FC0A290DC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A7E0B-23F4-4D2E-A731-1C31784B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AB99-5FFF-447A-B337-DAA44DB6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7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A5C04-F59E-4AC2-AADF-23BC6C67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FE1AF9-5542-4F0B-824D-7C88A6402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A772-929C-4810-8195-703D70B18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70A3-D369-4C19-BED9-86D4962ABEA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CC0DF-FA44-447F-B5DE-FB9168A2E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9109-79F6-4D33-9D1B-84B9DB5A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AB99-5FFF-447A-B337-DAA44DB6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8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208B-A471-4F7D-B085-F3469CDBE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27101-332F-4E8F-BA33-4C7C93E05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02726-BD39-475D-BD9B-3E75ECB12F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0C5DF-A422-4699-88B2-8C0FFD939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70A3-D369-4C19-BED9-86D4962ABEA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D00C0-80B2-4708-914C-64C0F921B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9674F-D849-4764-BA8A-B6463A69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AB99-5FFF-447A-B337-DAA44DB6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02A5-26A2-453D-B7FE-F74D36FC1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5640E-6645-468B-AB43-62BDE2E3D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341BB4-81CC-48D2-A8A8-34299F7BD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1994AF-E5D5-49AE-941F-D3267E1EE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0F7901-3DEF-4A0B-AE79-72351FFC4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3005F9-9BBA-4B1F-8C7D-9CD4DE73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70A3-D369-4C19-BED9-86D4962ABEA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A1801-336D-473E-A80C-C455B72D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BB06A8-83B2-49BF-B409-691E744B3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AB99-5FFF-447A-B337-DAA44DB6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1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611A-9923-4B41-AF5B-4C1F0C08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582C13-A71D-4C30-8116-3693B656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70A3-D369-4C19-BED9-86D4962ABEA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2B391-724D-4B07-B13A-B55B41792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B094B-CE86-4B21-8477-30368F3C8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AB99-5FFF-447A-B337-DAA44DB6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3B160-3350-4839-982B-9A861DF9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70A3-D369-4C19-BED9-86D4962ABEA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637CF0-5DD0-4EB2-9BA1-B9C5337FC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B7CA0-9244-4ACC-829F-21735955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AB99-5FFF-447A-B337-DAA44DB6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13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5DE5-F22A-4ABC-825A-A558B2A7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89291-FF5C-4527-9107-F3E1021FD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5EE86-4C63-4313-BB4C-CF8E922CD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CE231-DC24-4038-8DD5-E90B063CD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70A3-D369-4C19-BED9-86D4962ABEA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FD808-C4B5-46D4-AC30-7C6CE278B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F8D64-43C1-4769-A193-98DA44EB9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AB99-5FFF-447A-B337-DAA44DB6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7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63956-D9CA-4161-9AC2-CA5C9350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83766C-3941-43C6-B8B5-3BBFD7B3C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0F4DA-6433-4417-BD89-D3CA3D3B0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712E6-6F8F-4905-9CA3-4FEEBF1F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70A3-D369-4C19-BED9-86D4962ABEA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66040-62FB-4466-9BC8-720412F9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7F65F-F34B-45A5-88CE-8D6AFDA2C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5AB99-5FFF-447A-B337-DAA44DB6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4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F7879B-FC5F-4D7F-8661-5B2EF7EE4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6DF5BB-F351-4E85-A11B-01EAFA8D4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E7FCA-6C4A-494D-B912-88DE6E4DB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370A3-D369-4C19-BED9-86D4962ABEA7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58759-E255-45D0-A2F3-F39EA9E3D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1F541-5202-4901-8C52-FAC32DEFF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5AB99-5FFF-447A-B337-DAA44DB67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0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hyperlink" Target="javascript:void(0)" TargetMode="Externa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6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title=File:Heidelberg_Castle_at_Night.jpg&amp;oldid=255656591" TargetMode="External"/><Relationship Id="rId7" Type="http://schemas.openxmlformats.org/officeDocument/2006/relationships/image" Target="../media/image26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5CD6501A-79C0-4F0F-BBFB-C6E4A9E82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51435"/>
            <a:ext cx="12192000" cy="6858000"/>
          </a:xfrm>
          <a:prstGeom prst="rect">
            <a:avLst/>
          </a:prstGeom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9D5857F-FBCB-40D7-B070-4D3D41065E32}"/>
              </a:ext>
            </a:extLst>
          </p:cNvPr>
          <p:cNvSpPr/>
          <p:nvPr/>
        </p:nvSpPr>
        <p:spPr>
          <a:xfrm>
            <a:off x="3675530" y="1057275"/>
            <a:ext cx="5297020" cy="442912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45661-9F90-430E-9FB2-74030D7351CD}"/>
              </a:ext>
            </a:extLst>
          </p:cNvPr>
          <p:cNvSpPr txBox="1"/>
          <p:nvPr/>
        </p:nvSpPr>
        <p:spPr>
          <a:xfrm>
            <a:off x="4410693" y="4272374"/>
            <a:ext cx="4040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Meet Mrs. Horak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5E58CC-E58D-4974-946D-AC1331BC64F2}"/>
              </a:ext>
            </a:extLst>
          </p:cNvPr>
          <p:cNvSpPr txBox="1"/>
          <p:nvPr/>
        </p:nvSpPr>
        <p:spPr>
          <a:xfrm>
            <a:off x="3675529" y="5359126"/>
            <a:ext cx="5719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I’m so happy to meet you!</a:t>
            </a:r>
          </a:p>
        </p:txBody>
      </p:sp>
      <p:pic>
        <p:nvPicPr>
          <p:cNvPr id="3" name="Picture 2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39A7348F-1043-4646-BDAF-F87889C60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18" y="1057275"/>
            <a:ext cx="2778443" cy="321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8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690F12-3D4B-4A40-A29F-B44DCF7E2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5" y="98606"/>
            <a:ext cx="9024435" cy="6525079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12463EB-A226-47A2-BCA2-F69A8CFED29B}"/>
              </a:ext>
            </a:extLst>
          </p:cNvPr>
          <p:cNvSpPr/>
          <p:nvPr/>
        </p:nvSpPr>
        <p:spPr>
          <a:xfrm>
            <a:off x="8164673" y="3955971"/>
            <a:ext cx="3415822" cy="273057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Picture 9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29AC5357-2EC0-45DB-A9DA-389E568D7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32" y="4163615"/>
            <a:ext cx="1905104" cy="2202895"/>
          </a:xfrm>
          <a:prstGeom prst="rect">
            <a:avLst/>
          </a:prstGeom>
        </p:spPr>
      </p:pic>
      <p:pic>
        <p:nvPicPr>
          <p:cNvPr id="14" name="Picture 13" descr="A picture containing shirt&#10;&#10;Description automatically generated">
            <a:extLst>
              <a:ext uri="{FF2B5EF4-FFF2-40B4-BE49-F238E27FC236}">
                <a16:creationId xmlns:a16="http://schemas.microsoft.com/office/drawing/2014/main" id="{613BA873-C21A-4917-A817-A529B0027F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4975441"/>
            <a:ext cx="1391069" cy="13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5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05678B-31FE-43F4-A992-B57A65D83546}"/>
              </a:ext>
            </a:extLst>
          </p:cNvPr>
          <p:cNvSpPr/>
          <p:nvPr/>
        </p:nvSpPr>
        <p:spPr>
          <a:xfrm>
            <a:off x="575750" y="752420"/>
            <a:ext cx="10619935" cy="379963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B050"/>
                </a:solidFill>
                <a:latin typeface="Verdana"/>
                <a:ea typeface="Times New Roman" panose="02020603050405020304" pitchFamily="18" charset="0"/>
                <a:cs typeface="Times New Roman"/>
              </a:rPr>
              <a:t>My sweet husband and I have five amazing children of our own, including three college students, a high schooler, and a spunky fifth-grader. It is my job to make sure we stay well-supplied with books from the library and get lots of time outside hiking and swimming. My family makes sure I do some singing and drawing, build robots, beef up my tech and construction skills, get chased by </a:t>
            </a:r>
            <a:r>
              <a:rPr lang="en-US" sz="2000">
                <a:solidFill>
                  <a:srgbClr val="00B050"/>
                </a:solidFill>
                <a:latin typeface="Verdana"/>
                <a:ea typeface="Times New Roman" panose="02020603050405020304" pitchFamily="18" charset="0"/>
                <a:cs typeface="Times New Roman"/>
              </a:rPr>
              <a:t>lizards, play exciting rounds of UNO, and eat plenty of homemade pizza and </a:t>
            </a:r>
            <a:r>
              <a:rPr lang="en-US" sz="2000" dirty="0">
                <a:solidFill>
                  <a:srgbClr val="00B050"/>
                </a:solidFill>
                <a:latin typeface="Verdana"/>
                <a:ea typeface="Times New Roman" panose="02020603050405020304" pitchFamily="18" charset="0"/>
                <a:cs typeface="Times New Roman"/>
              </a:rPr>
              <a:t>chocolate chip cookies. I grew up as an army brat and lived all over the U.S. and on a few different continents. After earning my B.A. and M.S., I spent 19 years living as an ex-pat in Germany. I recently moved to the Augusta area with my husband and children to be near my parents and siblings. I appreciate the kindness and openness I find everywhere in my new community!</a:t>
            </a:r>
            <a:endParaRPr lang="en-US" sz="2000" dirty="0">
              <a:solidFill>
                <a:srgbClr val="00B050"/>
              </a:solidFill>
              <a:effectLst/>
              <a:latin typeface="Verdana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E7CE492D-D2DE-44B8-A023-82275FB6B149}"/>
              </a:ext>
            </a:extLst>
          </p:cNvPr>
          <p:cNvSpPr/>
          <p:nvPr/>
        </p:nvSpPr>
        <p:spPr>
          <a:xfrm>
            <a:off x="7530886" y="4470115"/>
            <a:ext cx="2909060" cy="2283799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BA3D6-E48C-4E76-9338-E3CDC073EA22}"/>
              </a:ext>
            </a:extLst>
          </p:cNvPr>
          <p:cNvSpPr txBox="1"/>
          <p:nvPr/>
        </p:nvSpPr>
        <p:spPr>
          <a:xfrm>
            <a:off x="7780544" y="5407624"/>
            <a:ext cx="2295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About </a:t>
            </a:r>
          </a:p>
          <a:p>
            <a:pPr algn="ctr"/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Mrs. Horak</a:t>
            </a:r>
          </a:p>
        </p:txBody>
      </p:sp>
      <p:pic>
        <p:nvPicPr>
          <p:cNvPr id="11" name="Picture 10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EF8E5830-C6CF-4E6D-B2CE-1B59AD549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28" y="4194283"/>
            <a:ext cx="1134540" cy="13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34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DCA9-52C4-4DD3-9668-6868C707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132" y="365125"/>
            <a:ext cx="948266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 of My Favorite Books</a:t>
            </a:r>
          </a:p>
        </p:txBody>
      </p:sp>
      <p:pic>
        <p:nvPicPr>
          <p:cNvPr id="4" name="Content Placeholder 3" descr="Far From The Madding Crowd By Hardy, Thomas Paperback Book The Fast">
            <a:extLst>
              <a:ext uri="{FF2B5EF4-FFF2-40B4-BE49-F238E27FC236}">
                <a16:creationId xmlns:a16="http://schemas.microsoft.com/office/drawing/2014/main" id="{3D53FB91-4C45-49BF-9EBD-FB82B009FDF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67" y="1690688"/>
            <a:ext cx="1667435" cy="19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heir Eyes Were Watching God: By Zora Neale Hurston">
            <a:hlinkClick r:id="rId3"/>
            <a:extLst>
              <a:ext uri="{FF2B5EF4-FFF2-40B4-BE49-F238E27FC236}">
                <a16:creationId xmlns:a16="http://schemas.microsoft.com/office/drawing/2014/main" id="{958429F3-38E5-4CAC-8EBC-E9C19FE36EF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37" y="1406524"/>
            <a:ext cx="1600095" cy="227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FD7E8-3434-4D9E-A8F9-3EBB6A4B482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300" y="1614064"/>
            <a:ext cx="1524000" cy="19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350A67-8676-4A02-BCC2-302B3F55263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74" y="514138"/>
            <a:ext cx="1421658" cy="209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The Duckling Gets a Cookie!? (Pigeon series)">
            <a:extLst>
              <a:ext uri="{FF2B5EF4-FFF2-40B4-BE49-F238E27FC236}">
                <a16:creationId xmlns:a16="http://schemas.microsoft.com/office/drawing/2014/main" id="{7B8DB56A-FE5E-4B18-B9D4-118D350FB42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789" y="525780"/>
            <a:ext cx="1773343" cy="2090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he Chronicles of Narnia">
            <a:extLst>
              <a:ext uri="{FF2B5EF4-FFF2-40B4-BE49-F238E27FC236}">
                <a16:creationId xmlns:a16="http://schemas.microsoft.com/office/drawing/2014/main" id="{0C9FB0C1-3C26-4C70-8148-7BC09BDA2A3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302" y="2905971"/>
            <a:ext cx="1433829" cy="2030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re You My Mother ?">
            <a:extLst>
              <a:ext uri="{FF2B5EF4-FFF2-40B4-BE49-F238E27FC236}">
                <a16:creationId xmlns:a16="http://schemas.microsoft.com/office/drawing/2014/main" id="{7F971160-AA37-4B66-8728-C44D8EBA20F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08" y="1614064"/>
            <a:ext cx="1526527" cy="200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Thousand Splendid Suns by [Khaled Hosseini]">
            <a:extLst>
              <a:ext uri="{FF2B5EF4-FFF2-40B4-BE49-F238E27FC236}">
                <a16:creationId xmlns:a16="http://schemas.microsoft.com/office/drawing/2014/main" id="{2FBE041C-184D-4622-91DC-AE91E104772A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024" y="3786929"/>
            <a:ext cx="1524000" cy="192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To Kill a Mockingbird by Lee, Harper (1994) Library Binding">
            <a:extLst>
              <a:ext uri="{FF2B5EF4-FFF2-40B4-BE49-F238E27FC236}">
                <a16:creationId xmlns:a16="http://schemas.microsoft.com/office/drawing/2014/main" id="{E5B9AE23-C8EB-4B52-9291-7C1010B9963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623" y="3623731"/>
            <a:ext cx="1104444" cy="208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2310B2-4E84-4B51-8025-06D0D532A303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81" y="2946453"/>
            <a:ext cx="1550670" cy="1802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Poetry for Young People: Langston Hughes">
            <a:extLst>
              <a:ext uri="{FF2B5EF4-FFF2-40B4-BE49-F238E27FC236}">
                <a16:creationId xmlns:a16="http://schemas.microsoft.com/office/drawing/2014/main" id="{FA1ED562-C9F3-42C8-9E75-2DF6AE75AE5E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585" y="3813968"/>
            <a:ext cx="1402715" cy="1626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118992-590D-48ED-A9C4-93A5175EEFA6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419" y="2836703"/>
            <a:ext cx="1295400" cy="195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The Thief Lord by Cornelia Funke (3-Apr-2006) Paperback">
            <a:extLst>
              <a:ext uri="{FF2B5EF4-FFF2-40B4-BE49-F238E27FC236}">
                <a16:creationId xmlns:a16="http://schemas.microsoft.com/office/drawing/2014/main" id="{49990943-5F64-4E5F-9724-187A6241FF24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67" y="4346257"/>
            <a:ext cx="1356710" cy="165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Short History of Nearly Everything">
            <a:extLst>
              <a:ext uri="{FF2B5EF4-FFF2-40B4-BE49-F238E27FC236}">
                <a16:creationId xmlns:a16="http://schemas.microsoft.com/office/drawing/2014/main" id="{F0BF5066-EA30-48A3-8251-36B287D8DFF7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63" y="4626977"/>
            <a:ext cx="1402715" cy="200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Where the Wild Things Are">
            <a:extLst>
              <a:ext uri="{FF2B5EF4-FFF2-40B4-BE49-F238E27FC236}">
                <a16:creationId xmlns:a16="http://schemas.microsoft.com/office/drawing/2014/main" id="{AAE23F5B-5AA3-43A1-9302-0C5E5CDD0974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525" y="5196575"/>
            <a:ext cx="1733550" cy="158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618E47-5DC5-444B-B21F-7CB8603294D1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74" y="4446058"/>
            <a:ext cx="1287044" cy="1897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298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A69B-5C9F-40A6-BD53-5841EE1D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0" y="-149433"/>
            <a:ext cx="874395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 of My Favorite Places</a:t>
            </a:r>
          </a:p>
        </p:txBody>
      </p:sp>
      <p:pic>
        <p:nvPicPr>
          <p:cNvPr id="14" name="Picture 13" descr="A castle like building in a city&#10;&#10;Description automatically generated">
            <a:extLst>
              <a:ext uri="{FF2B5EF4-FFF2-40B4-BE49-F238E27FC236}">
                <a16:creationId xmlns:a16="http://schemas.microsoft.com/office/drawing/2014/main" id="{435784DE-67F5-4FB1-B67C-5CBC454BF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564" y="4152960"/>
            <a:ext cx="3687480" cy="215717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10241A4-3799-45C5-9190-5BF337C26DB7}"/>
              </a:ext>
            </a:extLst>
          </p:cNvPr>
          <p:cNvSpPr/>
          <p:nvPr/>
        </p:nvSpPr>
        <p:spPr>
          <a:xfrm>
            <a:off x="6591912" y="6337432"/>
            <a:ext cx="32327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u="sng">
                <a:solidFill>
                  <a:schemeClr val="bg1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https://commons.wikimedia.org/w/index.php?title=File:Heidelberg_Castle_at_Night.jpg&amp;oldid=255656591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0" name="Picture 19" descr="A large green field with a mountain in the background&#10;&#10;Description automatically generated">
            <a:extLst>
              <a:ext uri="{FF2B5EF4-FFF2-40B4-BE49-F238E27FC236}">
                <a16:creationId xmlns:a16="http://schemas.microsoft.com/office/drawing/2014/main" id="{881BD51C-E32B-4968-9F9D-AED581986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490" y="765941"/>
            <a:ext cx="3142207" cy="235665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D184AC8-E386-469D-A557-E880DFB7B7BB}"/>
              </a:ext>
            </a:extLst>
          </p:cNvPr>
          <p:cNvSpPr/>
          <p:nvPr/>
        </p:nvSpPr>
        <p:spPr>
          <a:xfrm>
            <a:off x="5793104" y="315131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Hazie Kapfumvuti / CC BY-SA (https://creativecommons.org/licenses/by-sa/4.0)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0F6534-0D82-43E4-9CA8-BA54A122E81C}"/>
              </a:ext>
            </a:extLst>
          </p:cNvPr>
          <p:cNvSpPr/>
          <p:nvPr/>
        </p:nvSpPr>
        <p:spPr>
          <a:xfrm>
            <a:off x="5385435" y="337077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Muhammad Mahdi Karim FacebookThe making of this document was supported by Wikimedia CH. (Submit your project!)For all the files concerned, please see the category Supported by Wikimedia CH.العربية | বাংলা | čeština | Deutsch | English | Esperanto | español | français | magyar | italiano | македонски | Nederlands | rumantsch | sicilianu | українська | +/− / GFDL 1.2 (http://www.gnu.org/licenses/old-licenses/fdl-1.2.html)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4" name="Picture 23" descr="A couple of giraffe standing on top of a dry grass field&#10;&#10;Description automatically generated">
            <a:extLst>
              <a:ext uri="{FF2B5EF4-FFF2-40B4-BE49-F238E27FC236}">
                <a16:creationId xmlns:a16="http://schemas.microsoft.com/office/drawing/2014/main" id="{EA1E92D3-B486-4947-B558-80433357A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65" y="1077310"/>
            <a:ext cx="1544955" cy="2028387"/>
          </a:xfrm>
          <a:prstGeom prst="rect">
            <a:avLst/>
          </a:prstGeom>
        </p:spPr>
      </p:pic>
      <p:pic>
        <p:nvPicPr>
          <p:cNvPr id="26" name="Picture 25" descr="A tree on a dirt road&#10;&#10;Description automatically generated">
            <a:extLst>
              <a:ext uri="{FF2B5EF4-FFF2-40B4-BE49-F238E27FC236}">
                <a16:creationId xmlns:a16="http://schemas.microsoft.com/office/drawing/2014/main" id="{BE094A0A-6E68-4AE3-89A3-10E156436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6" y="904240"/>
            <a:ext cx="2613660" cy="3484880"/>
          </a:xfrm>
          <a:prstGeom prst="rect">
            <a:avLst/>
          </a:prstGeom>
        </p:spPr>
      </p:pic>
      <p:pic>
        <p:nvPicPr>
          <p:cNvPr id="28" name="Picture 27" descr="A group of people on a beach&#10;&#10;Description automatically generated">
            <a:extLst>
              <a:ext uri="{FF2B5EF4-FFF2-40B4-BE49-F238E27FC236}">
                <a16:creationId xmlns:a16="http://schemas.microsoft.com/office/drawing/2014/main" id="{CF6F4449-64B5-4442-ADEE-12C9FA0FB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781" y="3431900"/>
            <a:ext cx="2479232" cy="330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8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B9298-FC70-4E40-B041-D2DD9766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47" y="619326"/>
            <a:ext cx="4373880" cy="116242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My Favorite Color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821DD0-F616-4901-949B-1B53A9A595AF}"/>
              </a:ext>
            </a:extLst>
          </p:cNvPr>
          <p:cNvSpPr/>
          <p:nvPr/>
        </p:nvSpPr>
        <p:spPr>
          <a:xfrm>
            <a:off x="910590" y="401193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Judy Gallagher / CC BY (https://creativecommons.org/licenses/by/2.0)</a:t>
            </a:r>
          </a:p>
        </p:txBody>
      </p:sp>
      <p:pic>
        <p:nvPicPr>
          <p:cNvPr id="6" name="Picture 5" descr="A hand holding a frog&#10;&#10;Description automatically generated">
            <a:extLst>
              <a:ext uri="{FF2B5EF4-FFF2-40B4-BE49-F238E27FC236}">
                <a16:creationId xmlns:a16="http://schemas.microsoft.com/office/drawing/2014/main" id="{1932D76C-5A09-43BB-ABE5-1A9B5FA17B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7" t="18382" r="16112" b="14883"/>
          <a:stretch/>
        </p:blipFill>
        <p:spPr>
          <a:xfrm>
            <a:off x="1510303" y="1501711"/>
            <a:ext cx="2993588" cy="24193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84B809-9187-43CE-AA2F-69B833A7BB31}"/>
              </a:ext>
            </a:extLst>
          </p:cNvPr>
          <p:cNvSpPr txBox="1"/>
          <p:nvPr/>
        </p:nvSpPr>
        <p:spPr>
          <a:xfrm>
            <a:off x="1785937" y="2084922"/>
            <a:ext cx="1271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Green</a:t>
            </a:r>
          </a:p>
        </p:txBody>
      </p:sp>
      <p:pic>
        <p:nvPicPr>
          <p:cNvPr id="9" name="Picture 8" descr="A close up of a coffee cup&#10;&#10;Description automatically generated">
            <a:extLst>
              <a:ext uri="{FF2B5EF4-FFF2-40B4-BE49-F238E27FC236}">
                <a16:creationId xmlns:a16="http://schemas.microsoft.com/office/drawing/2014/main" id="{46DDA061-8D2D-457B-B1A1-FD6B469D9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89" y="2176306"/>
            <a:ext cx="2883983" cy="20350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D7DC4C0-911E-4828-8A52-708B8584AF52}"/>
              </a:ext>
            </a:extLst>
          </p:cNvPr>
          <p:cNvSpPr txBox="1"/>
          <p:nvPr/>
        </p:nvSpPr>
        <p:spPr>
          <a:xfrm>
            <a:off x="5990689" y="869512"/>
            <a:ext cx="469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Favorite Beverages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29B920-60B1-4C07-8CDF-57101A4AAAEF}"/>
              </a:ext>
            </a:extLst>
          </p:cNvPr>
          <p:cNvSpPr/>
          <p:nvPr/>
        </p:nvSpPr>
        <p:spPr>
          <a:xfrm>
            <a:off x="6315987" y="4273540"/>
            <a:ext cx="14943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u="none" strike="noStrike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Fir0002/</a:t>
            </a:r>
            <a:r>
              <a:rPr lang="en-US" sz="1100" b="0" i="0" u="none" strike="noStrike" dirty="0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Flagstaffotos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52FEE9-047D-44F0-BE05-C610963A6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1500" y="1515843"/>
            <a:ext cx="1678661" cy="322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16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B52BBE9377014DB1225F76DBB100CD" ma:contentTypeVersion="13" ma:contentTypeDescription="Create a new document." ma:contentTypeScope="" ma:versionID="da0a6d311683a76d306eb49bebf5b9a3">
  <xsd:schema xmlns:xsd="http://www.w3.org/2001/XMLSchema" xmlns:xs="http://www.w3.org/2001/XMLSchema" xmlns:p="http://schemas.microsoft.com/office/2006/metadata/properties" xmlns:ns3="95f9bb2b-9a00-4a86-b849-182100311590" xmlns:ns4="85e8f4f5-8de8-4f63-8c87-735fec2150e1" targetNamespace="http://schemas.microsoft.com/office/2006/metadata/properties" ma:root="true" ma:fieldsID="753b7cee34bd65f52abeaa928df5aa02" ns3:_="" ns4:_="">
    <xsd:import namespace="95f9bb2b-9a00-4a86-b849-182100311590"/>
    <xsd:import namespace="85e8f4f5-8de8-4f63-8c87-735fec2150e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f9bb2b-9a00-4a86-b849-1821003115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8f4f5-8de8-4f63-8c87-735fec215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30D06C3-186B-47F8-936C-48E148CA45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f9bb2b-9a00-4a86-b849-182100311590"/>
    <ds:schemaRef ds:uri="85e8f4f5-8de8-4f63-8c87-735fec2150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9E6791-8A5C-48B3-97F5-0391B1964D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08DFE9-B835-443D-8C29-7B09DB615FE6}">
  <ds:schemaRefs>
    <ds:schemaRef ds:uri="http://purl.org/dc/dcmitype/"/>
    <ds:schemaRef ds:uri="http://schemas.microsoft.com/office/2006/metadata/properties"/>
    <ds:schemaRef ds:uri="http://www.w3.org/XML/1998/namespace"/>
    <ds:schemaRef ds:uri="85e8f4f5-8de8-4f63-8c87-735fec2150e1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95f9bb2b-9a00-4a86-b849-182100311590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363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Segoe UI</vt:lpstr>
      <vt:lpstr>Verdana</vt:lpstr>
      <vt:lpstr>Office Theme</vt:lpstr>
      <vt:lpstr>PowerPoint Presentation</vt:lpstr>
      <vt:lpstr>PowerPoint Presentation</vt:lpstr>
      <vt:lpstr>PowerPoint Presentation</vt:lpstr>
      <vt:lpstr>SOME of My Favorite Books</vt:lpstr>
      <vt:lpstr>SOME of My Favorite Places</vt:lpstr>
      <vt:lpstr>My Favorite Color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Horak</dc:creator>
  <cp:lastModifiedBy>Horak, Virginia</cp:lastModifiedBy>
  <cp:revision>5</cp:revision>
  <dcterms:created xsi:type="dcterms:W3CDTF">2020-08-03T18:26:26Z</dcterms:created>
  <dcterms:modified xsi:type="dcterms:W3CDTF">2024-07-21T23:09:48Z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0x0101009EB52BBE9377014DB1225F76DBB100CD</vt:lpwstr>
  </property>
</Properties>
</file>