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7" r:id="rId3"/>
    <p:sldMasterId id="2147483659" r:id="rId4"/>
    <p:sldMasterId id="2147483661" r:id="rId5"/>
  </p:sldMasterIdLst>
  <p:notesMasterIdLst>
    <p:notesMasterId r:id="rId20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adZARz1G+vDQss8ZuE6kkvNNo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customschemas.google.com/relationships/presentationmetadata" Target="meta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93cab9c6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93cab9c6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93cab9c60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93cab9c60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3cab9c60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93cab9c60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93cab9c60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93cab9c60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93cab9c60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93cab9c60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798910" y="304800"/>
            <a:ext cx="5318521" cy="2793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798910" y="3108804"/>
            <a:ext cx="5318521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2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2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4"/>
          <p:cNvSpPr txBox="1">
            <a:spLocks noGrp="1"/>
          </p:cNvSpPr>
          <p:nvPr>
            <p:ph type="title"/>
          </p:nvPr>
        </p:nvSpPr>
        <p:spPr>
          <a:xfrm rot="5400000">
            <a:off x="5337086" y="2366476"/>
            <a:ext cx="5410200" cy="128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1"/>
          </p:nvPr>
        </p:nvSpPr>
        <p:spPr>
          <a:xfrm rot="5400000">
            <a:off x="1765805" y="196346"/>
            <a:ext cx="5410200" cy="5627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 rot="5400000">
            <a:off x="3113087" y="142875"/>
            <a:ext cx="4114800" cy="702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6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1"/>
          </p:nvPr>
        </p:nvSpPr>
        <p:spPr>
          <a:xfrm>
            <a:off x="1656160" y="1600200"/>
            <a:ext cx="3429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sz="2100" b="0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2"/>
          </p:nvPr>
        </p:nvSpPr>
        <p:spPr>
          <a:xfrm>
            <a:off x="1656160" y="2505075"/>
            <a:ext cx="3429000" cy="333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3"/>
          </p:nvPr>
        </p:nvSpPr>
        <p:spPr>
          <a:xfrm>
            <a:off x="5256610" y="1600200"/>
            <a:ext cx="3429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sz="2100" b="0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body" idx="4"/>
          </p:nvPr>
        </p:nvSpPr>
        <p:spPr>
          <a:xfrm>
            <a:off x="5256610" y="2505075"/>
            <a:ext cx="3429000" cy="333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1"/>
          </p:nvPr>
        </p:nvSpPr>
        <p:spPr>
          <a:xfrm>
            <a:off x="1656160" y="1600200"/>
            <a:ext cx="3429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body" idx="2"/>
          </p:nvPr>
        </p:nvSpPr>
        <p:spPr>
          <a:xfrm>
            <a:off x="5256610" y="1600200"/>
            <a:ext cx="3429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marL="914400" lvl="1" indent="-32004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marL="1828800" lvl="3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marL="2286000" lvl="4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628209" y="2277477"/>
            <a:ext cx="2057401" cy="232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>
                <a:solidFill>
                  <a:schemeClr val="accent2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970360" y="533400"/>
            <a:ext cx="51435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1pPr>
            <a:lvl2pPr marL="914400" lvl="1" indent="-330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▪"/>
              <a:defRPr sz="1600"/>
            </a:lvl4pPr>
            <a:lvl5pPr marL="2286000" lvl="4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5pPr>
            <a:lvl6pPr marL="2743200" lvl="5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7pPr>
            <a:lvl8pPr marL="3657600" lvl="7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6628211" y="4583188"/>
            <a:ext cx="2057400" cy="11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>
            <a:spLocks noGrp="1"/>
          </p:cNvSpPr>
          <p:nvPr>
            <p:ph type="title"/>
          </p:nvPr>
        </p:nvSpPr>
        <p:spPr>
          <a:xfrm>
            <a:off x="3885010" y="1600201"/>
            <a:ext cx="4800601" cy="248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1"/>
          </p:nvPr>
        </p:nvSpPr>
        <p:spPr>
          <a:xfrm>
            <a:off x="3885009" y="4105029"/>
            <a:ext cx="4800601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000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600"/>
              <a:buNone/>
              <a:defRPr sz="2000">
                <a:solidFill>
                  <a:srgbClr val="999999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440"/>
              <a:buNone/>
              <a:defRPr sz="1800">
                <a:solidFill>
                  <a:srgbClr val="999999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advTm="7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00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988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ransition advTm="7000">
    <p:blinds dir="vert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00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988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p:transition advTm="7000">
    <p:blinds dir="vert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00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988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ransition advTm="7000">
    <p:blinds dir="vert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00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988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transition advTm="7000">
    <p:blinds dir="vert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>
            <a:spLocks noGrp="1"/>
          </p:cNvSpPr>
          <p:nvPr>
            <p:ph type="title"/>
          </p:nvPr>
        </p:nvSpPr>
        <p:spPr>
          <a:xfrm>
            <a:off x="1655762" y="304800"/>
            <a:ext cx="70294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body" idx="1"/>
          </p:nvPr>
        </p:nvSpPr>
        <p:spPr>
          <a:xfrm>
            <a:off x="1655762" y="1600200"/>
            <a:ext cx="70294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00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988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dt" idx="10"/>
          </p:nvPr>
        </p:nvSpPr>
        <p:spPr>
          <a:xfrm>
            <a:off x="190500" y="6505575"/>
            <a:ext cx="722312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ftr" idx="11"/>
          </p:nvPr>
        </p:nvSpPr>
        <p:spPr>
          <a:xfrm>
            <a:off x="960437" y="6505575"/>
            <a:ext cx="5156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21"/>
          <p:cNvSpPr txBox="1">
            <a:spLocks noGrp="1"/>
          </p:cNvSpPr>
          <p:nvPr>
            <p:ph type="sldNum" idx="12"/>
          </p:nvPr>
        </p:nvSpPr>
        <p:spPr>
          <a:xfrm>
            <a:off x="8685212" y="6280150"/>
            <a:ext cx="400050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sz="1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transition advTm="7000">
    <p:blinds dir="vert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unchpad.classlink.com/rcboe?loggedout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545775" y="262325"/>
            <a:ext cx="5750100" cy="4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omic Sans MS"/>
              <a:buNone/>
            </a:pPr>
            <a: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Welcome to </a:t>
            </a:r>
            <a:r>
              <a:rPr lang="en-US" sz="5400"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5400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5400">
                <a:latin typeface="Comic Sans MS"/>
                <a:ea typeface="Comic Sans MS"/>
                <a:cs typeface="Comic Sans MS"/>
                <a:sym typeface="Comic Sans MS"/>
              </a:rPr>
              <a:t>Kindergarten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omic Sans MS"/>
              <a:buNone/>
            </a:pPr>
            <a: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Open House!</a:t>
            </a:r>
            <a:endParaRPr sz="5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omic Sans MS"/>
              <a:buNone/>
            </a:pPr>
            <a: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5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</p:spTree>
  </p:cSld>
  <p:clrMapOvr>
    <a:masterClrMapping/>
  </p:clrMapOvr>
  <p:transition advTm="7000"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93687" y="188312"/>
            <a:ext cx="8391600" cy="10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6000" b="0" i="0" u="none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Snacks</a:t>
            </a:r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body" idx="1"/>
          </p:nvPr>
        </p:nvSpPr>
        <p:spPr>
          <a:xfrm>
            <a:off x="1228775" y="1244000"/>
            <a:ext cx="71772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</a:t>
            </a: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send snacks for the class.  Each teacher has a different method of sign up for snack dates.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If we start getting low on snacks I will send an additional note home.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NOTHING HOMEMADE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Individually Wrapped Snacks </a:t>
            </a: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Only</a:t>
            </a: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Students eat early in the day and will </a:t>
            </a: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be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hungry before school is over! </a:t>
            </a:r>
            <a:endParaRPr/>
          </a:p>
          <a:p>
            <a:pPr marL="273050" marR="0" lvl="0" indent="-6604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None/>
            </a:pPr>
            <a:endParaRPr sz="32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advTm="7000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93cab9c601_0_0"/>
          <p:cNvSpPr txBox="1">
            <a:spLocks noGrp="1"/>
          </p:cNvSpPr>
          <p:nvPr>
            <p:ph type="title"/>
          </p:nvPr>
        </p:nvSpPr>
        <p:spPr>
          <a:xfrm>
            <a:off x="293687" y="331787"/>
            <a:ext cx="8391600" cy="10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6000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Bottles</a:t>
            </a:r>
            <a:endParaRPr/>
          </a:p>
        </p:txBody>
      </p:sp>
      <p:sp>
        <p:nvSpPr>
          <p:cNvPr id="161" name="Google Shape;161;g93cab9c601_0_0"/>
          <p:cNvSpPr txBox="1">
            <a:spLocks noGrp="1"/>
          </p:cNvSpPr>
          <p:nvPr>
            <p:ph type="body" idx="1"/>
          </p:nvPr>
        </p:nvSpPr>
        <p:spPr>
          <a:xfrm>
            <a:off x="1219200" y="1600200"/>
            <a:ext cx="71772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Please send water bottles daily. (Only spill proof, NO cups with straws)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Water bottles will be sent home every Friday to be cleaned.</a:t>
            </a:r>
            <a:endParaRPr sz="440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3cab9c601_0_16"/>
          <p:cNvSpPr txBox="1">
            <a:spLocks noGrp="1"/>
          </p:cNvSpPr>
          <p:nvPr>
            <p:ph type="title"/>
          </p:nvPr>
        </p:nvSpPr>
        <p:spPr>
          <a:xfrm>
            <a:off x="293687" y="331787"/>
            <a:ext cx="8391600" cy="10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6000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Masks</a:t>
            </a:r>
            <a:endParaRPr/>
          </a:p>
        </p:txBody>
      </p:sp>
      <p:sp>
        <p:nvSpPr>
          <p:cNvPr id="167" name="Google Shape;167;g93cab9c601_0_16"/>
          <p:cNvSpPr txBox="1">
            <a:spLocks noGrp="1"/>
          </p:cNvSpPr>
          <p:nvPr>
            <p:ph type="body" idx="1"/>
          </p:nvPr>
        </p:nvSpPr>
        <p:spPr>
          <a:xfrm>
            <a:off x="1219200" y="1600200"/>
            <a:ext cx="7177200" cy="30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Please wear a mask to school daily.  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We will make a necklace for the mask to be able to keep up with them.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692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Please send an extra one to keep at school.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93cab9c601_0_26"/>
          <p:cNvSpPr txBox="1">
            <a:spLocks noGrp="1"/>
          </p:cNvSpPr>
          <p:nvPr>
            <p:ph type="title"/>
          </p:nvPr>
        </p:nvSpPr>
        <p:spPr>
          <a:xfrm>
            <a:off x="255437" y="178737"/>
            <a:ext cx="8391600" cy="10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6000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Birthdays</a:t>
            </a:r>
            <a:endParaRPr/>
          </a:p>
        </p:txBody>
      </p:sp>
      <p:sp>
        <p:nvSpPr>
          <p:cNvPr id="173" name="Google Shape;173;g93cab9c601_0_26"/>
          <p:cNvSpPr txBox="1">
            <a:spLocks noGrp="1"/>
          </p:cNvSpPr>
          <p:nvPr>
            <p:ph type="body" idx="1"/>
          </p:nvPr>
        </p:nvSpPr>
        <p:spPr>
          <a:xfrm>
            <a:off x="554775" y="1447150"/>
            <a:ext cx="8178000" cy="44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This year we cannot have parents come in or celebrate birthdays at school due to Covid-19.  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6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You may send cupcakes to the school to be eaten in the classroom during lunch time.  These must be purchased from a store and not homemade.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"/>
          <p:cNvSpPr txBox="1">
            <a:spLocks noGrp="1"/>
          </p:cNvSpPr>
          <p:nvPr>
            <p:ph type="title"/>
          </p:nvPr>
        </p:nvSpPr>
        <p:spPr>
          <a:xfrm>
            <a:off x="1368600" y="784350"/>
            <a:ext cx="7008900" cy="44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looking forward to a Super Fantastic Year!</a:t>
            </a:r>
            <a:endParaRPr sz="440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feel free to contact me at anytime.</a:t>
            </a:r>
            <a:endParaRPr sz="440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4400">
                <a:latin typeface="Comic Sans MS"/>
                <a:ea typeface="Comic Sans MS"/>
                <a:cs typeface="Comic Sans MS"/>
                <a:sym typeface="Comic Sans MS"/>
              </a:rPr>
              <a:t>We are all in this together</a:t>
            </a:r>
            <a:r>
              <a:rPr lang="en-US" sz="440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!!!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advTm="7000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263550" y="105200"/>
            <a:ext cx="8734500" cy="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Comic Sans MS"/>
              <a:buNone/>
            </a:pPr>
            <a:r>
              <a:rPr lang="en-US" sz="4000" b="0" i="0" u="non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Does Your Child Go Home?</a:t>
            </a:r>
            <a:endParaRPr/>
          </a:p>
        </p:txBody>
      </p:sp>
      <p:sp>
        <p:nvSpPr>
          <p:cNvPr id="107" name="Google Shape;107;p2"/>
          <p:cNvSpPr txBox="1">
            <a:spLocks noGrp="1"/>
          </p:cNvSpPr>
          <p:nvPr>
            <p:ph type="body" idx="1"/>
          </p:nvPr>
        </p:nvSpPr>
        <p:spPr>
          <a:xfrm>
            <a:off x="1042575" y="966450"/>
            <a:ext cx="7804800" cy="50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send Transportation Changes in WRITING!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Noto Sans Symbols"/>
              <a:buNone/>
            </a:pPr>
            <a:endParaRPr sz="12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Transportation Tags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Address where Child is DROPPED OFF, if a bus rider.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 Working phone numbers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Bus, daycare or </a:t>
            </a: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car rider</a:t>
            </a:r>
            <a:endParaRPr sz="28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593725" marR="0" lvl="1" indent="-2641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Comic Sans MS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Car Riders please make a sign to put in the window with child’s name, homeroom teacher, and grade level.</a:t>
            </a:r>
            <a:endParaRPr sz="2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advTm="7000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1655650" y="526078"/>
            <a:ext cx="5143500" cy="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Comic Sans MS"/>
              <a:buNone/>
            </a:pPr>
            <a:r>
              <a:rPr lang="en-US" sz="4400" b="0" i="0" u="non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Tags</a:t>
            </a:r>
            <a:r>
              <a:rPr lang="en-US" sz="6600" b="0" i="0" u="non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851275" y="1681975"/>
            <a:ext cx="7154400" cy="34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first days of school are very important.  </a:t>
            </a:r>
            <a:endParaRPr/>
          </a:p>
          <a:p>
            <a:pPr marL="273050" marR="0" lvl="0" indent="-177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10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have your child </a:t>
            </a:r>
            <a:r>
              <a:rPr lang="en-US" sz="3200" b="1" i="0" u="sng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wear their name tags for the first 2 weeks of school</a:t>
            </a: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!</a:t>
            </a:r>
            <a:endParaRPr/>
          </a:p>
        </p:txBody>
      </p:sp>
    </p:spTree>
  </p:cSld>
  <p:clrMapOvr>
    <a:masterClrMapping/>
  </p:clrMapOvr>
  <p:transition advTm="7000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3cab9c601_0_11"/>
          <p:cNvSpPr txBox="1">
            <a:spLocks noGrp="1"/>
          </p:cNvSpPr>
          <p:nvPr>
            <p:ph type="title"/>
          </p:nvPr>
        </p:nvSpPr>
        <p:spPr>
          <a:xfrm>
            <a:off x="1303550" y="219975"/>
            <a:ext cx="6273600" cy="9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Comic Sans MS"/>
              <a:buNone/>
            </a:pPr>
            <a:r>
              <a:rPr lang="en-US" sz="4400">
                <a:latin typeface="Comic Sans MS"/>
                <a:ea typeface="Comic Sans MS"/>
                <a:cs typeface="Comic Sans MS"/>
                <a:sym typeface="Comic Sans MS"/>
              </a:rPr>
              <a:t>Take Home Folders</a:t>
            </a:r>
            <a:r>
              <a:rPr lang="en-US" sz="6600" b="0" i="0" u="non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/>
          </a:p>
        </p:txBody>
      </p:sp>
      <p:sp>
        <p:nvSpPr>
          <p:cNvPr id="119" name="Google Shape;119;g93cab9c601_0_11"/>
          <p:cNvSpPr txBox="1">
            <a:spLocks noGrp="1"/>
          </p:cNvSpPr>
          <p:nvPr>
            <p:ph type="body" idx="1"/>
          </p:nvPr>
        </p:nvSpPr>
        <p:spPr>
          <a:xfrm>
            <a:off x="746050" y="1466375"/>
            <a:ext cx="7603800" cy="34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lvl="0" indent="-248919" algn="ctr" rtl="0">
              <a:spcBef>
                <a:spcPts val="0"/>
              </a:spcBef>
              <a:spcAft>
                <a:spcPts val="0"/>
              </a:spcAft>
              <a:buSzPts val="2240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Your child will needs to have a communication folder, preferably vinyl.  Please keep up with this folder because it is our line of communicating!</a:t>
            </a:r>
            <a:endParaRPr sz="2000"/>
          </a:p>
          <a:p>
            <a:pPr marL="273050" lvl="0" indent="-248919" algn="ctr" rtl="0">
              <a:spcBef>
                <a:spcPts val="1800"/>
              </a:spcBef>
              <a:spcAft>
                <a:spcPts val="0"/>
              </a:spcAft>
              <a:buSzPts val="2240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Please check your child’s Communication folder daily.</a:t>
            </a:r>
            <a:endParaRPr sz="2000"/>
          </a:p>
          <a:p>
            <a:pPr marL="273050" lvl="0" indent="-248919" algn="ctr" rtl="0">
              <a:spcBef>
                <a:spcPts val="1800"/>
              </a:spcBef>
              <a:spcAft>
                <a:spcPts val="0"/>
              </a:spcAft>
              <a:buSzPts val="2240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This folder will also be checked by me or a para each morning.</a:t>
            </a:r>
            <a:endParaRPr sz="2000"/>
          </a:p>
          <a:p>
            <a:pPr marL="273050" lvl="0" indent="-248919" algn="ctr" rtl="0">
              <a:spcBef>
                <a:spcPts val="1800"/>
              </a:spcBef>
              <a:spcAft>
                <a:spcPts val="0"/>
              </a:spcAft>
              <a:buSzPts val="2240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Any important notes or money should be placed in your child’s folder.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>
            <a:spLocks noGrp="1"/>
          </p:cNvSpPr>
          <p:nvPr>
            <p:ph type="title" idx="4294967295"/>
          </p:nvPr>
        </p:nvSpPr>
        <p:spPr>
          <a:xfrm>
            <a:off x="2022800" y="139575"/>
            <a:ext cx="4980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4400"/>
              <a:buFont typeface="Comic Sans MS"/>
              <a:buNone/>
            </a:pPr>
            <a:r>
              <a:rPr lang="en-US" sz="4400" b="0" i="0" u="none" strike="noStrike" cap="none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Money Matters	</a:t>
            </a:r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4294967295"/>
          </p:nvPr>
        </p:nvSpPr>
        <p:spPr>
          <a:xfrm>
            <a:off x="957262" y="1600200"/>
            <a:ext cx="7112000" cy="461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Always send money to school in a sealed envelope with the following information: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Child’s Name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Amount of Money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Purpose for Money</a:t>
            </a:r>
            <a:endParaRPr/>
          </a:p>
          <a:p>
            <a:pPr marL="593725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Teacher’s Name</a:t>
            </a:r>
            <a:endParaRPr/>
          </a:p>
        </p:txBody>
      </p:sp>
    </p:spTree>
  </p:cSld>
  <p:clrMapOvr>
    <a:masterClrMapping/>
  </p:clrMapOvr>
  <p:transition advTm="7000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>
            <a:spLocks noGrp="1"/>
          </p:cNvSpPr>
          <p:nvPr>
            <p:ph type="title"/>
          </p:nvPr>
        </p:nvSpPr>
        <p:spPr>
          <a:xfrm>
            <a:off x="2216375" y="200875"/>
            <a:ext cx="4800600" cy="10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5200"/>
              <a:buFont typeface="Comic Sans MS"/>
              <a:buNone/>
            </a:pPr>
            <a:r>
              <a:rPr lang="en-US" sz="5200" b="0" i="0" u="none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Attendance</a:t>
            </a:r>
            <a:r>
              <a:rPr lang="en-US" sz="52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body" idx="1"/>
          </p:nvPr>
        </p:nvSpPr>
        <p:spPr>
          <a:xfrm>
            <a:off x="696762" y="793162"/>
            <a:ext cx="8062800" cy="4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None/>
            </a:pPr>
            <a:endParaRPr sz="2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406400" algn="ctr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have your child here daily if possible.</a:t>
            </a:r>
            <a:r>
              <a:rPr lang="en-US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have a lot to learn and if they are not here they can not master the necessary skills to learn.</a:t>
            </a: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send a note as well if your child is absent.  It is very important that this is done!</a:t>
            </a: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your child is not at school by 11:30, this will be counted as an unexcused absence without a doctors excuse.</a:t>
            </a:r>
            <a:endParaRPr/>
          </a:p>
        </p:txBody>
      </p:sp>
    </p:spTree>
  </p:cSld>
  <p:clrMapOvr>
    <a:masterClrMapping/>
  </p:clrMapOvr>
  <p:transition advTm="7000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>
            <a:spLocks noGrp="1"/>
          </p:cNvSpPr>
          <p:nvPr>
            <p:ph type="title"/>
          </p:nvPr>
        </p:nvSpPr>
        <p:spPr>
          <a:xfrm>
            <a:off x="2114675" y="114775"/>
            <a:ext cx="5508300" cy="9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6000" b="0" i="0" u="none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Homework</a:t>
            </a:r>
            <a: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/>
          </a:p>
        </p:txBody>
      </p:sp>
      <p:sp>
        <p:nvSpPr>
          <p:cNvPr id="137" name="Google Shape;137;p7"/>
          <p:cNvSpPr txBox="1">
            <a:spLocks noGrp="1"/>
          </p:cNvSpPr>
          <p:nvPr>
            <p:ph type="body" idx="1"/>
          </p:nvPr>
        </p:nvSpPr>
        <p:spPr>
          <a:xfrm>
            <a:off x="478250" y="1068450"/>
            <a:ext cx="8407500" cy="47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Homework will begin</a:t>
            </a: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 by the end of September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 I want to give you and your child time to adjust to school.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▪"/>
            </a:pPr>
            <a:r>
              <a:rPr lang="en-US"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Homework </a:t>
            </a: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calendars will be sent home monthly, in the communication folder and/or found on your child’s teacher’s page.</a:t>
            </a:r>
            <a:endParaRPr sz="28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6416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800"/>
              <a:buFont typeface="Comic Sans MS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Please take a picture of your child’s completed homework daily and upload into ClassTag/Dojo for proof of homework.</a:t>
            </a:r>
            <a:endParaRPr sz="28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6416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800"/>
              <a:buFont typeface="Comic Sans MS"/>
              <a:buChar char="▪"/>
            </a:pPr>
            <a:r>
              <a:rPr lang="en-US" sz="2800">
                <a:latin typeface="Comic Sans MS"/>
                <a:ea typeface="Comic Sans MS"/>
                <a:cs typeface="Comic Sans MS"/>
                <a:sym typeface="Comic Sans MS"/>
              </a:rPr>
              <a:t>Every Thursday, they will have an assignment on SeeSaw through Canvas.</a:t>
            </a:r>
            <a:endParaRPr sz="2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advTm="7000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3cab9c601_0_5"/>
          <p:cNvSpPr txBox="1">
            <a:spLocks noGrp="1"/>
          </p:cNvSpPr>
          <p:nvPr>
            <p:ph type="title"/>
          </p:nvPr>
        </p:nvSpPr>
        <p:spPr>
          <a:xfrm>
            <a:off x="401700" y="286950"/>
            <a:ext cx="8340600" cy="9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6000"/>
              <a:buFont typeface="Comic Sans MS"/>
              <a:buNone/>
            </a:pPr>
            <a:r>
              <a:rPr lang="en-US" sz="4400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Launchpad/Classlink</a:t>
            </a:r>
            <a:r>
              <a:rPr lang="en-US" sz="4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 sz="1800"/>
          </a:p>
        </p:txBody>
      </p:sp>
      <p:sp>
        <p:nvSpPr>
          <p:cNvPr id="143" name="Google Shape;143;g93cab9c601_0_5"/>
          <p:cNvSpPr txBox="1">
            <a:spLocks noGrp="1"/>
          </p:cNvSpPr>
          <p:nvPr>
            <p:ph type="body" idx="1"/>
          </p:nvPr>
        </p:nvSpPr>
        <p:spPr>
          <a:xfrm>
            <a:off x="1363650" y="1600200"/>
            <a:ext cx="7197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9624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64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It is important to get familiar with Launchpad, this is where you will find access to iReady, Canvas, and other useful resources.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3962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40"/>
              <a:buFont typeface="Comic Sans MS"/>
              <a:buChar char="▪"/>
            </a:pPr>
            <a:r>
              <a:rPr lang="en-US" sz="32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https://launchpad.classlink.com/rcboe?loggedout=1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body" idx="4294967295"/>
          </p:nvPr>
        </p:nvSpPr>
        <p:spPr>
          <a:xfrm>
            <a:off x="621725" y="1064575"/>
            <a:ext cx="8331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send  a change of clothes for your child in his or her backpack .  We will keep them in their cubbies.</a:t>
            </a:r>
            <a:endParaRPr/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clothes are often used for cafeteria spills, rainy days, and rarely bathroom accidents.</a:t>
            </a:r>
            <a:endParaRPr sz="32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6924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3200"/>
              <a:buFont typeface="Comic Sans MS"/>
              <a:buChar char="▪"/>
            </a:pPr>
            <a:r>
              <a:rPr lang="en-US" sz="3200">
                <a:latin typeface="Comic Sans MS"/>
                <a:ea typeface="Comic Sans MS"/>
                <a:cs typeface="Comic Sans MS"/>
                <a:sym typeface="Comic Sans MS"/>
              </a:rPr>
              <a:t>Please change them according to the season and weather.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305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Always label your child’s jackets, sweatshirts and lunchboxes.</a:t>
            </a:r>
            <a:endParaRPr/>
          </a:p>
        </p:txBody>
      </p:sp>
      <p:sp>
        <p:nvSpPr>
          <p:cNvPr id="149" name="Google Shape;149;p8"/>
          <p:cNvSpPr txBox="1">
            <a:spLocks noGrp="1"/>
          </p:cNvSpPr>
          <p:nvPr>
            <p:ph type="title" idx="4294967295"/>
          </p:nvPr>
        </p:nvSpPr>
        <p:spPr>
          <a:xfrm>
            <a:off x="181725" y="133900"/>
            <a:ext cx="8391600" cy="7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F5327"/>
              </a:buClr>
              <a:buSzPts val="5400"/>
              <a:buFont typeface="Comic Sans MS"/>
              <a:buNone/>
            </a:pPr>
            <a:r>
              <a:rPr lang="en-US" sz="4400" b="0" i="0" u="none" strike="noStrike" cap="none">
                <a:solidFill>
                  <a:srgbClr val="DF5327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Change of Clothes</a:t>
            </a:r>
            <a:endParaRPr sz="2400"/>
          </a:p>
        </p:txBody>
      </p:sp>
    </p:spTree>
  </p:cSld>
  <p:clrMapOvr>
    <a:masterClrMapping/>
  </p:clrMapOvr>
  <p:transition advTm="7000">
    <p:blinds dir="vert"/>
  </p:transition>
</p:sld>
</file>

<file path=ppt/theme/theme1.xml><?xml version="1.0" encoding="utf-8"?>
<a:theme xmlns:a="http://schemas.openxmlformats.org/drawingml/2006/main" name="1_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On-screen Show (4:3)</PresentationFormat>
  <Paragraphs>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Comic Sans MS</vt:lpstr>
      <vt:lpstr>Noto Sans Symbols</vt:lpstr>
      <vt:lpstr>1_Children Happy 16x9</vt:lpstr>
      <vt:lpstr>Children Happy 16x9</vt:lpstr>
      <vt:lpstr>4_Children Happy 16x9</vt:lpstr>
      <vt:lpstr>2_Children Happy 16x9</vt:lpstr>
      <vt:lpstr>3_Children Happy 16x9</vt:lpstr>
      <vt:lpstr>  Welcome to  Kindergarten  Open House!  </vt:lpstr>
      <vt:lpstr>How Does Your Child Go Home?</vt:lpstr>
      <vt:lpstr>Name Tags </vt:lpstr>
      <vt:lpstr>Take Home Folders </vt:lpstr>
      <vt:lpstr>Money Matters </vt:lpstr>
      <vt:lpstr>Attendance </vt:lpstr>
      <vt:lpstr>Homework </vt:lpstr>
      <vt:lpstr>Launchpad/Classlink </vt:lpstr>
      <vt:lpstr>Change of Clothes</vt:lpstr>
      <vt:lpstr>Snacks</vt:lpstr>
      <vt:lpstr>Water Bottles</vt:lpstr>
      <vt:lpstr>Masks</vt:lpstr>
      <vt:lpstr>Birthdays</vt:lpstr>
      <vt:lpstr>I am looking forward to a Super Fantastic Year!  Please feel free to contact me at anytime.  We are all in this together!!!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Welcome to  Kindergarten  Open House!  </dc:title>
  <dc:creator>Rebecca Rogillio</dc:creator>
  <cp:lastModifiedBy>Windows User</cp:lastModifiedBy>
  <cp:revision>2</cp:revision>
  <dcterms:created xsi:type="dcterms:W3CDTF">2013-05-10T17:04:27Z</dcterms:created>
  <dcterms:modified xsi:type="dcterms:W3CDTF">2020-09-02T20:04:49Z</dcterms:modified>
</cp:coreProperties>
</file>