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80F54-10E3-46B2-8569-E4BF90F69A65}" v="9" dt="2020-10-05T20:34:51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5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7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9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0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1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1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9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4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6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8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259F3-5827-44B1-AE21-BA8DC36C323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01792-91F0-4759-B129-4E514AE2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5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43A9A-8389-4736-B82B-F919D0CBF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776" y="1788968"/>
            <a:ext cx="6018848" cy="774469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Welcome to your new classroom!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I am very excited that you are in my 2</a:t>
            </a:r>
            <a:r>
              <a:rPr lang="en-US" sz="2500" baseline="30000" dirty="0">
                <a:solidFill>
                  <a:srgbClr val="00B0F0"/>
                </a:solidFill>
                <a:latin typeface="Kristen ITC" panose="03050502040202030202" pitchFamily="66" charset="0"/>
              </a:rPr>
              <a:t>nd</a:t>
            </a: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 grade class this year. This year may look different in a lot of ways, as we begin to transition back to some normalcy, however, I promise to make your experience enjoyable and engaging.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 We are going to have fun learning math, reading, writing, and lots more!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We will play games and enjoy being with our friends. I know that you are going to work hard to be the best 2</a:t>
            </a:r>
            <a:r>
              <a:rPr lang="en-US" sz="2500" baseline="30000" dirty="0">
                <a:solidFill>
                  <a:srgbClr val="00B0F0"/>
                </a:solidFill>
                <a:latin typeface="Kristen ITC" panose="03050502040202030202" pitchFamily="66" charset="0"/>
              </a:rPr>
              <a:t>nd</a:t>
            </a: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 grader you can be!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I can’t wait to get to know you. We are going to have a great year together.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Love,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500" dirty="0">
                <a:solidFill>
                  <a:srgbClr val="00B0F0"/>
                </a:solidFill>
                <a:latin typeface="Kristen ITC" panose="03050502040202030202" pitchFamily="66" charset="0"/>
              </a:rPr>
              <a:t>Ms. Little</a:t>
            </a:r>
          </a:p>
        </p:txBody>
      </p:sp>
    </p:spTree>
    <p:extLst>
      <p:ext uri="{BB962C8B-B14F-4D97-AF65-F5344CB8AC3E}">
        <p14:creationId xmlns:p14="http://schemas.microsoft.com/office/powerpoint/2010/main" val="591289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126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Kristen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edequityfundalexandria@outlook.com</dc:creator>
  <cp:lastModifiedBy>Little, Jalisa</cp:lastModifiedBy>
  <cp:revision>7</cp:revision>
  <dcterms:created xsi:type="dcterms:W3CDTF">2020-10-05T20:20:26Z</dcterms:created>
  <dcterms:modified xsi:type="dcterms:W3CDTF">2021-07-13T20:13:56Z</dcterms:modified>
</cp:coreProperties>
</file>