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311" r:id="rId2"/>
  </p:sldIdLst>
  <p:sldSz cx="7772400" cy="10058400"/>
  <p:notesSz cx="7099300" cy="9385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B9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D73F32-0E3E-AA8D-4A6B-E82D57408B15}" v="35" dt="2022-07-30T14:26:14.365"/>
    <p1510:client id="{C42F10C4-D84F-584D-5BBA-0FE16D976A22}" v="44" dt="2022-07-29T15:15:12.0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192"/>
    <p:restoredTop sz="94617"/>
  </p:normalViewPr>
  <p:slideViewPr>
    <p:cSldViewPr snapToGrid="0">
      <p:cViewPr varScale="1">
        <p:scale>
          <a:sx n="55" d="100"/>
          <a:sy n="55" d="100"/>
        </p:scale>
        <p:origin x="200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C28C8-487E-3D45-B90C-547F673A176C}" type="datetimeFigureOut">
              <a:rPr lang="en-US" smtClean="0"/>
              <a:t>7/31/22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1685-0BEB-2F41-8200-4B546B459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837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C28C8-487E-3D45-B90C-547F673A176C}" type="datetimeFigureOut">
              <a:rPr lang="en-US" smtClean="0"/>
              <a:t>7/31/22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1685-0BEB-2F41-8200-4B546B459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12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C28C8-487E-3D45-B90C-547F673A176C}" type="datetimeFigureOut">
              <a:rPr lang="en-US" smtClean="0"/>
              <a:t>7/31/22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1685-0BEB-2F41-8200-4B546B459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006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C28C8-487E-3D45-B90C-547F673A176C}" type="datetimeFigureOut">
              <a:rPr lang="en-US" smtClean="0"/>
              <a:t>7/31/22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1685-0BEB-2F41-8200-4B546B459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481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C28C8-487E-3D45-B90C-547F673A176C}" type="datetimeFigureOut">
              <a:rPr lang="en-US" smtClean="0"/>
              <a:t>7/31/22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1685-0BEB-2F41-8200-4B546B459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647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C28C8-487E-3D45-B90C-547F673A176C}" type="datetimeFigureOut">
              <a:rPr lang="en-US" smtClean="0"/>
              <a:t>7/31/22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1685-0BEB-2F41-8200-4B546B459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397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C28C8-487E-3D45-B90C-547F673A176C}" type="datetimeFigureOut">
              <a:rPr lang="en-US" smtClean="0"/>
              <a:t>7/31/22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1685-0BEB-2F41-8200-4B546B459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249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C28C8-487E-3D45-B90C-547F673A176C}" type="datetimeFigureOut">
              <a:rPr lang="en-US" smtClean="0"/>
              <a:t>7/31/22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1685-0BEB-2F41-8200-4B546B459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696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C28C8-487E-3D45-B90C-547F673A176C}" type="datetimeFigureOut">
              <a:rPr lang="en-US" smtClean="0"/>
              <a:t>7/31/22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1685-0BEB-2F41-8200-4B546B459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944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C28C8-487E-3D45-B90C-547F673A176C}" type="datetimeFigureOut">
              <a:rPr lang="en-US" smtClean="0"/>
              <a:t>7/31/22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1685-0BEB-2F41-8200-4B546B459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563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C28C8-487E-3D45-B90C-547F673A176C}" type="datetimeFigureOut">
              <a:rPr lang="en-US" smtClean="0"/>
              <a:t>7/31/22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1685-0BEB-2F41-8200-4B546B459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087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C28C8-487E-3D45-B90C-547F673A176C}" type="datetimeFigureOut">
              <a:rPr lang="en-US" smtClean="0"/>
              <a:t>7/31/22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21685-0BEB-2F41-8200-4B546B459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15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welmaka@richmond.k12.ga.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">
            <a:extLst>
              <a:ext uri="{FF2B5EF4-FFF2-40B4-BE49-F238E27FC236}">
                <a16:creationId xmlns:a16="http://schemas.microsoft.com/office/drawing/2014/main" id="{2D277770-3DA3-DC45-8E44-B02DDD1993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5" y="0"/>
            <a:ext cx="7765490" cy="100584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6590C75-49F4-4904-83C4-161B20EF499B}"/>
              </a:ext>
            </a:extLst>
          </p:cNvPr>
          <p:cNvSpPr txBox="1"/>
          <p:nvPr/>
        </p:nvSpPr>
        <p:spPr>
          <a:xfrm>
            <a:off x="4189863" y="259307"/>
            <a:ext cx="34528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>
                <a:latin typeface="Times New Roman" panose="02020603050405020304" pitchFamily="18" charset="0"/>
                <a:cs typeface="Times New Roman" panose="02020603050405020304" pitchFamily="18" charset="0"/>
              </a:rPr>
              <a:t>Meet Miss Welmaker</a:t>
            </a:r>
          </a:p>
        </p:txBody>
      </p:sp>
      <p:pic>
        <p:nvPicPr>
          <p:cNvPr id="5" name="Picture 4" descr="A person holding a sign&#10;&#10;Description automatically generated with medium confidence">
            <a:extLst>
              <a:ext uri="{FF2B5EF4-FFF2-40B4-BE49-F238E27FC236}">
                <a16:creationId xmlns:a16="http://schemas.microsoft.com/office/drawing/2014/main" id="{7C151593-B12C-4495-8EE9-32455AEE2A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588" y="569933"/>
            <a:ext cx="2784143" cy="347824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917B6BD-4B7F-4E7F-A865-B0F82BB92970}"/>
              </a:ext>
            </a:extLst>
          </p:cNvPr>
          <p:cNvSpPr txBox="1"/>
          <p:nvPr/>
        </p:nvSpPr>
        <p:spPr>
          <a:xfrm>
            <a:off x="4189863" y="3370997"/>
            <a:ext cx="3193575" cy="424731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dirty="0">
                <a:latin typeface="Times New Roman"/>
                <a:cs typeface="Times New Roman"/>
              </a:rPr>
              <a:t>A Little About Me</a:t>
            </a:r>
          </a:p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>
                <a:latin typeface="Times New Roman"/>
                <a:cs typeface="Times New Roman"/>
              </a:rPr>
              <a:t>Hello! I am so excited to be your child’s third grade teacher this year! I graduated from Augusta University with a Bachelor of Science in Elementary Education in the spring of 2020. This will be my third year of teaching and second year in third grade. A fun fact about me is that I had the opportunity to study abroad for two weeks in New Zealand! This is going to be a great year!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A75676E-1D61-4FFC-96AA-16D1EB290BE0}"/>
              </a:ext>
            </a:extLst>
          </p:cNvPr>
          <p:cNvSpPr txBox="1"/>
          <p:nvPr/>
        </p:nvSpPr>
        <p:spPr>
          <a:xfrm>
            <a:off x="1037230" y="4449170"/>
            <a:ext cx="22928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My Favorites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Drink: Sweet Tea, Dr. Pepper, Cherry Coke 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Candy: Airheads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Restaurants: Chick-fil-la, Moes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Stores: Target, Amazon, Starbucks</a:t>
            </a:r>
          </a:p>
          <a:p>
            <a:r>
              <a:rPr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: Flowers, fruit smell candles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603ED33-CBFB-4A70-AF6C-8B61B024DE8A}"/>
              </a:ext>
            </a:extLst>
          </p:cNvPr>
          <p:cNvSpPr txBox="1"/>
          <p:nvPr/>
        </p:nvSpPr>
        <p:spPr>
          <a:xfrm>
            <a:off x="545911" y="8161361"/>
            <a:ext cx="373948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Contact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Email: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welmaka@richmond.k12.ga.us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Phone: 706-771-2881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Class Dojo- I will use this for communication!</a:t>
            </a:r>
          </a:p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506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146</Words>
  <Application>Microsoft Macintosh PowerPoint</Application>
  <PresentationFormat>Custom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Mckay Shelton</dc:creator>
  <cp:lastModifiedBy>Welmaker, Kathryn</cp:lastModifiedBy>
  <cp:revision>7</cp:revision>
  <cp:lastPrinted>2022-07-14T22:54:26Z</cp:lastPrinted>
  <dcterms:created xsi:type="dcterms:W3CDTF">2020-07-08T03:19:14Z</dcterms:created>
  <dcterms:modified xsi:type="dcterms:W3CDTF">2022-08-01T01:19:57Z</dcterms:modified>
</cp:coreProperties>
</file>