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F11EC-97A6-4A90-9D20-D3FE624E9C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F417739-7680-4E03-B461-F46F0E90A1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227BA-DDAE-4ED5-B7F3-9C7132F39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70297-2D1F-4083-B2C0-32F993EE1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5AB42F-3ED7-4E4C-BF38-77C6B1394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135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3015F4-97B3-42CD-B9B7-A5017D596B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ABE06F-F18D-4440-9CD6-CB6B817774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6C134B-E56D-44A6-90ED-6698FB423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E37C29-1720-4674-BCBD-605D9891B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4D8DDC-C593-4213-B488-BB0A1F160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794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CA0CE6-5861-4721-82EB-768D6626E1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CD0E6B-F851-4889-879E-E2C9AA246A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FB9DF0-4A0A-40F2-B387-98D2362A8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5FF07-DA5F-46CA-B7BF-15A95AE6E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14ABAE-BB04-40BD-8882-D8934700A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80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A4916-E37A-4272-8E2D-4A09A5F2A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BF93F-0968-4003-8F76-533404253B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EFB952-999E-4DDA-A42B-336AB451F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222B8-AA70-41AA-872B-EC8890866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40327-7024-4F18-9BC3-B2AFF343F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20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B26FFA-4B4F-48E9-BEC0-F7FADD557B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96BDF9-C341-4DA1-963D-3D273E7BB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9D379-62A7-4A6D-A1E4-FC04245DF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A3F944-E943-447A-B341-EE6A04E2A0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C77BB6-1659-4A32-98EC-3FE6B29EA3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55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6A43-C242-4A2F-A7C2-252FEBD41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35E0E-BF81-4262-886B-F31AD2043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525ADA-FAEE-40E4-AFCC-C76CFEDF5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1589F2-A273-4BDA-A0A1-12E535E69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4C5F62-F466-42C4-9F34-E5BE7B386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8A2599-3B8D-4849-BDC4-17E7680A2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094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14964-6022-4908-96B8-4ECC55B84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D151FF-5A7E-475D-B12B-9559B14CF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2BA806-5C21-4F2D-82E1-5CE053050A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C9468F6-6A21-47B7-84F3-1DDE622CF3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57E27F-444E-44D6-A279-4A0EDEF23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A6AB59-5823-496A-9FBB-2B20F0A37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759074-084C-4205-A874-728429973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D6EEA4-275A-4964-A41E-98C5BB1140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31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F8627-C4CA-4320-BC26-CC90A010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26BEC4-3259-4AD3-BADE-592D706FD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A7ABB9-346C-4724-BC90-77552647E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E32AE3-77F8-4B1E-ADC1-0D3EE145D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570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D59C2E-506D-4BD0-B3DF-7A716723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8D5E24C-54C0-4ECD-8C7C-98EB13081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F3E931-D9E4-4EF1-8DDB-7AC569349F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5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44A81A-F75B-444C-B1E9-E960714AF0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2EF3FC-76CF-4E17-ABA8-FE7AB995C6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0FEB72-3F37-4F79-95AD-350AC82A4F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AED183-D38E-4878-BE0A-EE51A502F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99C2F5-35EE-40DA-B463-C264D9AA9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6859E-5522-4CD9-A94D-F19EDB9BD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31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5362B1-0DF6-41AB-B69B-83E1A59E0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198E98-E302-4402-B6B2-7298D7516B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E8368-25FB-443A-9E17-07D0C7E301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3FFCC5-1C52-472C-B96B-440E0B61D0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0A1A8-6788-424A-9D5A-6C2887D23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D32340-D97D-4732-8B29-F97184DD1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13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FF4C6BF-BD0A-431D-BBA2-13467F1F9E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6FD28-4319-4627-A5A9-12F36C6F78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F813AE-F351-4C28-87C7-93352CC8B0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FDAB3-34CD-451A-B15F-777B498ED9B3}" type="datetimeFigureOut">
              <a:rPr lang="en-US" smtClean="0"/>
              <a:t>7/23/2021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67A43D-787B-4558-ADE8-CA71E53528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6101D3-E795-41B4-8037-CE744CA6374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38A5C-3D00-4565-B003-79EB3D949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56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38078-2BF4-49EE-9F5C-DCC92507C9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0018" y="1122363"/>
            <a:ext cx="9157982" cy="2992532"/>
          </a:xfrm>
        </p:spPr>
        <p:txBody>
          <a:bodyPr/>
          <a:lstStyle/>
          <a:p>
            <a:br>
              <a:rPr lang="en-US" dirty="0">
                <a:latin typeface="Arial Black" panose="020B0A04020102020204" pitchFamily="34" charset="0"/>
              </a:rPr>
            </a:br>
            <a:endParaRPr lang="en-US" dirty="0">
              <a:latin typeface="Arial Black" panose="020B0A040201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AA78D37-1516-4D06-9823-463195740C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6257" y="1275030"/>
            <a:ext cx="5839486" cy="2525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875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94633-34E3-4D99-B00B-7A0219AB52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  <a:latin typeface="Bookman Old Style" panose="02050604050505020204" pitchFamily="18" charset="0"/>
              </a:rPr>
              <a:t>What is WIDA?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22C64-36BD-47DB-B91E-D8B80FFA2C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WIDA (World-Class Instructional Design and Assessment) Consortium provides the state of Georgia with the language proficiency standards for ELs</a:t>
            </a:r>
          </a:p>
          <a:p>
            <a:r>
              <a:rPr lang="en-US" dirty="0">
                <a:latin typeface="Bookman Old Style" panose="02050604050505020204" pitchFamily="18" charset="0"/>
              </a:rPr>
              <a:t>Provides "Can Do" Descriptors that are commonly used by ESOL teachers in coaching general education teachers about differentiated instruction for English Learners (ELs). </a:t>
            </a:r>
          </a:p>
        </p:txBody>
      </p:sp>
    </p:spTree>
    <p:extLst>
      <p:ext uri="{BB962C8B-B14F-4D97-AF65-F5344CB8AC3E}">
        <p14:creationId xmlns:p14="http://schemas.microsoft.com/office/powerpoint/2010/main" val="4028137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01A41-7CA3-4621-9EB4-E479101C8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latin typeface="Bookman Old Style" panose="02050604050505020204" pitchFamily="18" charset="0"/>
              </a:rPr>
              <a:t>What are the WIDA STANDARDS?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AA606-B4CE-4351-84BA-9EB7BE056F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Bookman Old Style" panose="02050604050505020204" pitchFamily="18" charset="0"/>
              </a:rPr>
              <a:t>The WIDA English Language Development (ELD) Standards are designed as a curriculum and instruction planning tool. </a:t>
            </a:r>
          </a:p>
          <a:p>
            <a:r>
              <a:rPr lang="en-US" dirty="0">
                <a:latin typeface="Bookman Old Style" panose="02050604050505020204" pitchFamily="18" charset="0"/>
              </a:rPr>
              <a:t>They help educators determine children's English Language Proficiency (ELP) levels and how to appropriately challenge them to reach higher levels. </a:t>
            </a:r>
          </a:p>
        </p:txBody>
      </p:sp>
    </p:spTree>
    <p:extLst>
      <p:ext uri="{BB962C8B-B14F-4D97-AF65-F5344CB8AC3E}">
        <p14:creationId xmlns:p14="http://schemas.microsoft.com/office/powerpoint/2010/main" val="289370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101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Arial Black</vt:lpstr>
      <vt:lpstr>Bookman Old Style</vt:lpstr>
      <vt:lpstr>Calibri</vt:lpstr>
      <vt:lpstr>Calibri Light</vt:lpstr>
      <vt:lpstr>Office Theme</vt:lpstr>
      <vt:lpstr> </vt:lpstr>
      <vt:lpstr>What is WIDA?</vt:lpstr>
      <vt:lpstr>What are the WIDA STANDARDS?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WIDA</dc:title>
  <dc:creator>Freeman, April</dc:creator>
  <cp:lastModifiedBy>Freeman, April</cp:lastModifiedBy>
  <cp:revision>5</cp:revision>
  <dcterms:created xsi:type="dcterms:W3CDTF">2021-07-23T18:36:18Z</dcterms:created>
  <dcterms:modified xsi:type="dcterms:W3CDTF">2021-07-23T19:51:06Z</dcterms:modified>
</cp:coreProperties>
</file>