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sz="4400">
                <a:solidFill>
                  <a:srgbClr val="FFFFFF"/>
                </a:solidFill>
                <a:latin typeface="Comic Sans MS"/>
              </a:rPr>
              <a:t>Virtual Classroom: Reading and Math Resources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Grades K–5 | Mrs. Kerry Mullins | McBean Elementary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4400">
                <a:solidFill>
                  <a:srgbClr val="FFFFFF"/>
                </a:solidFill>
                <a:latin typeface="Comic Sans MS"/>
              </a:rPr>
              <a:t>📚 Reading Resources (K–5)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Epic!: Thousands of books with read-aloud features.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https://www.getepic.com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Storyline Online: Celebrities read children's books aloud.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https://www.storylineonline.net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Teach Your Monster to Read: Phonics and reading game for early readers.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https://www.teachyourmonstertoread.com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ABCya (Reading Games): Interactive games aligned with literacy standards.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https://www.abcya.com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Freckle ELA: Differentiated reading practice with fiction and nonfiction texts.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https://www.freckle.com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Funbrain: Books and games that support reading comprehension.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https://www.funbrain.com</a:t>
            </a:r>
          </a:p>
          <a:p>
            <a:pPr algn="l"/>
          </a:p>
          <a:p>
            <a:pPr algn="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CCE5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4400">
                <a:solidFill>
                  <a:srgbClr val="FFFFFF"/>
                </a:solidFill>
                <a:latin typeface="Comic Sans MS"/>
              </a:rPr>
              <a:t>➗ Math Resources (K–5)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Khan Academy: Full math curriculum with videos and practice problems.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https://www.khanacademy.org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XtraMath: Builds fluency in basic math facts.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https://www.xtramath.org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Prodigy Math: Game-based learning that adapts to student skill levels.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https://www.prodigygame.com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ABCya (Math Games): Math games for all grade levels.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https://www.abcya.com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Turtle Diary: Interactive math games and quizzes.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https://www.turtlediary.com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Math Playground: Logic puzzles and problem-solving activities.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https://www.mathplayground.com</a:t>
            </a:r>
          </a:p>
          <a:p>
            <a:pPr algn="l"/>
          </a:p>
          <a:p>
            <a:pPr algn="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4400">
                <a:solidFill>
                  <a:srgbClr val="FFFFFF"/>
                </a:solidFill>
                <a:latin typeface="Comic Sans MS"/>
              </a:rPr>
              <a:t>🧠 All-in-One Learning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Starfall: Reading and math games for Pre-K to Grade 3.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https://www.starfall.com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PBS Kids: Educational games and videos for younger learners.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https://pbskids.org</a:t>
            </a:r>
          </a:p>
          <a:p>
            <a:pPr algn="l"/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Mr. Nussbaum: Games and activities across subjects.</a:t>
            </a:r>
          </a:p>
          <a:p>
            <a:pPr algn="l"/>
            <a:r>
              <a:rPr sz="2800">
                <a:solidFill>
                  <a:srgbClr val="000066"/>
                </a:solidFill>
                <a:latin typeface="Comic Sans MS"/>
              </a:rPr>
              <a:t>https://www.mrnussbaum.com</a:t>
            </a:r>
          </a:p>
          <a:p>
            <a:pPr algn="l"/>
          </a:p>
          <a:p>
            <a:pPr algn="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