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58" y="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B629A-35C7-EDD8-A868-127FE92265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AB1281-2DCC-D258-C22A-EB21158AAB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0FAD9-1592-A285-8248-95F66DF66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F4A-09E5-437C-87C2-7D8B02C2A870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64B83-004A-6FE7-6849-566493741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7DB27-5679-034F-1DAB-4FFB00162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4978-2E3C-4A3C-B741-52A1901E8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75BF2-6E5A-9CE9-0BEC-D2EC64A1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1B235B-24A3-00A8-59CD-DC9B2C64A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D3CFE-3F25-1468-E3A7-D728D78D6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F4A-09E5-437C-87C2-7D8B02C2A870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809B2-30E2-5AFD-40F5-248E113C3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064DF-2CA7-2918-AF3F-1E8895523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4978-2E3C-4A3C-B741-52A1901E8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69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A60017-914A-DBD9-4494-17DD3437B3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9F9237-28A6-D60C-DA14-D9404FB39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ECD49-5665-FCBA-D4A6-EEB370BD0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F4A-09E5-437C-87C2-7D8B02C2A870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12E01-8654-E803-8069-D31CEBA08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D1BF4-EB69-3C5C-38B2-61170853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4978-2E3C-4A3C-B741-52A1901E8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25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A36DD-EB56-AA5B-B39D-EE056956C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1C354-0795-F303-37E0-FD9AE1BE5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E047B-FA26-6255-B69B-CC40EC56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F4A-09E5-437C-87C2-7D8B02C2A870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40D8F-1670-6291-FB49-AC5EC0BA4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6A396-A1FD-332F-DD73-DB40ADA54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4978-2E3C-4A3C-B741-52A1901E8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20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3B50B-510E-8FE1-1F7D-896E552B2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2AC40-C9B4-EA07-1D3B-D924DD3F3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D0168-B06A-38AE-BC0D-4A3FFA77B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F4A-09E5-437C-87C2-7D8B02C2A870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53271-7D8E-B76D-ED65-6A28FF489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10088-8F42-783C-D6EC-B520F9D78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4978-2E3C-4A3C-B741-52A1901E8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7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1AE70-3ECF-C781-896E-FD291AB3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54A72-0818-2028-553B-727E074412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6CC75A-840F-5F6B-9B95-3D9F52A21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92C036-6752-7468-D591-35A44B443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F4A-09E5-437C-87C2-7D8B02C2A870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CFF667-17E0-BFB7-3B4C-539294983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76CD0-D05E-AE62-1E0A-8B4072605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4978-2E3C-4A3C-B741-52A1901E8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7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1335B-BB28-7E9F-623B-4032A4052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CDDA0-530A-B2B7-A23A-A50454548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66AA16-97DC-B511-F10F-9B2DB0B488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917DC3-5AC1-AFB5-4338-A57462D042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B8EDD9-CB06-FE10-26F0-9F18E5E2E6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20A7DB-38CB-77DA-3259-4F6E38025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F4A-09E5-437C-87C2-7D8B02C2A870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6D570D-14D4-B2A9-B212-5534E9419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50A521-D7A8-3604-47BA-A2FF95226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4978-2E3C-4A3C-B741-52A1901E8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3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11320-75BD-1DB2-432C-F64D3A5CB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304DB-860E-2B3A-C1B2-89E87796A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F4A-09E5-437C-87C2-7D8B02C2A870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4ED12D-66DE-51C5-0FF7-9ED02CB0E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CE99F6-7C6E-C262-45D2-F9A641252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4978-2E3C-4A3C-B741-52A1901E8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8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E88E21-1510-DA92-999A-E5506694F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F4A-09E5-437C-87C2-7D8B02C2A870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D5E181-729C-1309-06DD-214BACB10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8FD70-F952-0E8B-37AB-010EDE2D3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4978-2E3C-4A3C-B741-52A1901E8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62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7322E-B7AB-4CDC-D4E1-9BE0E1126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C5C18-F4C2-5EA7-3550-57F9D98D7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C5431-EBC4-8B07-B177-7012E16CD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5F3F55-B23A-368D-8F11-0FC0C16C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F4A-09E5-437C-87C2-7D8B02C2A870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D12108-A28A-5CCB-7E65-52AA5DB81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56090-9C93-F6B0-C334-8CF8B6281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4978-2E3C-4A3C-B741-52A1901E8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8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56EDC-EA43-2783-B61A-21F80F452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282CD0-5169-4450-988D-AB877343BA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AE3EE2-F916-D072-4EDE-35B8793C91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B996E-0E16-FE39-1E7F-CFB3E6F99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F4A-09E5-437C-87C2-7D8B02C2A870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F3564-52A7-194F-6D23-E734DBFCF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EAB89-4DDE-6C3D-976D-614C5BF2E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4978-2E3C-4A3C-B741-52A1901E8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13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56C11B-5F29-DB11-1772-E0761D2E6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5786F4-FA04-0E66-787F-ACD0A66F1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E6348-24E4-0BF1-1D85-21F985B21F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796F4A-09E5-437C-87C2-7D8B02C2A870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5435B-8AD4-8D78-ECDF-B7817FA16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8EAB3-08FD-98A9-921C-E66F2EDAA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804978-2E3C-4A3C-B741-52A1901E8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4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1C6B747C-FAAB-39E2-DD2D-9D47A95B6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0938" y="1267814"/>
            <a:ext cx="7560860" cy="4220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518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Meiryo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Webb, Ceseley</dc:creator>
  <cp:lastModifiedBy>Webb, Ceseley</cp:lastModifiedBy>
  <cp:revision>1</cp:revision>
  <dcterms:created xsi:type="dcterms:W3CDTF">2025-07-31T03:04:57Z</dcterms:created>
  <dcterms:modified xsi:type="dcterms:W3CDTF">2025-07-31T03:06:21Z</dcterms:modified>
</cp:coreProperties>
</file>