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7CFA6-5D97-48C2-9B9B-5BAB145E4129}" v="9" dt="2024-07-31T16:01:53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3" d="100"/>
          <a:sy n="133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209" y="0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/>
          <a:lstStyle>
            <a:lvl1pPr algn="r">
              <a:defRPr sz="1200"/>
            </a:lvl1pPr>
          </a:lstStyle>
          <a:p>
            <a:fld id="{7086127A-5B90-40EF-A0DC-19195294ABC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0" tIns="46895" rIns="93790" bIns="468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7" y="4620395"/>
            <a:ext cx="5853468" cy="3781062"/>
          </a:xfrm>
          <a:prstGeom prst="rect">
            <a:avLst/>
          </a:prstGeom>
        </p:spPr>
        <p:txBody>
          <a:bodyPr vert="horz" lIns="93790" tIns="46895" rIns="93790" bIns="468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209" y="9120653"/>
            <a:ext cx="3170357" cy="480547"/>
          </a:xfrm>
          <a:prstGeom prst="rect">
            <a:avLst/>
          </a:prstGeom>
        </p:spPr>
        <p:txBody>
          <a:bodyPr vert="horz" lIns="93790" tIns="46895" rIns="93790" bIns="46895" rtlCol="0" anchor="b"/>
          <a:lstStyle>
            <a:lvl1pPr algn="r">
              <a:defRPr sz="1200"/>
            </a:lvl1pPr>
          </a:lstStyle>
          <a:p>
            <a:fld id="{4169D4E2-09F2-4EFC-BBC5-DD1142A4D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4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9D4E2-09F2-4EFC-BBC5-DD1142A4D3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3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19" y="91754"/>
            <a:ext cx="7499574" cy="99666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510052" y="5373204"/>
            <a:ext cx="2847729" cy="1092607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ea typeface="MONICASCUDDLEUP" panose="02000603000000000000" pitchFamily="2" charset="0"/>
              </a:rPr>
              <a:t>Hello! My name is Daphne Padgett. I am the 4</a:t>
            </a:r>
            <a:r>
              <a:rPr lang="en-US" sz="1300" baseline="30000" dirty="0">
                <a:ea typeface="MONICASCUDDLEUP" panose="02000603000000000000" pitchFamily="2" charset="0"/>
              </a:rPr>
              <a:t>th</a:t>
            </a:r>
            <a:r>
              <a:rPr lang="en-US" sz="1300" dirty="0">
                <a:ea typeface="MONICASCUDDLEUP" panose="02000603000000000000" pitchFamily="2" charset="0"/>
              </a:rPr>
              <a:t> grade Language Arts teacher here at </a:t>
            </a:r>
            <a:r>
              <a:rPr lang="en-US" sz="1300" dirty="0" err="1">
                <a:ea typeface="MONICASCUDDLEUP" panose="02000603000000000000" pitchFamily="2" charset="0"/>
              </a:rPr>
              <a:t>McBean</a:t>
            </a:r>
            <a:r>
              <a:rPr lang="en-US" sz="1300" dirty="0">
                <a:ea typeface="MONICASCUDDLEUP" panose="02000603000000000000" pitchFamily="2" charset="0"/>
              </a:rPr>
              <a:t>. This will be my 4</a:t>
            </a:r>
            <a:r>
              <a:rPr lang="en-US" sz="1300" baseline="30000" dirty="0">
                <a:ea typeface="MONICASCUDDLEUP" panose="02000603000000000000" pitchFamily="2" charset="0"/>
              </a:rPr>
              <a:t>th</a:t>
            </a:r>
            <a:r>
              <a:rPr lang="en-US" sz="1300" dirty="0">
                <a:ea typeface="MONICASCUDDLEUP" panose="02000603000000000000" pitchFamily="2" charset="0"/>
              </a:rPr>
              <a:t> year teaching. I am looking forward to a great school year together!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510052" y="7528889"/>
            <a:ext cx="2847729" cy="89255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cs typeface="Calibri"/>
              </a:rPr>
              <a:t>This is my fourth year teaching. I graduated from Augusta University in 2022 with a Masters in Education. Go Jags!</a:t>
            </a:r>
            <a:endParaRPr lang="en-US" sz="1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4749420" y="5307324"/>
            <a:ext cx="2611788" cy="1692771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cs typeface="Calibri"/>
              </a:rPr>
              <a:t>Color: Pink</a:t>
            </a:r>
          </a:p>
          <a:p>
            <a:r>
              <a:rPr lang="en-US" sz="1300" dirty="0">
                <a:cs typeface="Calibri"/>
              </a:rPr>
              <a:t>Animal: Cow</a:t>
            </a:r>
          </a:p>
          <a:p>
            <a:r>
              <a:rPr lang="en-US" sz="1300" dirty="0">
                <a:cs typeface="Calibri"/>
              </a:rPr>
              <a:t>Hobby: Travel</a:t>
            </a:r>
          </a:p>
          <a:p>
            <a:r>
              <a:rPr lang="en-US" sz="1300" dirty="0">
                <a:cs typeface="Calibri"/>
              </a:rPr>
              <a:t>Book: “Where the Red Fern Grows”</a:t>
            </a:r>
          </a:p>
          <a:p>
            <a:r>
              <a:rPr lang="en-US" sz="1300" dirty="0">
                <a:cs typeface="Calibri"/>
              </a:rPr>
              <a:t>Movie: Narnia Series</a:t>
            </a:r>
          </a:p>
          <a:p>
            <a:r>
              <a:rPr lang="en-US" sz="1300" dirty="0">
                <a:cs typeface="Calibri"/>
              </a:rPr>
              <a:t>Food: Popcorn</a:t>
            </a:r>
          </a:p>
          <a:p>
            <a:r>
              <a:rPr lang="en-US" sz="1300" dirty="0">
                <a:cs typeface="Calibri"/>
              </a:rPr>
              <a:t>Drink: Coke Zero/ Coffee</a:t>
            </a:r>
          </a:p>
          <a:p>
            <a:r>
              <a:rPr lang="en-US" sz="1300" dirty="0">
                <a:cs typeface="Calibri"/>
              </a:rPr>
              <a:t>Store: Target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4749421" y="3227043"/>
            <a:ext cx="2870060" cy="129266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cs typeface="Calibri"/>
              </a:rPr>
              <a:t>I believe every student has their own unique talents and skills. I believe by getting to know my students as individuals, I can find learning styles that work best for them, now and throughout their education.</a:t>
            </a:r>
            <a:endParaRPr lang="en-US" sz="13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597314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padgeda@boe.richmond.k12.ga.us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823565" y="1459232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Mrs. Padgett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2709912" y="1947428"/>
            <a:ext cx="240732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4</a:t>
            </a:r>
            <a:r>
              <a:rPr lang="en-US" sz="1600" i="1" baseline="30000" dirty="0">
                <a:latin typeface="Lucida Calligraphy"/>
                <a:cs typeface="Calibri"/>
              </a:rPr>
              <a:t>th</a:t>
            </a:r>
            <a:r>
              <a:rPr lang="en-US" sz="1600" i="1" dirty="0">
                <a:latin typeface="Lucida Calligraphy"/>
                <a:cs typeface="Calibri"/>
              </a:rPr>
              <a:t> Grade Teacher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0120C-FD87-CE45-A281-B4E381B396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8329" y="8030132"/>
            <a:ext cx="1152244" cy="1182727"/>
          </a:xfrm>
          <a:prstGeom prst="rect">
            <a:avLst/>
          </a:prstGeom>
        </p:spPr>
      </p:pic>
      <p:pic>
        <p:nvPicPr>
          <p:cNvPr id="16" name="Picture 15" descr="A person and person holding a baby in front of a house&#10;&#10;Description automatically generated">
            <a:extLst>
              <a:ext uri="{FF2B5EF4-FFF2-40B4-BE49-F238E27FC236}">
                <a16:creationId xmlns:a16="http://schemas.microsoft.com/office/drawing/2014/main" id="{93E25A6C-75C2-BB5D-1CC1-4353E3A3E9A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97"/>
          <a:stretch/>
        </p:blipFill>
        <p:spPr>
          <a:xfrm>
            <a:off x="1005491" y="2223416"/>
            <a:ext cx="1935845" cy="200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154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Calligraphy</vt:lpstr>
      <vt:lpstr>MONICASCUDDLEUP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Padgett, Daphne</cp:lastModifiedBy>
  <cp:revision>297</cp:revision>
  <cp:lastPrinted>2024-07-30T01:22:50Z</cp:lastPrinted>
  <dcterms:created xsi:type="dcterms:W3CDTF">2017-08-10T02:40:35Z</dcterms:created>
  <dcterms:modified xsi:type="dcterms:W3CDTF">2025-05-27T19:26:05Z</dcterms:modified>
</cp:coreProperties>
</file>