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74" r:id="rId2"/>
  </p:sldIdLst>
  <p:sldSz cx="7772400" cy="100584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D37CFA6-5D97-48C2-9B9B-5BAB145E4129}" v="9" dt="2024-07-31T16:01:53.9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33" d="100"/>
          <a:sy n="133" d="100"/>
        </p:scale>
        <p:origin x="581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357" cy="480547"/>
          </a:xfrm>
          <a:prstGeom prst="rect">
            <a:avLst/>
          </a:prstGeom>
        </p:spPr>
        <p:txBody>
          <a:bodyPr vert="horz" lIns="93790" tIns="46895" rIns="93790" bIns="4689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209" y="0"/>
            <a:ext cx="3170357" cy="480547"/>
          </a:xfrm>
          <a:prstGeom prst="rect">
            <a:avLst/>
          </a:prstGeom>
        </p:spPr>
        <p:txBody>
          <a:bodyPr vert="horz" lIns="93790" tIns="46895" rIns="93790" bIns="46895" rtlCol="0"/>
          <a:lstStyle>
            <a:lvl1pPr algn="r">
              <a:defRPr sz="1200"/>
            </a:lvl1pPr>
          </a:lstStyle>
          <a:p>
            <a:fld id="{7086127A-5B90-40EF-A0DC-19195294ABC1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05063" y="1200150"/>
            <a:ext cx="25050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790" tIns="46895" rIns="93790" bIns="4689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0867" y="4620395"/>
            <a:ext cx="5853468" cy="3781062"/>
          </a:xfrm>
          <a:prstGeom prst="rect">
            <a:avLst/>
          </a:prstGeom>
        </p:spPr>
        <p:txBody>
          <a:bodyPr vert="horz" lIns="93790" tIns="46895" rIns="93790" bIns="4689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653"/>
            <a:ext cx="3170357" cy="480547"/>
          </a:xfrm>
          <a:prstGeom prst="rect">
            <a:avLst/>
          </a:prstGeom>
        </p:spPr>
        <p:txBody>
          <a:bodyPr vert="horz" lIns="93790" tIns="46895" rIns="93790" bIns="4689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209" y="9120653"/>
            <a:ext cx="3170357" cy="480547"/>
          </a:xfrm>
          <a:prstGeom prst="rect">
            <a:avLst/>
          </a:prstGeom>
        </p:spPr>
        <p:txBody>
          <a:bodyPr vert="horz" lIns="93790" tIns="46895" rIns="93790" bIns="46895" rtlCol="0" anchor="b"/>
          <a:lstStyle>
            <a:lvl1pPr algn="r">
              <a:defRPr sz="1200"/>
            </a:lvl1pPr>
          </a:lstStyle>
          <a:p>
            <a:fld id="{4169D4E2-09F2-4EFC-BBC5-DD1142A4D3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043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69D4E2-09F2-4EFC-BBC5-DD1142A4D36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531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A2A1-1C43-44FF-B476-88C4DA20DE2A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80FF-C12F-408D-95EF-032915849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264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A2A1-1C43-44FF-B476-88C4DA20DE2A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80FF-C12F-408D-95EF-032915849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372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A2A1-1C43-44FF-B476-88C4DA20DE2A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80FF-C12F-408D-95EF-032915849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373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A2A1-1C43-44FF-B476-88C4DA20DE2A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80FF-C12F-408D-95EF-032915849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968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A2A1-1C43-44FF-B476-88C4DA20DE2A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80FF-C12F-408D-95EF-032915849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05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A2A1-1C43-44FF-B476-88C4DA20DE2A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80FF-C12F-408D-95EF-032915849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410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A2A1-1C43-44FF-B476-88C4DA20DE2A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80FF-C12F-408D-95EF-032915849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267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A2A1-1C43-44FF-B476-88C4DA20DE2A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80FF-C12F-408D-95EF-032915849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682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A2A1-1C43-44FF-B476-88C4DA20DE2A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80FF-C12F-408D-95EF-032915849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231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A2A1-1C43-44FF-B476-88C4DA20DE2A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80FF-C12F-408D-95EF-032915849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263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A2A1-1C43-44FF-B476-88C4DA20DE2A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80FF-C12F-408D-95EF-032915849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361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1A2A1-1C43-44FF-B476-88C4DA20DE2A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D80FF-C12F-408D-95EF-032915849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749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screenshot of a computer&#10;&#10;Description automatically generated">
            <a:extLst>
              <a:ext uri="{FF2B5EF4-FFF2-40B4-BE49-F238E27FC236}">
                <a16:creationId xmlns:a16="http://schemas.microsoft.com/office/drawing/2014/main" id="{8B7FFE03-367D-E7C5-5868-697C162845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919" y="91754"/>
            <a:ext cx="7499574" cy="996664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38C12C7-0653-98D7-B837-7A124F207F0E}"/>
              </a:ext>
            </a:extLst>
          </p:cNvPr>
          <p:cNvSpPr txBox="1"/>
          <p:nvPr/>
        </p:nvSpPr>
        <p:spPr>
          <a:xfrm>
            <a:off x="510052" y="5373204"/>
            <a:ext cx="2847729" cy="1092607"/>
          </a:xfrm>
          <a:prstGeom prst="rect">
            <a:avLst/>
          </a:prstGeom>
          <a:noFill/>
          <a:ln w="28575"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300" dirty="0">
                <a:ea typeface="MONICASCUDDLEUP" panose="02000603000000000000" pitchFamily="2" charset="0"/>
              </a:rPr>
              <a:t>Hello! My name is Daphne Padgett. I am the 4</a:t>
            </a:r>
            <a:r>
              <a:rPr lang="en-US" sz="1300" baseline="30000" dirty="0">
                <a:ea typeface="MONICASCUDDLEUP" panose="02000603000000000000" pitchFamily="2" charset="0"/>
              </a:rPr>
              <a:t>th</a:t>
            </a:r>
            <a:r>
              <a:rPr lang="en-US" sz="1300" dirty="0">
                <a:ea typeface="MONICASCUDDLEUP" panose="02000603000000000000" pitchFamily="2" charset="0"/>
              </a:rPr>
              <a:t> grade Language Arts teacher here at </a:t>
            </a:r>
            <a:r>
              <a:rPr lang="en-US" sz="1300" dirty="0" err="1">
                <a:ea typeface="MONICASCUDDLEUP" panose="02000603000000000000" pitchFamily="2" charset="0"/>
              </a:rPr>
              <a:t>McBean</a:t>
            </a:r>
            <a:r>
              <a:rPr lang="en-US" sz="1300" dirty="0">
                <a:ea typeface="MONICASCUDDLEUP" panose="02000603000000000000" pitchFamily="2" charset="0"/>
              </a:rPr>
              <a:t>. This will be my 4</a:t>
            </a:r>
            <a:r>
              <a:rPr lang="en-US" sz="1300" baseline="30000" dirty="0">
                <a:ea typeface="MONICASCUDDLEUP" panose="02000603000000000000" pitchFamily="2" charset="0"/>
              </a:rPr>
              <a:t>th</a:t>
            </a:r>
            <a:r>
              <a:rPr lang="en-US" sz="1300" dirty="0">
                <a:ea typeface="MONICASCUDDLEUP" panose="02000603000000000000" pitchFamily="2" charset="0"/>
              </a:rPr>
              <a:t> year teaching. I am looking forward to a great school year together!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8716F8B-0E2B-248A-B495-0B829FECE067}"/>
              </a:ext>
            </a:extLst>
          </p:cNvPr>
          <p:cNvSpPr txBox="1"/>
          <p:nvPr/>
        </p:nvSpPr>
        <p:spPr>
          <a:xfrm>
            <a:off x="510052" y="7528889"/>
            <a:ext cx="2847729" cy="892552"/>
          </a:xfrm>
          <a:prstGeom prst="rect">
            <a:avLst/>
          </a:prstGeom>
          <a:noFill/>
          <a:ln w="28575"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300" dirty="0">
                <a:cs typeface="Calibri"/>
              </a:rPr>
              <a:t>This is my fourth year teaching. I graduated from Augusta University in 2022 with a Masters in Education. Go Jags!</a:t>
            </a:r>
            <a:endParaRPr lang="en-US" sz="13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BD6A92C-EF71-B33C-B52D-3C4FFA8060FC}"/>
              </a:ext>
            </a:extLst>
          </p:cNvPr>
          <p:cNvSpPr txBox="1"/>
          <p:nvPr/>
        </p:nvSpPr>
        <p:spPr>
          <a:xfrm>
            <a:off x="4749420" y="5307324"/>
            <a:ext cx="2611788" cy="1692771"/>
          </a:xfrm>
          <a:prstGeom prst="rect">
            <a:avLst/>
          </a:prstGeom>
          <a:noFill/>
          <a:ln w="28575"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300" dirty="0">
                <a:cs typeface="Calibri"/>
              </a:rPr>
              <a:t>Color: Pink</a:t>
            </a:r>
          </a:p>
          <a:p>
            <a:r>
              <a:rPr lang="en-US" sz="1300" dirty="0">
                <a:cs typeface="Calibri"/>
              </a:rPr>
              <a:t>Animal: Cow</a:t>
            </a:r>
          </a:p>
          <a:p>
            <a:r>
              <a:rPr lang="en-US" sz="1300" dirty="0">
                <a:cs typeface="Calibri"/>
              </a:rPr>
              <a:t>Hobby: Travel</a:t>
            </a:r>
          </a:p>
          <a:p>
            <a:r>
              <a:rPr lang="en-US" sz="1300" dirty="0">
                <a:cs typeface="Calibri"/>
              </a:rPr>
              <a:t>Book: “Where the Red Fern Grows”</a:t>
            </a:r>
          </a:p>
          <a:p>
            <a:r>
              <a:rPr lang="en-US" sz="1300" dirty="0">
                <a:cs typeface="Calibri"/>
              </a:rPr>
              <a:t>Movie: Narnia Series</a:t>
            </a:r>
          </a:p>
          <a:p>
            <a:r>
              <a:rPr lang="en-US" sz="1300" dirty="0">
                <a:cs typeface="Calibri"/>
              </a:rPr>
              <a:t>Food: Popcorn</a:t>
            </a:r>
          </a:p>
          <a:p>
            <a:r>
              <a:rPr lang="en-US" sz="1300" dirty="0">
                <a:cs typeface="Calibri"/>
              </a:rPr>
              <a:t>Drink: Coke Zero/ Coffee</a:t>
            </a:r>
          </a:p>
          <a:p>
            <a:r>
              <a:rPr lang="en-US" sz="1300" dirty="0">
                <a:cs typeface="Calibri"/>
              </a:rPr>
              <a:t>Store: Target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D238A36-9DDA-7FAB-49BC-05C8AB7BBD1E}"/>
              </a:ext>
            </a:extLst>
          </p:cNvPr>
          <p:cNvSpPr txBox="1"/>
          <p:nvPr/>
        </p:nvSpPr>
        <p:spPr>
          <a:xfrm>
            <a:off x="4749421" y="3227043"/>
            <a:ext cx="2870060" cy="1292662"/>
          </a:xfrm>
          <a:prstGeom prst="rect">
            <a:avLst/>
          </a:prstGeom>
          <a:noFill/>
          <a:ln w="28575"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300" dirty="0">
                <a:cs typeface="Calibri"/>
              </a:rPr>
              <a:t>I believe every student has their own unique talents and skills. I believe by getting to know my students as individuals, I can find learning styles that work best for them, now and throughout their education.</a:t>
            </a:r>
            <a:endParaRPr lang="en-US" sz="13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A0BC784-30E9-37F8-60CA-860D8F8D7D9C}"/>
              </a:ext>
            </a:extLst>
          </p:cNvPr>
          <p:cNvSpPr txBox="1"/>
          <p:nvPr/>
        </p:nvSpPr>
        <p:spPr>
          <a:xfrm>
            <a:off x="2104122" y="9597314"/>
            <a:ext cx="3618905" cy="369332"/>
          </a:xfrm>
          <a:prstGeom prst="rect">
            <a:avLst/>
          </a:prstGeom>
          <a:noFill/>
          <a:ln w="28575"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cs typeface="Calibri"/>
              </a:rPr>
              <a:t>padgeda@boe.richmond.k12.ga.us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C93BF1B-914A-E881-0479-3F9044C86A95}"/>
              </a:ext>
            </a:extLst>
          </p:cNvPr>
          <p:cNvSpPr txBox="1"/>
          <p:nvPr/>
        </p:nvSpPr>
        <p:spPr>
          <a:xfrm>
            <a:off x="1823565" y="1459232"/>
            <a:ext cx="3899462" cy="461665"/>
          </a:xfrm>
          <a:prstGeom prst="rect">
            <a:avLst/>
          </a:prstGeom>
          <a:noFill/>
          <a:ln w="28575"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latin typeface="Lucida Calligraphy"/>
                <a:cs typeface="Calibri"/>
              </a:rPr>
              <a:t>Mrs. Padgett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BED6CA9-95D1-3C64-4EB8-F49EACAEDFA7}"/>
              </a:ext>
            </a:extLst>
          </p:cNvPr>
          <p:cNvSpPr txBox="1"/>
          <p:nvPr/>
        </p:nvSpPr>
        <p:spPr>
          <a:xfrm>
            <a:off x="2709912" y="1947428"/>
            <a:ext cx="2407323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i="1" dirty="0">
                <a:latin typeface="Lucida Calligraphy"/>
                <a:cs typeface="Calibri"/>
              </a:rPr>
              <a:t>4</a:t>
            </a:r>
            <a:r>
              <a:rPr lang="en-US" sz="1600" i="1" baseline="30000" dirty="0">
                <a:latin typeface="Lucida Calligraphy"/>
                <a:cs typeface="Calibri"/>
              </a:rPr>
              <a:t>th</a:t>
            </a:r>
            <a:r>
              <a:rPr lang="en-US" sz="1600" i="1" dirty="0">
                <a:latin typeface="Lucida Calligraphy"/>
                <a:cs typeface="Calibri"/>
              </a:rPr>
              <a:t> Grade Teacher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DF0120C-FD87-CE45-A281-B4E381B3963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08329" y="8030132"/>
            <a:ext cx="1152244" cy="1182727"/>
          </a:xfrm>
          <a:prstGeom prst="rect">
            <a:avLst/>
          </a:prstGeom>
        </p:spPr>
      </p:pic>
      <p:pic>
        <p:nvPicPr>
          <p:cNvPr id="16" name="Picture 15" descr="A person and person holding a baby in front of a house&#10;&#10;Description automatically generated">
            <a:extLst>
              <a:ext uri="{FF2B5EF4-FFF2-40B4-BE49-F238E27FC236}">
                <a16:creationId xmlns:a16="http://schemas.microsoft.com/office/drawing/2014/main" id="{93E25A6C-75C2-BB5D-1CC1-4353E3A3E9A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97"/>
          <a:stretch/>
        </p:blipFill>
        <p:spPr>
          <a:xfrm>
            <a:off x="1005491" y="2223416"/>
            <a:ext cx="1935845" cy="2007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4299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154</Words>
  <Application>Microsoft Office PowerPoint</Application>
  <PresentationFormat>Custom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Lucida Calligraphy</vt:lpstr>
      <vt:lpstr>MONICASCUDDLEUP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Sydney Thompson</dc:creator>
  <cp:lastModifiedBy>Padgett, Daphne</cp:lastModifiedBy>
  <cp:revision>297</cp:revision>
  <cp:lastPrinted>2024-07-30T01:22:50Z</cp:lastPrinted>
  <dcterms:created xsi:type="dcterms:W3CDTF">2017-08-10T02:40:35Z</dcterms:created>
  <dcterms:modified xsi:type="dcterms:W3CDTF">2025-05-27T19:26:05Z</dcterms:modified>
</cp:coreProperties>
</file>