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6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8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7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9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7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8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1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8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5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B948B-B49B-4EC2-85D6-951374F3DC3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6A616-F420-4311-A73A-5C862EF83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6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amDa@BOE.Richmond.k12.ga.u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2E323FC-5273-4001-859D-0BC202988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756A0B2-7F95-436E-BD90-F147B3576CB2}"/>
              </a:ext>
            </a:extLst>
          </p:cNvPr>
          <p:cNvSpPr txBox="1"/>
          <p:nvPr/>
        </p:nvSpPr>
        <p:spPr>
          <a:xfrm>
            <a:off x="504824" y="4579856"/>
            <a:ext cx="325755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A Few of my</a:t>
            </a:r>
          </a:p>
          <a:p>
            <a:pPr algn="ctr"/>
            <a:r>
              <a:rPr lang="en-US" sz="2000" dirty="0">
                <a:latin typeface="Century Gothic" panose="020B0502020202020204" pitchFamily="34" charset="0"/>
              </a:rPr>
              <a:t>Favorite Things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Candy: Take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Drink place: Starbuck’s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Restaurant: Long Horn’s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Place to shop: Dollar Tree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Bef>
                <a:spcPts val="600"/>
              </a:spcBef>
              <a:spcAft>
                <a:spcPts val="600"/>
              </a:spcAft>
            </a:pPr>
            <a:endParaRPr lang="en-US" sz="2000" dirty="0">
              <a:effectLst/>
            </a:endParaRPr>
          </a:p>
          <a:p>
            <a:br>
              <a:rPr lang="en-US" sz="2000" dirty="0"/>
            </a:br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1C28AB-FF1C-4F70-8FB2-20A1DDFC0B7E}"/>
              </a:ext>
            </a:extLst>
          </p:cNvPr>
          <p:cNvSpPr txBox="1"/>
          <p:nvPr/>
        </p:nvSpPr>
        <p:spPr>
          <a:xfrm>
            <a:off x="4143372" y="5305721"/>
            <a:ext cx="29908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0" u="none" strike="noStrike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Hi, I am Ms. Elam, and </a:t>
            </a:r>
          </a:p>
          <a:p>
            <a:pPr algn="ctr"/>
            <a:r>
              <a:rPr lang="en-US" sz="1800" i="0" u="none" strike="noStrike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I will be your child’s second grade teacher. This my 3rd year at </a:t>
            </a:r>
            <a:r>
              <a:rPr lang="en-US" sz="1800" i="0" u="none" strike="noStrike" dirty="0" err="1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Hains</a:t>
            </a:r>
            <a:r>
              <a:rPr lang="en-US" sz="1800" i="0" u="none" strike="noStrike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and my 2nd year teaching. I was born and raised in Augusta, Ga. I am currently pregnant with my 1st child, and I am excited to be a new mom. I decided to teach because I love children and I want to help them reach their goals.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C4F13E-AE68-4FA4-AFF1-948B02781FB4}"/>
              </a:ext>
            </a:extLst>
          </p:cNvPr>
          <p:cNvSpPr txBox="1"/>
          <p:nvPr/>
        </p:nvSpPr>
        <p:spPr>
          <a:xfrm>
            <a:off x="368300" y="7257512"/>
            <a:ext cx="377507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Contact Info</a:t>
            </a:r>
          </a:p>
          <a:p>
            <a:pPr rtl="0">
              <a:spcBef>
                <a:spcPts val="600"/>
              </a:spcBef>
              <a:spcAft>
                <a:spcPts val="600"/>
              </a:spcAft>
            </a:pPr>
            <a:r>
              <a:rPr lang="en-US" sz="1200" b="1" i="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        </a:t>
            </a:r>
            <a:r>
              <a:rPr lang="en-US" sz="1200" b="1" i="0" u="sng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Phone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:  (706) 951-3247</a:t>
            </a:r>
            <a:endParaRPr lang="en-US" sz="1200" b="0" dirty="0"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1200" b="1" i="0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    </a:t>
            </a:r>
            <a:r>
              <a:rPr lang="en-US" sz="1200" b="1" i="0" u="sng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Email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hlinkClick r:id="rId3"/>
              </a:rPr>
              <a:t>ElamDa@BOE.Richmond.k12.ga.us</a:t>
            </a:r>
            <a:endParaRPr lang="en-US" sz="1200" b="0" i="0" u="none" strike="noStrike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1200" b="0" i="0" u="none" strike="noStrike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6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"Good teachers are the ones who can challenge young minds without losing their own." –Unknown</a:t>
            </a:r>
            <a:endParaRPr lang="en-US" sz="1600" b="0" dirty="0">
              <a:effectLst/>
            </a:endParaRPr>
          </a:p>
          <a:p>
            <a:br>
              <a:rPr lang="en-US" sz="2000" dirty="0"/>
            </a:br>
            <a:endParaRPr lang="en-US" sz="20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 descr="A person taking a selfie&#10;&#10;Description automatically generated">
            <a:extLst>
              <a:ext uri="{FF2B5EF4-FFF2-40B4-BE49-F238E27FC236}">
                <a16:creationId xmlns:a16="http://schemas.microsoft.com/office/drawing/2014/main" id="{53D2A5E0-4883-8735-32E9-8303CA14FA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20" y="939800"/>
            <a:ext cx="2532960" cy="330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54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144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Maddie Brown</dc:creator>
  <cp:lastModifiedBy>Elam, Danielle</cp:lastModifiedBy>
  <cp:revision>8</cp:revision>
  <cp:lastPrinted>2023-08-01T00:39:48Z</cp:lastPrinted>
  <dcterms:created xsi:type="dcterms:W3CDTF">2020-07-19T22:05:19Z</dcterms:created>
  <dcterms:modified xsi:type="dcterms:W3CDTF">2023-09-07T18:26:52Z</dcterms:modified>
</cp:coreProperties>
</file>