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6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8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9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1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8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6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boe.org/Domain/1910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F6DE18-442F-43BB-90E6-E54DA770D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1" cy="10058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A1D595-9FCA-D96D-A3A3-8F62723214B5}"/>
              </a:ext>
            </a:extLst>
          </p:cNvPr>
          <p:cNvSpPr txBox="1"/>
          <p:nvPr/>
        </p:nvSpPr>
        <p:spPr>
          <a:xfrm>
            <a:off x="0" y="2184400"/>
            <a:ext cx="77724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Welcome Parent/Guardian,</a:t>
            </a:r>
          </a:p>
          <a:p>
            <a:pPr algn="l"/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I would like to take time to welcome you and your child to our class for the 2023-2024 Academic school year. We are all glad to be in school for another year of in person learning! I am looking forward to a great year with lots of fun and learning. I wanted to take this time to make you aware of some of my expectations this school year.</a:t>
            </a:r>
          </a:p>
          <a:p>
            <a:pPr algn="l"/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Beginning August 4, 2022, there are No mask mandates for all (K-12) students, staff, and visitors to all Richmond County School System facilities and on school buses.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In an effort to keep germs down in the classroom, I keep it cool. Please have your student bring a small jacket, sweater or sweatshirt if they get cold.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Parents will be permitted to escort their student to class on August 4th after these dates, students will report to class on their own.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I will use ClassDojo for announcements, updates, etc. Please download the ClassDojo app and I will send my sign-up information with your child the 1st week of school.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Our classroom website is up and running and can be found at: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  <a:hlinkClick r:id="rId3"/>
              </a:rPr>
              <a:t>https://www.rcboe.org/Domain/19104</a:t>
            </a:r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Our class will have TWO parties this year. A Christmas and End of Year Party. If your child’s birthday falls during the school year and you would like to bring something in: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o We will conduct these celebrations during lunch </a:t>
            </a:r>
            <a:r>
              <a:rPr lang="en-US" sz="1400" b="0" i="0">
                <a:solidFill>
                  <a:srgbClr val="000000"/>
                </a:solidFill>
                <a:effectLst/>
                <a:latin typeface="+mj-lt"/>
              </a:rPr>
              <a:t>from ???????????</a:t>
            </a:r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o Any snacks must be pre-packaged purchased at a store, due to COVID no homemade snacks are allowed.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o Cupcakes, cookies, etc. purchased at a store must still be sealed in original packaging.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o Any balloons, signs, etc., can not be left at the school with the student.</a:t>
            </a:r>
          </a:p>
          <a:p>
            <a:pPr algn="l"/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Students are permitted to enter the building at 7am daily. They can report to the cafeteria for breakfast.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· Students are Tardy as of 7:30 and will need to report to the front office before going to class.</a:t>
            </a:r>
          </a:p>
          <a:p>
            <a:pPr algn="l"/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Again, I am looking forward to a great year and do not hesitate to reach out to me with any questions.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Thank you,</a:t>
            </a:r>
          </a:p>
          <a:p>
            <a:pPr algn="l"/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r>
              <a:rPr lang="en-US" b="1" dirty="0">
                <a:latin typeface="Baguet Script" panose="00000500000000000000" pitchFamily="2" charset="0"/>
              </a:rPr>
              <a:t>Ms. Elam</a:t>
            </a:r>
          </a:p>
        </p:txBody>
      </p:sp>
    </p:spTree>
    <p:extLst>
      <p:ext uri="{BB962C8B-B14F-4D97-AF65-F5344CB8AC3E}">
        <p14:creationId xmlns:p14="http://schemas.microsoft.com/office/powerpoint/2010/main" val="425223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406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Baguet Script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Maddie Brown</dc:creator>
  <cp:lastModifiedBy>Elam, Danielle</cp:lastModifiedBy>
  <cp:revision>8</cp:revision>
  <cp:lastPrinted>2023-08-01T00:39:48Z</cp:lastPrinted>
  <dcterms:created xsi:type="dcterms:W3CDTF">2020-07-19T22:05:19Z</dcterms:created>
  <dcterms:modified xsi:type="dcterms:W3CDTF">2023-09-07T18:29:30Z</dcterms:modified>
</cp:coreProperties>
</file>