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30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0000"/>
    <a:srgbClr val="FF33CC"/>
    <a:srgbClr val="FFFF00"/>
    <a:srgbClr val="FF0000"/>
    <a:srgbClr val="9900CC"/>
    <a:srgbClr val="41CCDF"/>
    <a:srgbClr val="F927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73" d="100"/>
          <a:sy n="73" d="100"/>
        </p:scale>
        <p:origin x="62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3DCF3-A9D6-402D-8896-BC95EED10455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E3294-F291-411A-B987-7F9A2FF4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462EA1-1A33-42F1-9D73-A51ED694B1A1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-1"/>
            <a:ext cx="5029200" cy="129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276600"/>
            <a:ext cx="1457325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981200"/>
            <a:ext cx="4038600" cy="4876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55826"/>
            <a:ext cx="7820025" cy="1095375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 rot="10800000" flipH="1" flipV="1">
            <a:off x="4343400" y="3332314"/>
            <a:ext cx="2133600" cy="1696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to Launchpad: Click It</a:t>
            </a:r>
          </a:p>
        </p:txBody>
      </p:sp>
    </p:spTree>
    <p:extLst>
      <p:ext uri="{BB962C8B-B14F-4D97-AF65-F5344CB8AC3E}">
        <p14:creationId xmlns:p14="http://schemas.microsoft.com/office/powerpoint/2010/main" val="755399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A924E7A507DF43A8583166565370B9" ma:contentTypeVersion="9" ma:contentTypeDescription="Create a new document." ma:contentTypeScope="" ma:versionID="319b1a2a2e84301bce67daef6998efb2">
  <xsd:schema xmlns:xsd="http://www.w3.org/2001/XMLSchema" xmlns:xs="http://www.w3.org/2001/XMLSchema" xmlns:p="http://schemas.microsoft.com/office/2006/metadata/properties" xmlns:ns3="1e442488-e5df-4e02-a91b-e30ff27d4bfb" xmlns:ns4="09134d84-9859-496c-a6a9-61d31b55f1bd" targetNamespace="http://schemas.microsoft.com/office/2006/metadata/properties" ma:root="true" ma:fieldsID="cc58dbda0c50a1a519ae401a5eb53523" ns3:_="" ns4:_="">
    <xsd:import namespace="1e442488-e5df-4e02-a91b-e30ff27d4bfb"/>
    <xsd:import namespace="09134d84-9859-496c-a6a9-61d31b55f1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42488-e5df-4e02-a91b-e30ff27d4b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34d84-9859-496c-a6a9-61d31b55f1b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92BAF9-6FA2-4B77-9F38-83EE651B5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42488-e5df-4e02-a91b-e30ff27d4bfb"/>
    <ds:schemaRef ds:uri="09134d84-9859-496c-a6a9-61d31b55f1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18DDF7-0950-4563-AB08-C81DB907F1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FDCE2-E3A9-4D70-A0C9-577A74C2CBD5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1e442488-e5df-4e02-a91b-e30ff27d4bf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09134d84-9859-496c-a6a9-61d31b55f1b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4537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Flow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ELA Grade: 7th</dc:title>
  <dc:creator>Edge, Ashley</dc:creator>
  <cp:lastModifiedBy>Holmes, Michael</cp:lastModifiedBy>
  <cp:revision>148</cp:revision>
  <dcterms:created xsi:type="dcterms:W3CDTF">2018-08-27T16:49:25Z</dcterms:created>
  <dcterms:modified xsi:type="dcterms:W3CDTF">2022-11-03T12:49:12Z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0x0101002DA924E7A507DF43A8583166565370B9</vt:lpwstr>
  </property>
</Properties>
</file>