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</p:sldIdLst>
  <p:sldSz cx="7772400" cy="100584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105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264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372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73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968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40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10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682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231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263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A2A1-1C43-44FF-B476-88C4DA20DE2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6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A2A1-1C43-44FF-B476-88C4DA20DE2A}" type="datetimeFigureOut">
              <a:rPr lang="en-US" smtClean="0"/>
              <a:t>7/31/2024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D80FF-C12F-408D-95EF-0329158499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49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&#10;&#10;Description automatically generated">
            <a:extLst>
              <a:ext uri="{FF2B5EF4-FFF2-40B4-BE49-F238E27FC236}">
                <a16:creationId xmlns:a16="http://schemas.microsoft.com/office/drawing/2014/main" id="{8B7FFE03-367D-E7C5-5868-697C162845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97" y="133529"/>
            <a:ext cx="7379814" cy="980749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38C12C7-0653-98D7-B837-7A124F207F0E}"/>
              </a:ext>
            </a:extLst>
          </p:cNvPr>
          <p:cNvSpPr txBox="1"/>
          <p:nvPr/>
        </p:nvSpPr>
        <p:spPr>
          <a:xfrm>
            <a:off x="663769" y="5278575"/>
            <a:ext cx="2590206" cy="1200329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/>
              <a:t>Hello! Welcome to the 1</a:t>
            </a:r>
            <a:r>
              <a:rPr lang="en-US" baseline="30000" dirty="0"/>
              <a:t>st</a:t>
            </a:r>
            <a:r>
              <a:rPr lang="en-US" dirty="0"/>
              <a:t> grade. I am super excited for this year, and can’t wait to meet all of you!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716F8B-0E2B-248A-B495-0B829FECE067}"/>
              </a:ext>
            </a:extLst>
          </p:cNvPr>
          <p:cNvSpPr txBox="1"/>
          <p:nvPr/>
        </p:nvSpPr>
        <p:spPr>
          <a:xfrm>
            <a:off x="149419" y="7351765"/>
            <a:ext cx="3618905" cy="1521405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This is my third year teaching, and my second year teaching 1</a:t>
            </a:r>
            <a:r>
              <a:rPr lang="en-US" baseline="30000" dirty="0">
                <a:cs typeface="Calibri"/>
              </a:rPr>
              <a:t>st</a:t>
            </a:r>
            <a:r>
              <a:rPr lang="en-US" dirty="0">
                <a:cs typeface="Calibri"/>
              </a:rPr>
              <a:t> grade. I am currently enrolled in the Masters program for early childhood education at Augusta University!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BD6A92C-EF71-B33C-B52D-3C4FFA8060FC}"/>
              </a:ext>
            </a:extLst>
          </p:cNvPr>
          <p:cNvSpPr txBox="1"/>
          <p:nvPr/>
        </p:nvSpPr>
        <p:spPr>
          <a:xfrm>
            <a:off x="5136892" y="5410042"/>
            <a:ext cx="2199770" cy="1569660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cs typeface="Calibri"/>
              </a:rPr>
              <a:t>Color(s): Yellow</a:t>
            </a:r>
          </a:p>
          <a:p>
            <a:r>
              <a:rPr lang="en-US" sz="1200" dirty="0">
                <a:cs typeface="Calibri"/>
              </a:rPr>
              <a:t>Animal(s): Guinea Pigs</a:t>
            </a:r>
          </a:p>
          <a:p>
            <a:r>
              <a:rPr lang="en-US" sz="1200" dirty="0">
                <a:cs typeface="Calibri"/>
              </a:rPr>
              <a:t>Hobby: Baking and reading</a:t>
            </a:r>
          </a:p>
          <a:p>
            <a:r>
              <a:rPr lang="en-US" sz="1200" dirty="0">
                <a:cs typeface="Calibri"/>
              </a:rPr>
              <a:t>Sport: softball</a:t>
            </a:r>
          </a:p>
          <a:p>
            <a:r>
              <a:rPr lang="en-US" sz="1200" dirty="0">
                <a:cs typeface="Calibri"/>
              </a:rPr>
              <a:t>Book: Henny Penny</a:t>
            </a:r>
          </a:p>
          <a:p>
            <a:r>
              <a:rPr lang="en-US" sz="1200" dirty="0">
                <a:cs typeface="Calibri"/>
              </a:rPr>
              <a:t>Movie: The Little Mermaid</a:t>
            </a:r>
          </a:p>
          <a:p>
            <a:r>
              <a:rPr lang="en-US" sz="1200" dirty="0">
                <a:cs typeface="Calibri"/>
              </a:rPr>
              <a:t>Food: Pickles</a:t>
            </a:r>
          </a:p>
          <a:p>
            <a:r>
              <a:rPr lang="en-US" sz="1200" dirty="0">
                <a:cs typeface="Calibri"/>
              </a:rPr>
              <a:t>Drink: Snapple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238A36-9DDA-7FAB-49BC-05C8AB7BBD1E}"/>
              </a:ext>
            </a:extLst>
          </p:cNvPr>
          <p:cNvSpPr txBox="1"/>
          <p:nvPr/>
        </p:nvSpPr>
        <p:spPr>
          <a:xfrm>
            <a:off x="4964492" y="3141236"/>
            <a:ext cx="2807908" cy="1200329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I believe that education should be equitable. Every student should have the same opportunity to learn.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AF6771-3372-9493-1ADD-67FFF731DB10}"/>
              </a:ext>
            </a:extLst>
          </p:cNvPr>
          <p:cNvSpPr txBox="1"/>
          <p:nvPr/>
        </p:nvSpPr>
        <p:spPr>
          <a:xfrm>
            <a:off x="1089534" y="2193039"/>
            <a:ext cx="1716107" cy="923330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13" name="Picture 12" descr="A red and white coat of arms&#10;&#10;Description automatically generated">
            <a:extLst>
              <a:ext uri="{FF2B5EF4-FFF2-40B4-BE49-F238E27FC236}">
                <a16:creationId xmlns:a16="http://schemas.microsoft.com/office/drawing/2014/main" id="{8E3D2C23-6703-729A-F803-FED7C671E1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1936" y="7972726"/>
            <a:ext cx="1235590" cy="11808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A0BC784-30E9-37F8-60CA-860D8F8D7D9C}"/>
              </a:ext>
            </a:extLst>
          </p:cNvPr>
          <p:cNvSpPr txBox="1"/>
          <p:nvPr/>
        </p:nvSpPr>
        <p:spPr>
          <a:xfrm>
            <a:off x="2104122" y="9597314"/>
            <a:ext cx="3618905" cy="369332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cs typeface="Calibri"/>
              </a:rPr>
              <a:t>Valench@boe.Richmond.k12.ga.us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93BF1B-914A-E881-0479-3F9044C86A95}"/>
              </a:ext>
            </a:extLst>
          </p:cNvPr>
          <p:cNvSpPr txBox="1"/>
          <p:nvPr/>
        </p:nvSpPr>
        <p:spPr>
          <a:xfrm>
            <a:off x="1958872" y="1466723"/>
            <a:ext cx="3899462" cy="461665"/>
          </a:xfrm>
          <a:prstGeom prst="rect">
            <a:avLst/>
          </a:prstGeom>
          <a:noFill/>
          <a:ln w="28575"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 b="1" dirty="0">
                <a:latin typeface="Lucida Calligraphy"/>
                <a:cs typeface="Calibri"/>
              </a:rPr>
              <a:t>Ms. Valentie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ED6CA9-95D1-3C64-4EB8-F49EACAEDFA7}"/>
              </a:ext>
            </a:extLst>
          </p:cNvPr>
          <p:cNvSpPr txBox="1"/>
          <p:nvPr/>
        </p:nvSpPr>
        <p:spPr>
          <a:xfrm>
            <a:off x="2830730" y="2060688"/>
            <a:ext cx="2407323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i="1" dirty="0">
                <a:latin typeface="Lucida Calligraphy"/>
                <a:cs typeface="Calibri"/>
              </a:rPr>
              <a:t>Teacher</a:t>
            </a:r>
          </a:p>
        </p:txBody>
      </p:sp>
      <p:pic>
        <p:nvPicPr>
          <p:cNvPr id="1026" name="Picture 2" descr="d1fae9e2-0f30-4047-8315-d85f903d546a@namprd12">
            <a:extLst>
              <a:ext uri="{FF2B5EF4-FFF2-40B4-BE49-F238E27FC236}">
                <a16:creationId xmlns:a16="http://schemas.microsoft.com/office/drawing/2014/main" id="{5C57C8DD-54B3-4B14-9B11-A6C8EBCBC1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031" y="2193039"/>
            <a:ext cx="2127112" cy="1803755"/>
          </a:xfrm>
          <a:prstGeom prst="flowChartConnector">
            <a:avLst/>
          </a:prstGeom>
          <a:noFill/>
          <a:ln>
            <a:noFill/>
          </a:ln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1429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123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Lucida Calligraphy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Sydney Thompson</dc:creator>
  <cp:lastModifiedBy>Valentie, Charlotte</cp:lastModifiedBy>
  <cp:revision>298</cp:revision>
  <dcterms:created xsi:type="dcterms:W3CDTF">2017-08-10T02:40:35Z</dcterms:created>
  <dcterms:modified xsi:type="dcterms:W3CDTF">2024-08-01T01:56:42Z</dcterms:modified>
</cp:coreProperties>
</file>