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825" r:id="rId1"/>
  </p:sldMasterIdLst>
  <p:handoutMasterIdLst>
    <p:handoutMasterId r:id="rId18"/>
  </p:handoutMasterIdLst>
  <p:sldIdLst>
    <p:sldId id="256" r:id="rId2"/>
    <p:sldId id="270" r:id="rId3"/>
    <p:sldId id="267" r:id="rId4"/>
    <p:sldId id="293" r:id="rId5"/>
    <p:sldId id="297" r:id="rId6"/>
    <p:sldId id="288" r:id="rId7"/>
    <p:sldId id="273" r:id="rId8"/>
    <p:sldId id="261" r:id="rId9"/>
    <p:sldId id="272" r:id="rId10"/>
    <p:sldId id="287" r:id="rId11"/>
    <p:sldId id="279" r:id="rId12"/>
    <p:sldId id="266" r:id="rId13"/>
    <p:sldId id="269" r:id="rId14"/>
    <p:sldId id="286" r:id="rId15"/>
    <p:sldId id="294" r:id="rId16"/>
    <p:sldId id="278" r:id="rId17"/>
  </p:sldIdLst>
  <p:sldSz cx="9144000" cy="6858000" type="screen4x3"/>
  <p:notesSz cx="6858000" cy="91074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3333FF"/>
    <a:srgbClr val="6600FF"/>
    <a:srgbClr val="FFFFCC"/>
    <a:srgbClr val="F2C4FE"/>
    <a:srgbClr val="6699FF"/>
    <a:srgbClr val="FFFF99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96" y="6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els, Alexandria" userId="f82c1114-b3db-46e8-b1cf-74a6619c19ab" providerId="ADAL" clId="{85200A11-1950-4102-B1CC-CBAFCB6D9606}"/>
    <pc:docChg chg="undo custSel delSld modSld">
      <pc:chgData name="Daniels, Alexandria" userId="f82c1114-b3db-46e8-b1cf-74a6619c19ab" providerId="ADAL" clId="{85200A11-1950-4102-B1CC-CBAFCB6D9606}" dt="2025-09-11T12:01:29.433" v="387" actId="20577"/>
      <pc:docMkLst>
        <pc:docMk/>
      </pc:docMkLst>
      <pc:sldChg chg="addSp delSp modSp">
        <pc:chgData name="Daniels, Alexandria" userId="f82c1114-b3db-46e8-b1cf-74a6619c19ab" providerId="ADAL" clId="{85200A11-1950-4102-B1CC-CBAFCB6D9606}" dt="2025-09-11T11:26:44.058" v="84" actId="20577"/>
        <pc:sldMkLst>
          <pc:docMk/>
          <pc:sldMk cId="0" sldId="256"/>
        </pc:sldMkLst>
        <pc:spChg chg="mod">
          <ac:chgData name="Daniels, Alexandria" userId="f82c1114-b3db-46e8-b1cf-74a6619c19ab" providerId="ADAL" clId="{85200A11-1950-4102-B1CC-CBAFCB6D9606}" dt="2025-09-11T11:26:44.058" v="84" actId="20577"/>
          <ac:spMkLst>
            <pc:docMk/>
            <pc:sldMk cId="0" sldId="256"/>
            <ac:spMk id="2059" creationId="{00000000-0000-0000-0000-000000000000}"/>
          </ac:spMkLst>
        </pc:spChg>
        <pc:picChg chg="add del">
          <ac:chgData name="Daniels, Alexandria" userId="f82c1114-b3db-46e8-b1cf-74a6619c19ab" providerId="ADAL" clId="{85200A11-1950-4102-B1CC-CBAFCB6D9606}" dt="2025-09-10T17:53:54.656" v="21" actId="478"/>
          <ac:picMkLst>
            <pc:docMk/>
            <pc:sldMk cId="0" sldId="256"/>
            <ac:picMk id="2" creationId="{F2667009-F957-4B51-B64D-63905ACFFF5B}"/>
          </ac:picMkLst>
        </pc:picChg>
        <pc:picChg chg="add del mod">
          <ac:chgData name="Daniels, Alexandria" userId="f82c1114-b3db-46e8-b1cf-74a6619c19ab" providerId="ADAL" clId="{85200A11-1950-4102-B1CC-CBAFCB6D9606}" dt="2025-09-10T17:53:37.307" v="17"/>
          <ac:picMkLst>
            <pc:docMk/>
            <pc:sldMk cId="0" sldId="256"/>
            <ac:picMk id="4" creationId="{A16BE3C6-966C-4B69-903F-95354A0A0CFD}"/>
          </ac:picMkLst>
        </pc:picChg>
        <pc:picChg chg="add mod">
          <ac:chgData name="Daniels, Alexandria" userId="f82c1114-b3db-46e8-b1cf-74a6619c19ab" providerId="ADAL" clId="{85200A11-1950-4102-B1CC-CBAFCB6D9606}" dt="2025-09-10T17:54:11.112" v="27" actId="1076"/>
          <ac:picMkLst>
            <pc:docMk/>
            <pc:sldMk cId="0" sldId="256"/>
            <ac:picMk id="6" creationId="{2D6CBFEC-058E-46DE-85BB-965861145A97}"/>
          </ac:picMkLst>
        </pc:picChg>
        <pc:picChg chg="del">
          <ac:chgData name="Daniels, Alexandria" userId="f82c1114-b3db-46e8-b1cf-74a6619c19ab" providerId="ADAL" clId="{85200A11-1950-4102-B1CC-CBAFCB6D9606}" dt="2025-09-10T17:54:03.347" v="23" actId="478"/>
          <ac:picMkLst>
            <pc:docMk/>
            <pc:sldMk cId="0" sldId="256"/>
            <ac:picMk id="12293" creationId="{00000000-0000-0000-0000-000000000000}"/>
          </ac:picMkLst>
        </pc:picChg>
      </pc:sldChg>
      <pc:sldChg chg="modSp">
        <pc:chgData name="Daniels, Alexandria" userId="f82c1114-b3db-46e8-b1cf-74a6619c19ab" providerId="ADAL" clId="{85200A11-1950-4102-B1CC-CBAFCB6D9606}" dt="2025-09-11T11:29:01.884" v="89" actId="20577"/>
        <pc:sldMkLst>
          <pc:docMk/>
          <pc:sldMk cId="0" sldId="261"/>
        </pc:sldMkLst>
        <pc:spChg chg="mod">
          <ac:chgData name="Daniels, Alexandria" userId="f82c1114-b3db-46e8-b1cf-74a6619c19ab" providerId="ADAL" clId="{85200A11-1950-4102-B1CC-CBAFCB6D9606}" dt="2025-09-11T11:29:01.884" v="89" actId="20577"/>
          <ac:spMkLst>
            <pc:docMk/>
            <pc:sldMk cId="0" sldId="261"/>
            <ac:spMk id="11267" creationId="{00000000-0000-0000-0000-000000000000}"/>
          </ac:spMkLst>
        </pc:spChg>
      </pc:sldChg>
      <pc:sldChg chg="modSp">
        <pc:chgData name="Daniels, Alexandria" userId="f82c1114-b3db-46e8-b1cf-74a6619c19ab" providerId="ADAL" clId="{85200A11-1950-4102-B1CC-CBAFCB6D9606}" dt="2025-09-10T17:54:35.583" v="31" actId="20577"/>
        <pc:sldMkLst>
          <pc:docMk/>
          <pc:sldMk cId="0" sldId="267"/>
        </pc:sldMkLst>
        <pc:spChg chg="mod">
          <ac:chgData name="Daniels, Alexandria" userId="f82c1114-b3db-46e8-b1cf-74a6619c19ab" providerId="ADAL" clId="{85200A11-1950-4102-B1CC-CBAFCB6D9606}" dt="2025-09-10T17:54:35.583" v="31" actId="20577"/>
          <ac:spMkLst>
            <pc:docMk/>
            <pc:sldMk cId="0" sldId="267"/>
            <ac:spMk id="18435" creationId="{00000000-0000-0000-0000-000000000000}"/>
          </ac:spMkLst>
        </pc:spChg>
      </pc:sldChg>
      <pc:sldChg chg="addSp delSp modSp">
        <pc:chgData name="Daniels, Alexandria" userId="f82c1114-b3db-46e8-b1cf-74a6619c19ab" providerId="ADAL" clId="{85200A11-1950-4102-B1CC-CBAFCB6D9606}" dt="2025-09-10T17:53:43.563" v="20" actId="1076"/>
        <pc:sldMkLst>
          <pc:docMk/>
          <pc:sldMk cId="0" sldId="270"/>
        </pc:sldMkLst>
        <pc:spChg chg="mod">
          <ac:chgData name="Daniels, Alexandria" userId="f82c1114-b3db-46e8-b1cf-74a6619c19ab" providerId="ADAL" clId="{85200A11-1950-4102-B1CC-CBAFCB6D9606}" dt="2025-09-10T17:52:47.491" v="16" actId="20577"/>
          <ac:spMkLst>
            <pc:docMk/>
            <pc:sldMk cId="0" sldId="270"/>
            <ac:spMk id="21506" creationId="{00000000-0000-0000-0000-000000000000}"/>
          </ac:spMkLst>
        </pc:spChg>
        <pc:picChg chg="add mod">
          <ac:chgData name="Daniels, Alexandria" userId="f82c1114-b3db-46e8-b1cf-74a6619c19ab" providerId="ADAL" clId="{85200A11-1950-4102-B1CC-CBAFCB6D9606}" dt="2025-09-10T17:53:43.563" v="20" actId="1076"/>
          <ac:picMkLst>
            <pc:docMk/>
            <pc:sldMk cId="0" sldId="270"/>
            <ac:picMk id="2" creationId="{5FF0A8B3-0741-40E2-B45F-710229A734EF}"/>
          </ac:picMkLst>
        </pc:picChg>
        <pc:picChg chg="del">
          <ac:chgData name="Daniels, Alexandria" userId="f82c1114-b3db-46e8-b1cf-74a6619c19ab" providerId="ADAL" clId="{85200A11-1950-4102-B1CC-CBAFCB6D9606}" dt="2025-09-10T17:53:41.920" v="19" actId="478"/>
          <ac:picMkLst>
            <pc:docMk/>
            <pc:sldMk cId="0" sldId="270"/>
            <ac:picMk id="1029" creationId="{00000000-0000-0000-0000-000000000000}"/>
          </ac:picMkLst>
        </pc:picChg>
      </pc:sldChg>
      <pc:sldChg chg="addSp delSp modSp">
        <pc:chgData name="Daniels, Alexandria" userId="f82c1114-b3db-46e8-b1cf-74a6619c19ab" providerId="ADAL" clId="{85200A11-1950-4102-B1CC-CBAFCB6D9606}" dt="2025-09-11T11:28:10.668" v="87" actId="478"/>
        <pc:sldMkLst>
          <pc:docMk/>
          <pc:sldMk cId="0" sldId="273"/>
        </pc:sldMkLst>
        <pc:picChg chg="add del mod">
          <ac:chgData name="Daniels, Alexandria" userId="f82c1114-b3db-46e8-b1cf-74a6619c19ab" providerId="ADAL" clId="{85200A11-1950-4102-B1CC-CBAFCB6D9606}" dt="2025-09-11T11:28:10.668" v="87" actId="478"/>
          <ac:picMkLst>
            <pc:docMk/>
            <pc:sldMk cId="0" sldId="273"/>
            <ac:picMk id="2" creationId="{1CD020AF-0000-4041-8F55-1A59757FAB3F}"/>
          </ac:picMkLst>
        </pc:picChg>
      </pc:sldChg>
      <pc:sldChg chg="addSp delSp modSp">
        <pc:chgData name="Daniels, Alexandria" userId="f82c1114-b3db-46e8-b1cf-74a6619c19ab" providerId="ADAL" clId="{85200A11-1950-4102-B1CC-CBAFCB6D9606}" dt="2025-09-11T11:34:19.399" v="236" actId="1076"/>
        <pc:sldMkLst>
          <pc:docMk/>
          <pc:sldMk cId="0" sldId="278"/>
        </pc:sldMkLst>
        <pc:spChg chg="mod">
          <ac:chgData name="Daniels, Alexandria" userId="f82c1114-b3db-46e8-b1cf-74a6619c19ab" providerId="ADAL" clId="{85200A11-1950-4102-B1CC-CBAFCB6D9606}" dt="2025-09-11T11:34:19.399" v="236" actId="1076"/>
          <ac:spMkLst>
            <pc:docMk/>
            <pc:sldMk cId="0" sldId="278"/>
            <ac:spMk id="52229" creationId="{00000000-0000-0000-0000-000000000000}"/>
          </ac:spMkLst>
        </pc:spChg>
        <pc:picChg chg="add del mod">
          <ac:chgData name="Daniels, Alexandria" userId="f82c1114-b3db-46e8-b1cf-74a6619c19ab" providerId="ADAL" clId="{85200A11-1950-4102-B1CC-CBAFCB6D9606}" dt="2025-09-11T11:32:55.503" v="116" actId="478"/>
          <ac:picMkLst>
            <pc:docMk/>
            <pc:sldMk cId="0" sldId="278"/>
            <ac:picMk id="2" creationId="{C4D10525-1B37-47B4-80B9-ACF8EDD5EAF6}"/>
          </ac:picMkLst>
        </pc:picChg>
        <pc:picChg chg="add del mod">
          <ac:chgData name="Daniels, Alexandria" userId="f82c1114-b3db-46e8-b1cf-74a6619c19ab" providerId="ADAL" clId="{85200A11-1950-4102-B1CC-CBAFCB6D9606}" dt="2025-09-11T11:33:52.655" v="235" actId="478"/>
          <ac:picMkLst>
            <pc:docMk/>
            <pc:sldMk cId="0" sldId="278"/>
            <ac:picMk id="3" creationId="{E8D622D3-39C8-468D-B598-5B61AEE1D063}"/>
          </ac:picMkLst>
        </pc:picChg>
      </pc:sldChg>
      <pc:sldChg chg="modSp">
        <pc:chgData name="Daniels, Alexandria" userId="f82c1114-b3db-46e8-b1cf-74a6619c19ab" providerId="ADAL" clId="{85200A11-1950-4102-B1CC-CBAFCB6D9606}" dt="2025-09-10T17:58:00.502" v="59" actId="20577"/>
        <pc:sldMkLst>
          <pc:docMk/>
          <pc:sldMk cId="0" sldId="279"/>
        </pc:sldMkLst>
        <pc:spChg chg="mod">
          <ac:chgData name="Daniels, Alexandria" userId="f82c1114-b3db-46e8-b1cf-74a6619c19ab" providerId="ADAL" clId="{85200A11-1950-4102-B1CC-CBAFCB6D9606}" dt="2025-09-10T17:58:00.502" v="59" actId="20577"/>
          <ac:spMkLst>
            <pc:docMk/>
            <pc:sldMk cId="0" sldId="279"/>
            <ac:spMk id="15362" creationId="{00000000-0000-0000-0000-000000000000}"/>
          </ac:spMkLst>
        </pc:spChg>
      </pc:sldChg>
      <pc:sldChg chg="modSp setBg">
        <pc:chgData name="Daniels, Alexandria" userId="f82c1114-b3db-46e8-b1cf-74a6619c19ab" providerId="ADAL" clId="{85200A11-1950-4102-B1CC-CBAFCB6D9606}" dt="2025-09-11T11:50:10.239" v="329" actId="20577"/>
        <pc:sldMkLst>
          <pc:docMk/>
          <pc:sldMk cId="0" sldId="286"/>
        </pc:sldMkLst>
        <pc:spChg chg="mod">
          <ac:chgData name="Daniels, Alexandria" userId="f82c1114-b3db-46e8-b1cf-74a6619c19ab" providerId="ADAL" clId="{85200A11-1950-4102-B1CC-CBAFCB6D9606}" dt="2025-09-11T11:50:10.239" v="329" actId="20577"/>
          <ac:spMkLst>
            <pc:docMk/>
            <pc:sldMk cId="0" sldId="286"/>
            <ac:spMk id="5" creationId="{00000000-0000-0000-0000-000000000000}"/>
          </ac:spMkLst>
        </pc:spChg>
      </pc:sldChg>
      <pc:sldChg chg="delSp modSp">
        <pc:chgData name="Daniels, Alexandria" userId="f82c1114-b3db-46e8-b1cf-74a6619c19ab" providerId="ADAL" clId="{85200A11-1950-4102-B1CC-CBAFCB6D9606}" dt="2025-09-10T17:54:57.529" v="37" actId="1076"/>
        <pc:sldMkLst>
          <pc:docMk/>
          <pc:sldMk cId="1963854509" sldId="293"/>
        </pc:sldMkLst>
        <pc:spChg chg="mod">
          <ac:chgData name="Daniels, Alexandria" userId="f82c1114-b3db-46e8-b1cf-74a6619c19ab" providerId="ADAL" clId="{85200A11-1950-4102-B1CC-CBAFCB6D9606}" dt="2025-09-10T17:54:52.934" v="35" actId="20577"/>
          <ac:spMkLst>
            <pc:docMk/>
            <pc:sldMk cId="1963854509" sldId="293"/>
            <ac:spMk id="5" creationId="{00000000-0000-0000-0000-000000000000}"/>
          </ac:spMkLst>
        </pc:spChg>
        <pc:picChg chg="del">
          <ac:chgData name="Daniels, Alexandria" userId="f82c1114-b3db-46e8-b1cf-74a6619c19ab" providerId="ADAL" clId="{85200A11-1950-4102-B1CC-CBAFCB6D9606}" dt="2025-09-10T17:54:47.345" v="32" actId="478"/>
          <ac:picMkLst>
            <pc:docMk/>
            <pc:sldMk cId="1963854509" sldId="293"/>
            <ac:picMk id="10" creationId="{281B06EB-366C-2DD2-0E8F-439991D80AA2}"/>
          </ac:picMkLst>
        </pc:picChg>
        <pc:picChg chg="mod">
          <ac:chgData name="Daniels, Alexandria" userId="f82c1114-b3db-46e8-b1cf-74a6619c19ab" providerId="ADAL" clId="{85200A11-1950-4102-B1CC-CBAFCB6D9606}" dt="2025-09-10T17:54:56.225" v="36" actId="1076"/>
          <ac:picMkLst>
            <pc:docMk/>
            <pc:sldMk cId="1963854509" sldId="293"/>
            <ac:picMk id="11" creationId="{C16E433C-B419-9F5B-714A-C7BEB76222BD}"/>
          </ac:picMkLst>
        </pc:picChg>
        <pc:picChg chg="mod">
          <ac:chgData name="Daniels, Alexandria" userId="f82c1114-b3db-46e8-b1cf-74a6619c19ab" providerId="ADAL" clId="{85200A11-1950-4102-B1CC-CBAFCB6D9606}" dt="2025-09-10T17:54:57.529" v="37" actId="1076"/>
          <ac:picMkLst>
            <pc:docMk/>
            <pc:sldMk cId="1963854509" sldId="293"/>
            <ac:picMk id="18" creationId="{3FDF9247-7D8A-8FAB-6CF1-CBDC640908E1}"/>
          </ac:picMkLst>
        </pc:picChg>
      </pc:sldChg>
      <pc:sldChg chg="addSp delSp modSp">
        <pc:chgData name="Daniels, Alexandria" userId="f82c1114-b3db-46e8-b1cf-74a6619c19ab" providerId="ADAL" clId="{85200A11-1950-4102-B1CC-CBAFCB6D9606}" dt="2025-09-11T12:01:29.433" v="387" actId="20577"/>
        <pc:sldMkLst>
          <pc:docMk/>
          <pc:sldMk cId="449233692" sldId="294"/>
        </pc:sldMkLst>
        <pc:spChg chg="mod">
          <ac:chgData name="Daniels, Alexandria" userId="f82c1114-b3db-46e8-b1cf-74a6619c19ab" providerId="ADAL" clId="{85200A11-1950-4102-B1CC-CBAFCB6D9606}" dt="2025-09-11T12:00:11.362" v="374" actId="1076"/>
          <ac:spMkLst>
            <pc:docMk/>
            <pc:sldMk cId="449233692" sldId="294"/>
            <ac:spMk id="2" creationId="{00000000-0000-0000-0000-000000000000}"/>
          </ac:spMkLst>
        </pc:spChg>
        <pc:spChg chg="mod">
          <ac:chgData name="Daniels, Alexandria" userId="f82c1114-b3db-46e8-b1cf-74a6619c19ab" providerId="ADAL" clId="{85200A11-1950-4102-B1CC-CBAFCB6D9606}" dt="2025-09-11T12:01:29.433" v="387" actId="20577"/>
          <ac:spMkLst>
            <pc:docMk/>
            <pc:sldMk cId="449233692" sldId="294"/>
            <ac:spMk id="4" creationId="{00000000-0000-0000-0000-000000000000}"/>
          </ac:spMkLst>
        </pc:spChg>
        <pc:picChg chg="del mod">
          <ac:chgData name="Daniels, Alexandria" userId="f82c1114-b3db-46e8-b1cf-74a6619c19ab" providerId="ADAL" clId="{85200A11-1950-4102-B1CC-CBAFCB6D9606}" dt="2025-09-11T11:58:41.140" v="363" actId="478"/>
          <ac:picMkLst>
            <pc:docMk/>
            <pc:sldMk cId="449233692" sldId="294"/>
            <ac:picMk id="3" creationId="{00000000-0000-0000-0000-000000000000}"/>
          </ac:picMkLst>
        </pc:picChg>
        <pc:picChg chg="del">
          <ac:chgData name="Daniels, Alexandria" userId="f82c1114-b3db-46e8-b1cf-74a6619c19ab" providerId="ADAL" clId="{85200A11-1950-4102-B1CC-CBAFCB6D9606}" dt="2025-09-11T12:00:07.156" v="373" actId="478"/>
          <ac:picMkLst>
            <pc:docMk/>
            <pc:sldMk cId="449233692" sldId="294"/>
            <ac:picMk id="5" creationId="{00000000-0000-0000-0000-000000000000}"/>
          </ac:picMkLst>
        </pc:picChg>
        <pc:picChg chg="add del mod">
          <ac:chgData name="Daniels, Alexandria" userId="f82c1114-b3db-46e8-b1cf-74a6619c19ab" providerId="ADAL" clId="{85200A11-1950-4102-B1CC-CBAFCB6D9606}" dt="2025-09-11T11:58:37.146" v="361"/>
          <ac:picMkLst>
            <pc:docMk/>
            <pc:sldMk cId="449233692" sldId="294"/>
            <ac:picMk id="6" creationId="{43CDBD7D-5CCB-49B9-B99E-5FE0526FF40B}"/>
          </ac:picMkLst>
        </pc:picChg>
        <pc:picChg chg="del">
          <ac:chgData name="Daniels, Alexandria" userId="f82c1114-b3db-46e8-b1cf-74a6619c19ab" providerId="ADAL" clId="{85200A11-1950-4102-B1CC-CBAFCB6D9606}" dt="2025-09-11T11:58:43.217" v="364" actId="478"/>
          <ac:picMkLst>
            <pc:docMk/>
            <pc:sldMk cId="449233692" sldId="294"/>
            <ac:picMk id="7" creationId="{00000000-0000-0000-0000-000000000000}"/>
          </ac:picMkLst>
        </pc:picChg>
        <pc:picChg chg="del">
          <ac:chgData name="Daniels, Alexandria" userId="f82c1114-b3db-46e8-b1cf-74a6619c19ab" providerId="ADAL" clId="{85200A11-1950-4102-B1CC-CBAFCB6D9606}" dt="2025-09-11T12:00:05.012" v="372" actId="478"/>
          <ac:picMkLst>
            <pc:docMk/>
            <pc:sldMk cId="449233692" sldId="294"/>
            <ac:picMk id="8" creationId="{00000000-0000-0000-0000-000000000000}"/>
          </ac:picMkLst>
        </pc:picChg>
        <pc:picChg chg="add mod">
          <ac:chgData name="Daniels, Alexandria" userId="f82c1114-b3db-46e8-b1cf-74a6619c19ab" providerId="ADAL" clId="{85200A11-1950-4102-B1CC-CBAFCB6D9606}" dt="2025-09-11T12:01:07.058" v="384" actId="1076"/>
          <ac:picMkLst>
            <pc:docMk/>
            <pc:sldMk cId="449233692" sldId="294"/>
            <ac:picMk id="9" creationId="{9AEE2AEC-922A-4D64-8C21-322E276F47AA}"/>
          </ac:picMkLst>
        </pc:picChg>
        <pc:picChg chg="add mod">
          <ac:chgData name="Daniels, Alexandria" userId="f82c1114-b3db-46e8-b1cf-74a6619c19ab" providerId="ADAL" clId="{85200A11-1950-4102-B1CC-CBAFCB6D9606}" dt="2025-09-11T12:00:19.778" v="378" actId="1076"/>
          <ac:picMkLst>
            <pc:docMk/>
            <pc:sldMk cId="449233692" sldId="294"/>
            <ac:picMk id="10" creationId="{03BC7B7F-DEA7-4CEF-B2D4-3C08EEA9AA72}"/>
          </ac:picMkLst>
        </pc:picChg>
      </pc:sldChg>
      <pc:sldChg chg="del">
        <pc:chgData name="Daniels, Alexandria" userId="f82c1114-b3db-46e8-b1cf-74a6619c19ab" providerId="ADAL" clId="{85200A11-1950-4102-B1CC-CBAFCB6D9606}" dt="2025-09-11T11:49:22.184" v="305" actId="2696"/>
        <pc:sldMkLst>
          <pc:docMk/>
          <pc:sldMk cId="64233872" sldId="295"/>
        </pc:sldMkLst>
      </pc:sldChg>
      <pc:sldChg chg="del">
        <pc:chgData name="Daniels, Alexandria" userId="f82c1114-b3db-46e8-b1cf-74a6619c19ab" providerId="ADAL" clId="{85200A11-1950-4102-B1CC-CBAFCB6D9606}" dt="2025-09-11T11:30:07.422" v="90" actId="2696"/>
        <pc:sldMkLst>
          <pc:docMk/>
          <pc:sldMk cId="244578614" sldId="296"/>
        </pc:sldMkLst>
      </pc:sldChg>
      <pc:sldChg chg="addSp delSp modSp">
        <pc:chgData name="Daniels, Alexandria" userId="f82c1114-b3db-46e8-b1cf-74a6619c19ab" providerId="ADAL" clId="{85200A11-1950-4102-B1CC-CBAFCB6D9606}" dt="2025-09-11T11:43:40.439" v="304" actId="20577"/>
        <pc:sldMkLst>
          <pc:docMk/>
          <pc:sldMk cId="2044993418" sldId="297"/>
        </pc:sldMkLst>
        <pc:spChg chg="mod">
          <ac:chgData name="Daniels, Alexandria" userId="f82c1114-b3db-46e8-b1cf-74a6619c19ab" providerId="ADAL" clId="{85200A11-1950-4102-B1CC-CBAFCB6D9606}" dt="2025-09-11T11:43:40.439" v="304" actId="20577"/>
          <ac:spMkLst>
            <pc:docMk/>
            <pc:sldMk cId="2044993418" sldId="297"/>
            <ac:spMk id="2" creationId="{3AA8E347-79B8-BCCD-9295-F9EE933B017D}"/>
          </ac:spMkLst>
        </pc:spChg>
        <pc:spChg chg="add del mod">
          <ac:chgData name="Daniels, Alexandria" userId="f82c1114-b3db-46e8-b1cf-74a6619c19ab" providerId="ADAL" clId="{85200A11-1950-4102-B1CC-CBAFCB6D9606}" dt="2025-09-11T11:42:12.542" v="241" actId="478"/>
          <ac:spMkLst>
            <pc:docMk/>
            <pc:sldMk cId="2044993418" sldId="297"/>
            <ac:spMk id="6" creationId="{36BD6CDA-B5D9-4FB4-90B9-1FAF9692F0B0}"/>
          </ac:spMkLst>
        </pc:spChg>
        <pc:spChg chg="add del mod">
          <ac:chgData name="Daniels, Alexandria" userId="f82c1114-b3db-46e8-b1cf-74a6619c19ab" providerId="ADAL" clId="{85200A11-1950-4102-B1CC-CBAFCB6D9606}" dt="2025-09-11T11:42:46.805" v="248" actId="478"/>
          <ac:spMkLst>
            <pc:docMk/>
            <pc:sldMk cId="2044993418" sldId="297"/>
            <ac:spMk id="11" creationId="{46B12518-527B-421D-936E-5A5C776F893D}"/>
          </ac:spMkLst>
        </pc:spChg>
        <pc:spChg chg="add del mod">
          <ac:chgData name="Daniels, Alexandria" userId="f82c1114-b3db-46e8-b1cf-74a6619c19ab" providerId="ADAL" clId="{85200A11-1950-4102-B1CC-CBAFCB6D9606}" dt="2025-09-11T11:42:53.242" v="251" actId="478"/>
          <ac:spMkLst>
            <pc:docMk/>
            <pc:sldMk cId="2044993418" sldId="297"/>
            <ac:spMk id="15" creationId="{89CA7EFF-763D-4287-8493-18FF01D2E718}"/>
          </ac:spMkLst>
        </pc:spChg>
        <pc:picChg chg="add del mod">
          <ac:chgData name="Daniels, Alexandria" userId="f82c1114-b3db-46e8-b1cf-74a6619c19ab" providerId="ADAL" clId="{85200A11-1950-4102-B1CC-CBAFCB6D9606}" dt="2025-09-11T11:43:03.749" v="256" actId="14100"/>
          <ac:picMkLst>
            <pc:docMk/>
            <pc:sldMk cId="2044993418" sldId="297"/>
            <ac:picMk id="4" creationId="{7D1B6D27-9AE7-4497-B41E-CA75BC6B3748}"/>
          </ac:picMkLst>
        </pc:picChg>
        <pc:picChg chg="add del">
          <ac:chgData name="Daniels, Alexandria" userId="f82c1114-b3db-46e8-b1cf-74a6619c19ab" providerId="ADAL" clId="{85200A11-1950-4102-B1CC-CBAFCB6D9606}" dt="2025-09-11T11:42:17.928" v="244" actId="478"/>
          <ac:picMkLst>
            <pc:docMk/>
            <pc:sldMk cId="2044993418" sldId="297"/>
            <ac:picMk id="7" creationId="{F1F4C358-9D8B-E0B4-B176-7349DB33CD12}"/>
          </ac:picMkLst>
        </pc:picChg>
        <pc:picChg chg="del">
          <ac:chgData name="Daniels, Alexandria" userId="f82c1114-b3db-46e8-b1cf-74a6619c19ab" providerId="ADAL" clId="{85200A11-1950-4102-B1CC-CBAFCB6D9606}" dt="2025-09-11T11:42:21.646" v="245" actId="478"/>
          <ac:picMkLst>
            <pc:docMk/>
            <pc:sldMk cId="2044993418" sldId="297"/>
            <ac:picMk id="8" creationId="{34E0CA04-6E13-9BAD-6B31-4A8307AD476A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E91DAF-5B45-49CC-842A-39171D59B1DA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9A8A4664-B235-4F87-B385-D7F4254D9149}">
      <dgm:prSet/>
      <dgm:spPr/>
      <dgm:t>
        <a:bodyPr/>
        <a:lstStyle/>
        <a:p>
          <a:r>
            <a:rPr lang="en-US"/>
            <a:t>Talk quietly &amp; use whisper voices when working in the LMC.</a:t>
          </a:r>
        </a:p>
      </dgm:t>
    </dgm:pt>
    <dgm:pt modelId="{4BD0D1D4-E985-4D60-8D2B-3CFAD6520EC6}" type="parTrans" cxnId="{FBCD1C91-8BAA-4CF5-B2CA-4A473F722E83}">
      <dgm:prSet/>
      <dgm:spPr/>
      <dgm:t>
        <a:bodyPr/>
        <a:lstStyle/>
        <a:p>
          <a:endParaRPr lang="en-US"/>
        </a:p>
      </dgm:t>
    </dgm:pt>
    <dgm:pt modelId="{25A0CB9E-EB95-496A-A7AC-E4AD45A82615}" type="sibTrans" cxnId="{FBCD1C91-8BAA-4CF5-B2CA-4A473F722E83}">
      <dgm:prSet/>
      <dgm:spPr/>
      <dgm:t>
        <a:bodyPr/>
        <a:lstStyle/>
        <a:p>
          <a:endParaRPr lang="en-US"/>
        </a:p>
      </dgm:t>
    </dgm:pt>
    <dgm:pt modelId="{344C12E8-EBC4-4EB4-9B0C-FB25AE3B0366}">
      <dgm:prSet/>
      <dgm:spPr/>
      <dgm:t>
        <a:bodyPr/>
        <a:lstStyle/>
        <a:p>
          <a:r>
            <a:rPr lang="en-US"/>
            <a:t>No candy or gum, food, or drink in the library!</a:t>
          </a:r>
        </a:p>
      </dgm:t>
    </dgm:pt>
    <dgm:pt modelId="{B434F633-6756-4688-AB6E-6E949690FF71}" type="parTrans" cxnId="{E0D7646A-BE30-44DD-88B5-BC744DF8E168}">
      <dgm:prSet/>
      <dgm:spPr/>
      <dgm:t>
        <a:bodyPr/>
        <a:lstStyle/>
        <a:p>
          <a:endParaRPr lang="en-US"/>
        </a:p>
      </dgm:t>
    </dgm:pt>
    <dgm:pt modelId="{17BAC2B6-D986-46BB-9A89-F1FED69DF2F6}" type="sibTrans" cxnId="{E0D7646A-BE30-44DD-88B5-BC744DF8E168}">
      <dgm:prSet/>
      <dgm:spPr/>
      <dgm:t>
        <a:bodyPr/>
        <a:lstStyle/>
        <a:p>
          <a:endParaRPr lang="en-US"/>
        </a:p>
      </dgm:t>
    </dgm:pt>
    <dgm:pt modelId="{4FFF5DEB-7095-4ACD-ABC6-91C760A9419D}">
      <dgm:prSet/>
      <dgm:spPr/>
      <dgm:t>
        <a:bodyPr/>
        <a:lstStyle/>
        <a:p>
          <a:r>
            <a:rPr lang="en-US"/>
            <a:t>Clean up and push in chairs. Pick up trash.</a:t>
          </a:r>
        </a:p>
      </dgm:t>
    </dgm:pt>
    <dgm:pt modelId="{E028D728-B2B1-4A6E-828A-7C394586855C}" type="parTrans" cxnId="{17751BB7-DF84-405F-92B1-0C06DAE8FE1E}">
      <dgm:prSet/>
      <dgm:spPr/>
      <dgm:t>
        <a:bodyPr/>
        <a:lstStyle/>
        <a:p>
          <a:endParaRPr lang="en-US"/>
        </a:p>
      </dgm:t>
    </dgm:pt>
    <dgm:pt modelId="{1EFFF1A6-387E-47E0-8B9C-438917DD9A77}" type="sibTrans" cxnId="{17751BB7-DF84-405F-92B1-0C06DAE8FE1E}">
      <dgm:prSet/>
      <dgm:spPr/>
      <dgm:t>
        <a:bodyPr/>
        <a:lstStyle/>
        <a:p>
          <a:endParaRPr lang="en-US"/>
        </a:p>
      </dgm:t>
    </dgm:pt>
    <dgm:pt modelId="{8485A792-ED1E-42AD-AB3E-8382EAFB04B4}">
      <dgm:prSet/>
      <dgm:spPr/>
      <dgm:t>
        <a:bodyPr/>
        <a:lstStyle/>
        <a:p>
          <a:r>
            <a:rPr lang="en-US"/>
            <a:t>Walk. Do not run !</a:t>
          </a:r>
        </a:p>
      </dgm:t>
    </dgm:pt>
    <dgm:pt modelId="{E820783C-CEAB-4C18-A6AF-69772BBDF30C}" type="parTrans" cxnId="{EDF0086F-BA60-439E-8F58-FF5A4962EBCE}">
      <dgm:prSet/>
      <dgm:spPr/>
      <dgm:t>
        <a:bodyPr/>
        <a:lstStyle/>
        <a:p>
          <a:endParaRPr lang="en-US"/>
        </a:p>
      </dgm:t>
    </dgm:pt>
    <dgm:pt modelId="{BBD77626-4C52-4230-BE48-9101F754C066}" type="sibTrans" cxnId="{EDF0086F-BA60-439E-8F58-FF5A4962EBCE}">
      <dgm:prSet/>
      <dgm:spPr/>
      <dgm:t>
        <a:bodyPr/>
        <a:lstStyle/>
        <a:p>
          <a:endParaRPr lang="en-US"/>
        </a:p>
      </dgm:t>
    </dgm:pt>
    <dgm:pt modelId="{2003E61B-518C-4E82-B16A-D69C32D945DA}" type="pres">
      <dgm:prSet presAssocID="{4FE91DAF-5B45-49CC-842A-39171D59B1DA}" presName="vert0" presStyleCnt="0">
        <dgm:presLayoutVars>
          <dgm:dir/>
          <dgm:animOne val="branch"/>
          <dgm:animLvl val="lvl"/>
        </dgm:presLayoutVars>
      </dgm:prSet>
      <dgm:spPr/>
    </dgm:pt>
    <dgm:pt modelId="{504BAA29-F9F4-495B-892F-5DFAAADEF934}" type="pres">
      <dgm:prSet presAssocID="{9A8A4664-B235-4F87-B385-D7F4254D9149}" presName="thickLine" presStyleLbl="alignNode1" presStyleIdx="0" presStyleCnt="4"/>
      <dgm:spPr/>
    </dgm:pt>
    <dgm:pt modelId="{247D90D1-5647-4EC5-8468-56FE45AA1FC6}" type="pres">
      <dgm:prSet presAssocID="{9A8A4664-B235-4F87-B385-D7F4254D9149}" presName="horz1" presStyleCnt="0"/>
      <dgm:spPr/>
    </dgm:pt>
    <dgm:pt modelId="{FC1BD583-F093-4551-829D-78909F3CFA92}" type="pres">
      <dgm:prSet presAssocID="{9A8A4664-B235-4F87-B385-D7F4254D9149}" presName="tx1" presStyleLbl="revTx" presStyleIdx="0" presStyleCnt="4"/>
      <dgm:spPr/>
    </dgm:pt>
    <dgm:pt modelId="{6C0AA108-8391-4F01-BE54-309FF14D41B6}" type="pres">
      <dgm:prSet presAssocID="{9A8A4664-B235-4F87-B385-D7F4254D9149}" presName="vert1" presStyleCnt="0"/>
      <dgm:spPr/>
    </dgm:pt>
    <dgm:pt modelId="{5E48832B-73E7-4223-A912-06063440043A}" type="pres">
      <dgm:prSet presAssocID="{344C12E8-EBC4-4EB4-9B0C-FB25AE3B0366}" presName="thickLine" presStyleLbl="alignNode1" presStyleIdx="1" presStyleCnt="4"/>
      <dgm:spPr/>
    </dgm:pt>
    <dgm:pt modelId="{8309C4B7-4769-43ED-808A-43C50E4510DB}" type="pres">
      <dgm:prSet presAssocID="{344C12E8-EBC4-4EB4-9B0C-FB25AE3B0366}" presName="horz1" presStyleCnt="0"/>
      <dgm:spPr/>
    </dgm:pt>
    <dgm:pt modelId="{8C860AA8-B919-4F0F-89D2-02790ADD32D7}" type="pres">
      <dgm:prSet presAssocID="{344C12E8-EBC4-4EB4-9B0C-FB25AE3B0366}" presName="tx1" presStyleLbl="revTx" presStyleIdx="1" presStyleCnt="4"/>
      <dgm:spPr/>
    </dgm:pt>
    <dgm:pt modelId="{3E41BA0F-3297-43D8-9E0E-5E2D69F58704}" type="pres">
      <dgm:prSet presAssocID="{344C12E8-EBC4-4EB4-9B0C-FB25AE3B0366}" presName="vert1" presStyleCnt="0"/>
      <dgm:spPr/>
    </dgm:pt>
    <dgm:pt modelId="{FFB625D6-FC6C-4F32-A8AE-13CD57DE238D}" type="pres">
      <dgm:prSet presAssocID="{4FFF5DEB-7095-4ACD-ABC6-91C760A9419D}" presName="thickLine" presStyleLbl="alignNode1" presStyleIdx="2" presStyleCnt="4"/>
      <dgm:spPr/>
    </dgm:pt>
    <dgm:pt modelId="{15F1A6F3-AA8A-4073-BF79-EBE73F5A9AF1}" type="pres">
      <dgm:prSet presAssocID="{4FFF5DEB-7095-4ACD-ABC6-91C760A9419D}" presName="horz1" presStyleCnt="0"/>
      <dgm:spPr/>
    </dgm:pt>
    <dgm:pt modelId="{26A9E3AA-9278-4BF2-8716-CE8FF925A4B5}" type="pres">
      <dgm:prSet presAssocID="{4FFF5DEB-7095-4ACD-ABC6-91C760A9419D}" presName="tx1" presStyleLbl="revTx" presStyleIdx="2" presStyleCnt="4"/>
      <dgm:spPr/>
    </dgm:pt>
    <dgm:pt modelId="{9C12B85D-E1F9-40E4-8D44-6939809DDA05}" type="pres">
      <dgm:prSet presAssocID="{4FFF5DEB-7095-4ACD-ABC6-91C760A9419D}" presName="vert1" presStyleCnt="0"/>
      <dgm:spPr/>
    </dgm:pt>
    <dgm:pt modelId="{558C6CC6-7955-46DA-B7ED-90579BDA04E2}" type="pres">
      <dgm:prSet presAssocID="{8485A792-ED1E-42AD-AB3E-8382EAFB04B4}" presName="thickLine" presStyleLbl="alignNode1" presStyleIdx="3" presStyleCnt="4"/>
      <dgm:spPr/>
    </dgm:pt>
    <dgm:pt modelId="{8486C1A8-B1AB-4AF0-9BCE-12B61A83C591}" type="pres">
      <dgm:prSet presAssocID="{8485A792-ED1E-42AD-AB3E-8382EAFB04B4}" presName="horz1" presStyleCnt="0"/>
      <dgm:spPr/>
    </dgm:pt>
    <dgm:pt modelId="{CE76AF9D-6257-499C-A190-65D581D6D040}" type="pres">
      <dgm:prSet presAssocID="{8485A792-ED1E-42AD-AB3E-8382EAFB04B4}" presName="tx1" presStyleLbl="revTx" presStyleIdx="3" presStyleCnt="4"/>
      <dgm:spPr/>
    </dgm:pt>
    <dgm:pt modelId="{987C49A1-6090-489E-B7C0-D1BA1FD8702B}" type="pres">
      <dgm:prSet presAssocID="{8485A792-ED1E-42AD-AB3E-8382EAFB04B4}" presName="vert1" presStyleCnt="0"/>
      <dgm:spPr/>
    </dgm:pt>
  </dgm:ptLst>
  <dgm:cxnLst>
    <dgm:cxn modelId="{00682C3B-728C-4E76-AD0C-6270DBC578AD}" type="presOf" srcId="{4FFF5DEB-7095-4ACD-ABC6-91C760A9419D}" destId="{26A9E3AA-9278-4BF2-8716-CE8FF925A4B5}" srcOrd="0" destOrd="0" presId="urn:microsoft.com/office/officeart/2008/layout/LinedList"/>
    <dgm:cxn modelId="{9E486D69-D92C-475C-A40A-5905B64427C9}" type="presOf" srcId="{344C12E8-EBC4-4EB4-9B0C-FB25AE3B0366}" destId="{8C860AA8-B919-4F0F-89D2-02790ADD32D7}" srcOrd="0" destOrd="0" presId="urn:microsoft.com/office/officeart/2008/layout/LinedList"/>
    <dgm:cxn modelId="{E0D7646A-BE30-44DD-88B5-BC744DF8E168}" srcId="{4FE91DAF-5B45-49CC-842A-39171D59B1DA}" destId="{344C12E8-EBC4-4EB4-9B0C-FB25AE3B0366}" srcOrd="1" destOrd="0" parTransId="{B434F633-6756-4688-AB6E-6E949690FF71}" sibTransId="{17BAC2B6-D986-46BB-9A89-F1FED69DF2F6}"/>
    <dgm:cxn modelId="{EDF0086F-BA60-439E-8F58-FF5A4962EBCE}" srcId="{4FE91DAF-5B45-49CC-842A-39171D59B1DA}" destId="{8485A792-ED1E-42AD-AB3E-8382EAFB04B4}" srcOrd="3" destOrd="0" parTransId="{E820783C-CEAB-4C18-A6AF-69772BBDF30C}" sibTransId="{BBD77626-4C52-4230-BE48-9101F754C066}"/>
    <dgm:cxn modelId="{A1424E51-EFF7-41B8-AA77-541FBECDDDA1}" type="presOf" srcId="{9A8A4664-B235-4F87-B385-D7F4254D9149}" destId="{FC1BD583-F093-4551-829D-78909F3CFA92}" srcOrd="0" destOrd="0" presId="urn:microsoft.com/office/officeart/2008/layout/LinedList"/>
    <dgm:cxn modelId="{FBCD1C91-8BAA-4CF5-B2CA-4A473F722E83}" srcId="{4FE91DAF-5B45-49CC-842A-39171D59B1DA}" destId="{9A8A4664-B235-4F87-B385-D7F4254D9149}" srcOrd="0" destOrd="0" parTransId="{4BD0D1D4-E985-4D60-8D2B-3CFAD6520EC6}" sibTransId="{25A0CB9E-EB95-496A-A7AC-E4AD45A82615}"/>
    <dgm:cxn modelId="{B4242CA3-68B4-4890-8FCA-7CA9DB9B361D}" type="presOf" srcId="{4FE91DAF-5B45-49CC-842A-39171D59B1DA}" destId="{2003E61B-518C-4E82-B16A-D69C32D945DA}" srcOrd="0" destOrd="0" presId="urn:microsoft.com/office/officeart/2008/layout/LinedList"/>
    <dgm:cxn modelId="{1E8745A9-65F9-4214-87F0-2486D00E82F0}" type="presOf" srcId="{8485A792-ED1E-42AD-AB3E-8382EAFB04B4}" destId="{CE76AF9D-6257-499C-A190-65D581D6D040}" srcOrd="0" destOrd="0" presId="urn:microsoft.com/office/officeart/2008/layout/LinedList"/>
    <dgm:cxn modelId="{17751BB7-DF84-405F-92B1-0C06DAE8FE1E}" srcId="{4FE91DAF-5B45-49CC-842A-39171D59B1DA}" destId="{4FFF5DEB-7095-4ACD-ABC6-91C760A9419D}" srcOrd="2" destOrd="0" parTransId="{E028D728-B2B1-4A6E-828A-7C394586855C}" sibTransId="{1EFFF1A6-387E-47E0-8B9C-438917DD9A77}"/>
    <dgm:cxn modelId="{92D66A01-1B3F-4AB2-A6BE-D7C8A12E9055}" type="presParOf" srcId="{2003E61B-518C-4E82-B16A-D69C32D945DA}" destId="{504BAA29-F9F4-495B-892F-5DFAAADEF934}" srcOrd="0" destOrd="0" presId="urn:microsoft.com/office/officeart/2008/layout/LinedList"/>
    <dgm:cxn modelId="{89B045F5-F609-4D29-B463-962344AF6A87}" type="presParOf" srcId="{2003E61B-518C-4E82-B16A-D69C32D945DA}" destId="{247D90D1-5647-4EC5-8468-56FE45AA1FC6}" srcOrd="1" destOrd="0" presId="urn:microsoft.com/office/officeart/2008/layout/LinedList"/>
    <dgm:cxn modelId="{95038178-2D46-4110-8A16-70D60AA0D8DE}" type="presParOf" srcId="{247D90D1-5647-4EC5-8468-56FE45AA1FC6}" destId="{FC1BD583-F093-4551-829D-78909F3CFA92}" srcOrd="0" destOrd="0" presId="urn:microsoft.com/office/officeart/2008/layout/LinedList"/>
    <dgm:cxn modelId="{04AE2089-B2F1-4772-901C-019DECA5B4AB}" type="presParOf" srcId="{247D90D1-5647-4EC5-8468-56FE45AA1FC6}" destId="{6C0AA108-8391-4F01-BE54-309FF14D41B6}" srcOrd="1" destOrd="0" presId="urn:microsoft.com/office/officeart/2008/layout/LinedList"/>
    <dgm:cxn modelId="{328BD64A-E893-4D93-A632-DE8E9CF799A7}" type="presParOf" srcId="{2003E61B-518C-4E82-B16A-D69C32D945DA}" destId="{5E48832B-73E7-4223-A912-06063440043A}" srcOrd="2" destOrd="0" presId="urn:microsoft.com/office/officeart/2008/layout/LinedList"/>
    <dgm:cxn modelId="{ADA15650-FA0E-49D2-B6C9-17C0C26A0EEF}" type="presParOf" srcId="{2003E61B-518C-4E82-B16A-D69C32D945DA}" destId="{8309C4B7-4769-43ED-808A-43C50E4510DB}" srcOrd="3" destOrd="0" presId="urn:microsoft.com/office/officeart/2008/layout/LinedList"/>
    <dgm:cxn modelId="{55D2FD78-4744-4F6F-A63C-B3A3DF385B72}" type="presParOf" srcId="{8309C4B7-4769-43ED-808A-43C50E4510DB}" destId="{8C860AA8-B919-4F0F-89D2-02790ADD32D7}" srcOrd="0" destOrd="0" presId="urn:microsoft.com/office/officeart/2008/layout/LinedList"/>
    <dgm:cxn modelId="{D835F89A-9E82-4517-8EBD-52C26E621CCB}" type="presParOf" srcId="{8309C4B7-4769-43ED-808A-43C50E4510DB}" destId="{3E41BA0F-3297-43D8-9E0E-5E2D69F58704}" srcOrd="1" destOrd="0" presId="urn:microsoft.com/office/officeart/2008/layout/LinedList"/>
    <dgm:cxn modelId="{CE509AAD-0C3B-4C49-9D4A-FA33F8BE3D04}" type="presParOf" srcId="{2003E61B-518C-4E82-B16A-D69C32D945DA}" destId="{FFB625D6-FC6C-4F32-A8AE-13CD57DE238D}" srcOrd="4" destOrd="0" presId="urn:microsoft.com/office/officeart/2008/layout/LinedList"/>
    <dgm:cxn modelId="{2D44F214-D333-40CE-BA75-8CA264B7A12D}" type="presParOf" srcId="{2003E61B-518C-4E82-B16A-D69C32D945DA}" destId="{15F1A6F3-AA8A-4073-BF79-EBE73F5A9AF1}" srcOrd="5" destOrd="0" presId="urn:microsoft.com/office/officeart/2008/layout/LinedList"/>
    <dgm:cxn modelId="{B9F26F6B-E913-4FC2-9071-948144B641E8}" type="presParOf" srcId="{15F1A6F3-AA8A-4073-BF79-EBE73F5A9AF1}" destId="{26A9E3AA-9278-4BF2-8716-CE8FF925A4B5}" srcOrd="0" destOrd="0" presId="urn:microsoft.com/office/officeart/2008/layout/LinedList"/>
    <dgm:cxn modelId="{78BA77D1-896D-48E5-B7B7-0ED85EE87273}" type="presParOf" srcId="{15F1A6F3-AA8A-4073-BF79-EBE73F5A9AF1}" destId="{9C12B85D-E1F9-40E4-8D44-6939809DDA05}" srcOrd="1" destOrd="0" presId="urn:microsoft.com/office/officeart/2008/layout/LinedList"/>
    <dgm:cxn modelId="{A6714C62-B168-4D12-A699-9697A5DF1E9B}" type="presParOf" srcId="{2003E61B-518C-4E82-B16A-D69C32D945DA}" destId="{558C6CC6-7955-46DA-B7ED-90579BDA04E2}" srcOrd="6" destOrd="0" presId="urn:microsoft.com/office/officeart/2008/layout/LinedList"/>
    <dgm:cxn modelId="{789C8E8A-82E5-4E3C-989C-1528A3AD659B}" type="presParOf" srcId="{2003E61B-518C-4E82-B16A-D69C32D945DA}" destId="{8486C1A8-B1AB-4AF0-9BCE-12B61A83C591}" srcOrd="7" destOrd="0" presId="urn:microsoft.com/office/officeart/2008/layout/LinedList"/>
    <dgm:cxn modelId="{70F5A929-EE4E-422F-B52D-37E8EC9AF4A1}" type="presParOf" srcId="{8486C1A8-B1AB-4AF0-9BCE-12B61A83C591}" destId="{CE76AF9D-6257-499C-A190-65D581D6D040}" srcOrd="0" destOrd="0" presId="urn:microsoft.com/office/officeart/2008/layout/LinedList"/>
    <dgm:cxn modelId="{D2B08F51-99A4-41C9-ADC7-E47054F8B692}" type="presParOf" srcId="{8486C1A8-B1AB-4AF0-9BCE-12B61A83C591}" destId="{987C49A1-6090-489E-B7C0-D1BA1FD8702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4BAA29-F9F4-495B-892F-5DFAAADEF934}">
      <dsp:nvSpPr>
        <dsp:cNvPr id="0" name=""/>
        <dsp:cNvSpPr/>
      </dsp:nvSpPr>
      <dsp:spPr>
        <a:xfrm>
          <a:off x="0" y="0"/>
          <a:ext cx="8686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1BD583-F093-4551-829D-78909F3CFA92}">
      <dsp:nvSpPr>
        <dsp:cNvPr id="0" name=""/>
        <dsp:cNvSpPr/>
      </dsp:nvSpPr>
      <dsp:spPr>
        <a:xfrm>
          <a:off x="0" y="0"/>
          <a:ext cx="8686800" cy="15239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t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/>
            <a:t>Talk quietly &amp; use whisper voices when working in the LMC.</a:t>
          </a:r>
        </a:p>
      </dsp:txBody>
      <dsp:txXfrm>
        <a:off x="0" y="0"/>
        <a:ext cx="8686800" cy="1523999"/>
      </dsp:txXfrm>
    </dsp:sp>
    <dsp:sp modelId="{5E48832B-73E7-4223-A912-06063440043A}">
      <dsp:nvSpPr>
        <dsp:cNvPr id="0" name=""/>
        <dsp:cNvSpPr/>
      </dsp:nvSpPr>
      <dsp:spPr>
        <a:xfrm>
          <a:off x="0" y="1523999"/>
          <a:ext cx="8686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860AA8-B919-4F0F-89D2-02790ADD32D7}">
      <dsp:nvSpPr>
        <dsp:cNvPr id="0" name=""/>
        <dsp:cNvSpPr/>
      </dsp:nvSpPr>
      <dsp:spPr>
        <a:xfrm>
          <a:off x="0" y="1523999"/>
          <a:ext cx="8686800" cy="15239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t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/>
            <a:t>No candy or gum, food, or drink in the library!</a:t>
          </a:r>
        </a:p>
      </dsp:txBody>
      <dsp:txXfrm>
        <a:off x="0" y="1523999"/>
        <a:ext cx="8686800" cy="1523999"/>
      </dsp:txXfrm>
    </dsp:sp>
    <dsp:sp modelId="{FFB625D6-FC6C-4F32-A8AE-13CD57DE238D}">
      <dsp:nvSpPr>
        <dsp:cNvPr id="0" name=""/>
        <dsp:cNvSpPr/>
      </dsp:nvSpPr>
      <dsp:spPr>
        <a:xfrm>
          <a:off x="0" y="3047999"/>
          <a:ext cx="8686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A9E3AA-9278-4BF2-8716-CE8FF925A4B5}">
      <dsp:nvSpPr>
        <dsp:cNvPr id="0" name=""/>
        <dsp:cNvSpPr/>
      </dsp:nvSpPr>
      <dsp:spPr>
        <a:xfrm>
          <a:off x="0" y="3047999"/>
          <a:ext cx="8686800" cy="15239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t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/>
            <a:t>Clean up and push in chairs. Pick up trash.</a:t>
          </a:r>
        </a:p>
      </dsp:txBody>
      <dsp:txXfrm>
        <a:off x="0" y="3047999"/>
        <a:ext cx="8686800" cy="1523999"/>
      </dsp:txXfrm>
    </dsp:sp>
    <dsp:sp modelId="{558C6CC6-7955-46DA-B7ED-90579BDA04E2}">
      <dsp:nvSpPr>
        <dsp:cNvPr id="0" name=""/>
        <dsp:cNvSpPr/>
      </dsp:nvSpPr>
      <dsp:spPr>
        <a:xfrm>
          <a:off x="0" y="4572000"/>
          <a:ext cx="8686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76AF9D-6257-499C-A190-65D581D6D040}">
      <dsp:nvSpPr>
        <dsp:cNvPr id="0" name=""/>
        <dsp:cNvSpPr/>
      </dsp:nvSpPr>
      <dsp:spPr>
        <a:xfrm>
          <a:off x="0" y="4571999"/>
          <a:ext cx="8686800" cy="15239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t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/>
            <a:t>Walk. Do not run !</a:t>
          </a:r>
        </a:p>
      </dsp:txBody>
      <dsp:txXfrm>
        <a:off x="0" y="4571999"/>
        <a:ext cx="8686800" cy="15239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87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50288"/>
            <a:ext cx="297180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87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50288"/>
            <a:ext cx="297180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88AA116E-7FFC-4CF6-8832-0A52FB209D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3794760" y="1267730"/>
            <a:ext cx="1554480" cy="6400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3886200" y="1267731"/>
            <a:ext cx="1371600" cy="548640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1281" y="2091263"/>
            <a:ext cx="6801440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6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1575" y="4682062"/>
            <a:ext cx="6803136" cy="50292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  <a:lvl6pPr marL="2286000" indent="0" algn="ctr">
              <a:buNone/>
              <a:defRPr sz="1400"/>
            </a:lvl6pPr>
            <a:lvl7pPr marL="2743200" indent="0" algn="ctr">
              <a:buNone/>
              <a:defRPr sz="1400"/>
            </a:lvl7pPr>
            <a:lvl8pPr marL="3200400" indent="0" algn="ctr">
              <a:buNone/>
              <a:defRPr sz="1400"/>
            </a:lvl8pPr>
            <a:lvl9pPr marL="3657600" indent="0" algn="ctr">
              <a:buNone/>
              <a:defRPr sz="14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3931920" y="1327188"/>
            <a:ext cx="1280160" cy="457200"/>
          </a:xfrm>
        </p:spPr>
        <p:txBody>
          <a:bodyPr/>
          <a:lstStyle>
            <a:lvl1pPr algn="ctr">
              <a:defRPr sz="11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361D8292-7A5A-44EB-ADEC-AA767D00200F}" type="datetimeFigureOut">
              <a:rPr lang="en-US" dirty="0"/>
              <a:t>9/11/2025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104936" y="5211060"/>
            <a:ext cx="4429125" cy="228600"/>
          </a:xfrm>
        </p:spPr>
        <p:txBody>
          <a:bodyPr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6455190" y="5212080"/>
            <a:ext cx="158391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4967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1D73B-AC12-4256-9E12-E45AB393862B}" type="datetimeFigureOut">
              <a:rPr lang="en-US" dirty="0"/>
              <a:t>9/11/2025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958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762000"/>
            <a:ext cx="177165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762000"/>
            <a:ext cx="60579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1E8A7-06A9-4796-98A4-479CF7079753}" type="datetimeFigureOut">
              <a:rPr lang="en-US" dirty="0"/>
              <a:t>9/11/2025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4284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60913" y="2362200"/>
            <a:ext cx="3770312" cy="17859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60913" y="4300538"/>
            <a:ext cx="3770312" cy="17859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2438400" y="6248400"/>
            <a:ext cx="2130425" cy="4746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5791200" y="6248400"/>
            <a:ext cx="2897188" cy="4746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4138" y="6242050"/>
            <a:ext cx="587375" cy="4889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791E9E-1230-4DAF-B5ED-062074B5FA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796834"/>
      </p:ext>
    </p:extLst>
  </p:cSld>
  <p:clrMapOvr>
    <a:masterClrMapping/>
  </p:clrMapOvr>
  <p:transition spd="slow">
    <p:pull dir="r"/>
    <p:sndAc>
      <p:stSnd>
        <p:snd r:embed="rId1" name="WHOOSH.WAV"/>
      </p:stSnd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60913" y="2362200"/>
            <a:ext cx="3770312" cy="17859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60913" y="4300538"/>
            <a:ext cx="3770312" cy="17859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2438400" y="6248400"/>
            <a:ext cx="2130425" cy="4746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5791200" y="6248400"/>
            <a:ext cx="2897188" cy="4746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4138" y="6242050"/>
            <a:ext cx="587375" cy="4889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E47E9D-E685-43DC-A6C4-F012EBE217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423518"/>
      </p:ext>
    </p:extLst>
  </p:cSld>
  <p:clrMapOvr>
    <a:masterClrMapping/>
  </p:clrMapOvr>
  <p:transition spd="slow">
    <p:pull dir="r"/>
    <p:sndAc>
      <p:stSnd>
        <p:snd r:embed="rId1" name="WHOOSH.WAV"/>
      </p:stSnd>
    </p:sndAc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38200" y="2362200"/>
            <a:ext cx="3770313" cy="17859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838200" y="4300538"/>
            <a:ext cx="3770313" cy="17859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760913" y="2362200"/>
            <a:ext cx="3770312" cy="3724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2438400" y="6248400"/>
            <a:ext cx="2130425" cy="4746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5791200" y="6248400"/>
            <a:ext cx="2897188" cy="4746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4138" y="6242050"/>
            <a:ext cx="587375" cy="4889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4C9565-74D7-47C1-8D25-A716F8C1C2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852430"/>
      </p:ext>
    </p:extLst>
  </p:cSld>
  <p:clrMapOvr>
    <a:masterClrMapping/>
  </p:clrMapOvr>
  <p:transition spd="slow">
    <p:pull dir="r"/>
    <p:sndAc>
      <p:stSnd>
        <p:snd r:embed="rId1" name="WHOOSH.WAV"/>
      </p:stSnd>
    </p:sndAc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438400" y="6248400"/>
            <a:ext cx="2130425" cy="4746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248400"/>
            <a:ext cx="2897188" cy="4746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38" y="6242050"/>
            <a:ext cx="587375" cy="4889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5B0313-6768-4464-8F85-F6B4E4F58E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778575"/>
      </p:ext>
    </p:extLst>
  </p:cSld>
  <p:clrMapOvr>
    <a:masterClrMapping/>
  </p:clrMapOvr>
  <p:transition spd="slow">
    <p:pull dir="r"/>
    <p:sndAc>
      <p:stSnd>
        <p:snd r:embed="rId1" name="WHOOSH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DEACD-722F-4835-8C36-350D1156C46F}" type="datetimeFigureOut">
              <a:rPr lang="en-US" dirty="0"/>
              <a:t>9/11/2025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998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3794760" y="1267730"/>
            <a:ext cx="1554480" cy="6400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3886200" y="1267731"/>
            <a:ext cx="1371600" cy="548640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717" y="2094309"/>
            <a:ext cx="6803136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6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2718" y="4682062"/>
            <a:ext cx="6803136" cy="50292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31920" y="1325880"/>
            <a:ext cx="1280160" cy="457200"/>
          </a:xfrm>
        </p:spPr>
        <p:txBody>
          <a:bodyPr/>
          <a:lstStyle>
            <a:lvl1pPr algn="ctr">
              <a:defRPr lang="en-US" sz="11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C829D4D-0BFC-4907-B876-8D0F29D25B8B}" type="datetimeFigureOut">
              <a:rPr lang="en-US" dirty="0"/>
              <a:t>9/11/2025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04679" y="5211060"/>
            <a:ext cx="4430268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3378" y="5211060"/>
            <a:ext cx="1584198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5026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4F713-3024-4B60-8C85-AB19FBDEA5C9}" type="datetimeFigureOut">
              <a:rPr lang="en-US" dirty="0"/>
              <a:t>9/11/2025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189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755898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756581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70D8C-FEE3-44E4-9FC3-58ECB605B60D}" type="datetimeFigureOut">
              <a:rPr lang="en-US" dirty="0"/>
              <a:t>9/11/2025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143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AFF06-CDBB-4575-A3CF-D3C40F356B44}" type="datetimeFigureOut">
              <a:rPr lang="en-US" dirty="0"/>
              <a:t>9/11/2025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547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B23BA-8BFA-4D1F-A6AD-B650E27402E6}" type="datetimeFigureOut">
              <a:rPr lang="en-US" dirty="0"/>
              <a:t>9/11/2025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143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84147" y="173736"/>
            <a:ext cx="6398514" cy="65105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6765290" y="173736"/>
            <a:ext cx="2194560" cy="651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7392"/>
            <a:ext cx="1823085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976" y="907143"/>
            <a:ext cx="5428856" cy="504371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3085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43E8C-8E71-4ACB-A6F3-3C86F80AFB02}" type="datetimeFigureOut">
              <a:rPr lang="en-US" dirty="0"/>
              <a:t>9/11/2025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7795258" y="6310086"/>
            <a:ext cx="109728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868160" y="274320"/>
            <a:ext cx="1988820" cy="6309360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88999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6765290" y="173736"/>
            <a:ext cx="2194560" cy="651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3504"/>
            <a:ext cx="1824228" cy="1645920"/>
          </a:xfrm>
        </p:spPr>
        <p:txBody>
          <a:bodyPr anchor="b">
            <a:noAutofit/>
          </a:bodyPr>
          <a:lstStyle>
            <a:lvl1pPr algn="l">
              <a:defRPr sz="24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1449" y="173736"/>
            <a:ext cx="6398514" cy="6510528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4228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F5ABCC35-AE37-4B74-AFDC-2B5B2D807A04}" type="datetimeFigureOut">
              <a:rPr lang="en-US" dirty="0"/>
              <a:t>9/11/2025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9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97546" y="6309360"/>
            <a:ext cx="109728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868160" y="274320"/>
            <a:ext cx="1988820" cy="6309360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73618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6022" y="173736"/>
            <a:ext cx="8791956" cy="6510528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642594"/>
            <a:ext cx="768096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103120"/>
            <a:ext cx="768096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34768" y="6309360"/>
            <a:ext cx="20574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89D66BB5-FA43-4133-A57F-33DEFA0D4249}" type="datetimeFigureOut">
              <a:rPr lang="en-US" dirty="0"/>
              <a:t>9/11/2025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6896" y="6309360"/>
            <a:ext cx="3950208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23382" y="6309360"/>
            <a:ext cx="10972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578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35" r:id="rId10"/>
    <p:sldLayoutId id="2147483836" r:id="rId11"/>
    <p:sldLayoutId id="2147483837" r:id="rId12"/>
    <p:sldLayoutId id="2147483838" r:id="rId13"/>
    <p:sldLayoutId id="2147483839" r:id="rId14"/>
    <p:sldLayoutId id="2147483840" r:id="rId15"/>
  </p:sldLayoutIdLst>
  <p:transition spd="slow">
    <p:pull dir="r"/>
    <p:sndAc>
      <p:stSnd>
        <p:snd r:embed="rId17" name="WHOOSH.WAV"/>
      </p:stSnd>
    </p:sndAc>
  </p:transition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7.jpeg"/><Relationship Id="rId4" Type="http://schemas.openxmlformats.org/officeDocument/2006/relationships/image" Target="../media/image26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1.emf"/><Relationship Id="rId7" Type="http://schemas.openxmlformats.org/officeDocument/2006/relationships/diagramQuickStyle" Target="../diagrams/quickStyle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32.jpeg"/><Relationship Id="rId9" Type="http://schemas.microsoft.com/office/2007/relationships/diagramDrawing" Target="../diagrams/drawing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office.com/r/rcnCD3cgtG?origin=lprLink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hyperlink" Target="https://launchpad.classlink.com/rcboe" TargetMode="External"/><Relationship Id="rId7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jpeg"/><Relationship Id="rId5" Type="http://schemas.openxmlformats.org/officeDocument/2006/relationships/hyperlink" Target="https://rcboe.follettdestiny.com/common/welcome.jsp?context=saas60_1014545" TargetMode="Externa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3.emf"/><Relationship Id="rId5" Type="http://schemas.openxmlformats.org/officeDocument/2006/relationships/image" Target="../media/image22.wmf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8" name="Rectangle 12297">
            <a:extLst>
              <a:ext uri="{FF2B5EF4-FFF2-40B4-BE49-F238E27FC236}">
                <a16:creationId xmlns:a16="http://schemas.microsoft.com/office/drawing/2014/main" id="{52C9F0CC-9F30-4B99-AC35-5A6C416A05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022" y="237744"/>
            <a:ext cx="8791956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050" name="AutoShape 2"/>
          <p:cNvSpPr>
            <a:spLocks noGrp="1" noChangeArrowheads="1"/>
          </p:cNvSpPr>
          <p:nvPr>
            <p:ph type="ctrTitle"/>
          </p:nvPr>
        </p:nvSpPr>
        <p:spPr>
          <a:xfrm>
            <a:off x="1001383" y="628217"/>
            <a:ext cx="7543800" cy="1371600"/>
          </a:xfrm>
        </p:spPr>
        <p:txBody>
          <a:bodyPr vert="horz" lIns="91440" tIns="45720" rIns="91440" bIns="45720" rtlCol="0" anchor="ctr">
            <a:noAutofit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4000" cap="none" spc="0">
                <a:solidFill>
                  <a:srgbClr val="3333FF"/>
                </a:solidFill>
                <a:latin typeface="Comic Sans MS"/>
              </a:rPr>
              <a:t>Welcome to the</a:t>
            </a:r>
            <a:br>
              <a:rPr lang="en-US" sz="4000" cap="none" spc="0">
                <a:solidFill>
                  <a:srgbClr val="3333FF"/>
                </a:solidFill>
                <a:latin typeface="Comic Sans MS"/>
              </a:rPr>
            </a:br>
            <a:r>
              <a:rPr lang="en-US" sz="4000" cap="none" spc="0">
                <a:solidFill>
                  <a:srgbClr val="3333FF"/>
                </a:solidFill>
                <a:latin typeface="Comic Sans MS"/>
              </a:rPr>
              <a:t> Library Media Center</a:t>
            </a:r>
            <a:br>
              <a:rPr lang="en-US" sz="4000" cap="none" spc="0">
                <a:solidFill>
                  <a:srgbClr val="3333FF"/>
                </a:solidFill>
                <a:latin typeface="Comic Sans MS"/>
              </a:rPr>
            </a:br>
            <a:endParaRPr lang="en-US" sz="3000" cap="none" spc="0">
              <a:solidFill>
                <a:srgbClr val="3333FF"/>
              </a:solidFill>
              <a:latin typeface="Comic Sans MS"/>
            </a:endParaRPr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5241777" y="5017744"/>
            <a:ext cx="3020857" cy="70788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lIns="91440" tIns="45720" rIns="91440" bIns="45720" anchor="t">
            <a:spAutoFit/>
          </a:bodyPr>
          <a:lstStyle/>
          <a:p>
            <a:pPr defTabSz="420624">
              <a:spcBef>
                <a:spcPct val="50000"/>
              </a:spcBef>
              <a:defRPr/>
            </a:pPr>
            <a:r>
              <a:rPr 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/>
                <a:cs typeface="Arial"/>
              </a:rPr>
              <a:t>2025-2026</a:t>
            </a:r>
            <a:endParaRPr lang="en-US" sz="4000" b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/>
              <a:cs typeface="Arial" charset="0"/>
            </a:endParaRPr>
          </a:p>
        </p:txBody>
      </p:sp>
      <p:pic>
        <p:nvPicPr>
          <p:cNvPr id="12292" name="Picture 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2225" y="2514929"/>
            <a:ext cx="4159665" cy="230309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D6CBFEC-058E-46DE-85BB-965861145A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17" y="2144672"/>
            <a:ext cx="4262716" cy="3505785"/>
          </a:xfrm>
          <a:prstGeom prst="rect">
            <a:avLst/>
          </a:prstGeom>
        </p:spPr>
      </p:pic>
    </p:spTree>
  </p:cSld>
  <p:clrMapOvr>
    <a:masterClrMapping/>
  </p:clrMapOvr>
  <p:transition spd="slow">
    <p:pull dir="r"/>
    <p:sndAc>
      <p:stSnd>
        <p:snd r:embed="rId2" name="WHOOSH.WAV"/>
      </p:stSnd>
    </p:sndAc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1738222" y="300487"/>
            <a:ext cx="7076536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n-US">
                <a:latin typeface="Comic Sans MS"/>
              </a:rPr>
              <a:t>Books are damaged when…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447800"/>
            <a:ext cx="5029200" cy="5105400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3500">
                <a:solidFill>
                  <a:srgbClr val="00B050"/>
                </a:solidFill>
                <a:latin typeface="Comic Sans MS"/>
              </a:rPr>
              <a:t>pages are ripped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3500">
                <a:solidFill>
                  <a:srgbClr val="3333FF"/>
                </a:solidFill>
                <a:latin typeface="Comic Sans MS"/>
              </a:rPr>
              <a:t>food and liquids spill on them</a:t>
            </a:r>
          </a:p>
          <a:p>
            <a:pPr marL="274320" indent="-274320">
              <a:spcBef>
                <a:spcPts val="580"/>
              </a:spcBef>
              <a:buFont typeface="Wingdings 2"/>
              <a:buChar char=""/>
              <a:defRPr/>
            </a:pPr>
            <a:r>
              <a:rPr lang="en-US" sz="3500">
                <a:solidFill>
                  <a:srgbClr val="00B050"/>
                </a:solidFill>
                <a:latin typeface="Comic Sans MS"/>
              </a:rPr>
              <a:t>written in or marked 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3500">
                <a:solidFill>
                  <a:srgbClr val="3333FF"/>
                </a:solidFill>
                <a:latin typeface="Comic Sans MS"/>
              </a:rPr>
              <a:t>they are mistreated or not held properly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500">
                <a:solidFill>
                  <a:srgbClr val="00B050"/>
                </a:solidFill>
                <a:latin typeface="Comic Sans MS"/>
              </a:rPr>
              <a:t>FINES will be applied for damaged and lost books.</a:t>
            </a:r>
          </a:p>
          <a:p>
            <a:pPr marL="0" indent="0" eaLnBrk="1" fontAlgn="auto" hangingPunct="1">
              <a:spcBef>
                <a:spcPts val="580"/>
              </a:spcBef>
              <a:spcAft>
                <a:spcPts val="0"/>
              </a:spcAft>
              <a:buNone/>
              <a:defRPr/>
            </a:pPr>
            <a:endParaRPr lang="en-US" sz="3500">
              <a:latin typeface="Comic Sans MS" pitchFamily="66" charset="0"/>
            </a:endParaRP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US"/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endParaRPr lang="en-US"/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None/>
              <a:defRPr/>
            </a:pPr>
            <a:endParaRPr lang="en-US"/>
          </a:p>
        </p:txBody>
      </p:sp>
      <p:pic>
        <p:nvPicPr>
          <p:cNvPr id="10" name="Content Placeholder 9" descr="sad-crying-smiley-face.gif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6314536" y="1443486"/>
            <a:ext cx="1522305" cy="1497897"/>
          </a:xfrm>
        </p:spPr>
      </p:pic>
      <p:pic>
        <p:nvPicPr>
          <p:cNvPr id="23557" name="Picture 6" descr="C:\Users\Lonnie Hooks\AppData\Local\Microsoft\Windows\Temporary Internet Files\Content.IE5\P3S9ULMI\MC900123499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5562600"/>
            <a:ext cx="1221254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7" descr="C:\Users\Lonnie Hooks\AppData\Local\Microsoft\Windows\Temporary Internet Files\Content.IE5\P3S9ULMI\MC900123499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228600" y="304800"/>
            <a:ext cx="887821" cy="102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th (1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75075" y="3049438"/>
            <a:ext cx="2143125" cy="2857500"/>
          </a:xfrm>
          <a:prstGeom prst="rect">
            <a:avLst/>
          </a:prstGeom>
        </p:spPr>
      </p:pic>
    </p:spTree>
  </p:cSld>
  <p:clrMapOvr>
    <a:masterClrMapping/>
  </p:clrMapOvr>
  <p:transition spd="slow">
    <p:pull dir="r"/>
    <p:sndAc>
      <p:stSnd>
        <p:snd r:embed="rId2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04" name="Rectangle 106503">
            <a:extLst>
              <a:ext uri="{FF2B5EF4-FFF2-40B4-BE49-F238E27FC236}">
                <a16:creationId xmlns:a16="http://schemas.microsoft.com/office/drawing/2014/main" id="{23F06F43-65DD-4B85-B766-48825426F4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022" y="237744"/>
            <a:ext cx="8791956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06506" name="Rectangle 106505">
            <a:extLst>
              <a:ext uri="{FF2B5EF4-FFF2-40B4-BE49-F238E27FC236}">
                <a16:creationId xmlns:a16="http://schemas.microsoft.com/office/drawing/2014/main" id="{2CE4DC00-5E49-42F4-B341-44AAE32756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8308" y="237744"/>
            <a:ext cx="879303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362" name="AutoShape 2"/>
          <p:cNvSpPr>
            <a:spLocks noGrp="1" noChangeArrowheads="1"/>
          </p:cNvSpPr>
          <p:nvPr>
            <p:ph type="title"/>
          </p:nvPr>
        </p:nvSpPr>
        <p:spPr>
          <a:xfrm>
            <a:off x="982189" y="441310"/>
            <a:ext cx="4711446" cy="174418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700" dirty="0">
                <a:solidFill>
                  <a:srgbClr val="0070C0"/>
                </a:solidFill>
                <a:latin typeface="Comic Sans MS"/>
              </a:rPr>
              <a:t>Lion Behavior Expectations in the Media Center</a:t>
            </a:r>
          </a:p>
        </p:txBody>
      </p:sp>
      <p:pic>
        <p:nvPicPr>
          <p:cNvPr id="8" name="Picture 7" descr="th (5).jpg"/>
          <p:cNvPicPr>
            <a:picLocks noChangeAspect="1"/>
          </p:cNvPicPr>
          <p:nvPr/>
        </p:nvPicPr>
        <p:blipFill rotWithShape="1">
          <a:blip r:embed="rId3" cstate="print"/>
          <a:srcRect l="9353" r="11763"/>
          <a:stretch/>
        </p:blipFill>
        <p:spPr>
          <a:xfrm>
            <a:off x="5927271" y="237745"/>
            <a:ext cx="3044069" cy="2045209"/>
          </a:xfrm>
          <a:prstGeom prst="rect">
            <a:avLst/>
          </a:prstGeom>
        </p:spPr>
      </p:pic>
      <p:sp>
        <p:nvSpPr>
          <p:cNvPr id="1064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51510" y="2386584"/>
            <a:ext cx="4711446" cy="3648456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274320">
              <a:spcBef>
                <a:spcPts val="580"/>
              </a:spcBef>
              <a:defRPr/>
            </a:pP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/>
              </a:rPr>
              <a:t>Enter Quietly and sit where you are directed.</a:t>
            </a:r>
          </a:p>
          <a:p>
            <a:pPr marL="274320">
              <a:spcBef>
                <a:spcPts val="580"/>
              </a:spcBef>
              <a:buClr>
                <a:srgbClr val="262626"/>
              </a:buClr>
              <a:defRPr/>
            </a:pPr>
            <a:endParaRPr lang="en-US" dirty="0">
              <a:effectLst>
                <a:outerShdw blurRad="38100" dist="38100" dir="2700000" algn="tl">
                  <a:srgbClr val="C0C0C0"/>
                </a:outerShdw>
              </a:effectLst>
              <a:latin typeface="Comic Sans MS"/>
            </a:endParaRPr>
          </a:p>
          <a:p>
            <a:pPr marL="274320">
              <a:spcBef>
                <a:spcPts val="580"/>
              </a:spcBef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Comic Sans MS"/>
              </a:rPr>
              <a:t>Be Safe: walk and keep chair legs on the floor</a:t>
            </a:r>
            <a:endParaRPr lang="en-US" dirty="0">
              <a:effectLst>
                <a:outerShdw blurRad="38100" dist="38100" dir="2700000" algn="tl">
                  <a:srgbClr val="C0C0C0"/>
                </a:outerShdw>
              </a:effectLst>
              <a:latin typeface="Comic Sans MS"/>
            </a:endParaRPr>
          </a:p>
          <a:p>
            <a:pPr marL="274320">
              <a:spcBef>
                <a:spcPts val="580"/>
              </a:spcBef>
              <a:buClr>
                <a:srgbClr val="262626"/>
              </a:buClr>
              <a:defRPr/>
            </a:pPr>
            <a:endParaRPr lang="en-US" dirty="0">
              <a:effectLst>
                <a:outerShdw blurRad="38100" dist="38100" dir="2700000" algn="tl">
                  <a:srgbClr val="C0C0C0"/>
                </a:outerShdw>
              </a:effectLst>
              <a:latin typeface="Comic Sans MS"/>
            </a:endParaRPr>
          </a:p>
          <a:p>
            <a:pPr marL="274320" fontAlgn="auto">
              <a:spcBef>
                <a:spcPts val="580"/>
              </a:spcBef>
              <a:spcAft>
                <a:spcPts val="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/>
              </a:rPr>
              <a:t>Use shelf markers appropriately.</a:t>
            </a:r>
          </a:p>
          <a:p>
            <a:pPr marL="274320" fontAlgn="auto">
              <a:spcBef>
                <a:spcPts val="580"/>
              </a:spcBef>
              <a:spcAft>
                <a:spcPts val="0"/>
              </a:spcAft>
              <a:defRPr/>
            </a:pPr>
            <a:endParaRPr lang="en-US" dirty="0">
              <a:effectLst>
                <a:outerShdw blurRad="38100" dist="38100" dir="2700000" algn="tl">
                  <a:srgbClr val="C0C0C0"/>
                </a:outerShdw>
              </a:effectLst>
              <a:latin typeface="Comic Sans MS"/>
            </a:endParaRPr>
          </a:p>
          <a:p>
            <a:pPr marL="274320" fontAlgn="auto">
              <a:spcBef>
                <a:spcPts val="580"/>
              </a:spcBef>
              <a:spcAft>
                <a:spcPts val="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/>
              </a:rPr>
              <a:t>Only go to approved internet sites.</a:t>
            </a:r>
          </a:p>
          <a:p>
            <a:pPr marL="0" fontAlgn="auto">
              <a:spcBef>
                <a:spcPts val="580"/>
              </a:spcBef>
              <a:spcAft>
                <a:spcPts val="0"/>
              </a:spcAft>
              <a:defRPr/>
            </a:pPr>
            <a:endParaRPr lang="en-US" dirty="0">
              <a:effectLst>
                <a:outerShdw blurRad="38100" dist="38100" dir="2700000" algn="tl">
                  <a:srgbClr val="C0C0C0"/>
                </a:outerShdw>
              </a:effectLst>
              <a:latin typeface="Comic Sans MS"/>
            </a:endParaRPr>
          </a:p>
          <a:p>
            <a:pPr marL="274320" fontAlgn="auto">
              <a:spcBef>
                <a:spcPts val="580"/>
              </a:spcBef>
              <a:spcAft>
                <a:spcPts val="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/>
              </a:rPr>
              <a:t>Use good manners always.</a:t>
            </a:r>
          </a:p>
          <a:p>
            <a:pPr marL="274320" fontAlgn="auto">
              <a:spcBef>
                <a:spcPts val="580"/>
              </a:spcBef>
              <a:spcAft>
                <a:spcPts val="0"/>
              </a:spcAft>
              <a:defRPr/>
            </a:pPr>
            <a:endParaRPr 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274320" fontAlgn="auto">
              <a:spcBef>
                <a:spcPts val="580"/>
              </a:spcBef>
              <a:spcAft>
                <a:spcPts val="0"/>
              </a:spcAft>
              <a:defRPr/>
            </a:pPr>
            <a:endParaRPr lang="en-US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9" name="Picture 8" descr="th (6).jpg"/>
          <p:cNvPicPr>
            <a:picLocks noChangeAspect="1"/>
          </p:cNvPicPr>
          <p:nvPr/>
        </p:nvPicPr>
        <p:blipFill rotWithShape="1">
          <a:blip r:embed="rId4" cstate="print"/>
          <a:srcRect r="1" b="6857"/>
          <a:stretch/>
        </p:blipFill>
        <p:spPr>
          <a:xfrm>
            <a:off x="5927271" y="2359153"/>
            <a:ext cx="3044069" cy="2050922"/>
          </a:xfrm>
          <a:prstGeom prst="rect">
            <a:avLst/>
          </a:prstGeom>
        </p:spPr>
      </p:pic>
      <p:pic>
        <p:nvPicPr>
          <p:cNvPr id="6" name="Picture 5" descr="th (3).jpg"/>
          <p:cNvPicPr>
            <a:picLocks noChangeAspect="1"/>
          </p:cNvPicPr>
          <p:nvPr/>
        </p:nvPicPr>
        <p:blipFill rotWithShape="1">
          <a:blip r:embed="rId5" cstate="print"/>
          <a:srcRect t="10602" r="1" b="19296"/>
          <a:stretch/>
        </p:blipFill>
        <p:spPr>
          <a:xfrm>
            <a:off x="5927271" y="4486274"/>
            <a:ext cx="3044069" cy="2133981"/>
          </a:xfrm>
          <a:prstGeom prst="rect">
            <a:avLst/>
          </a:prstGeom>
        </p:spPr>
      </p:pic>
    </p:spTree>
  </p:cSld>
  <p:clrMapOvr>
    <a:masterClrMapping/>
  </p:clrMapOvr>
  <p:transition spd="slow">
    <p:pull dir="r"/>
    <p:sndAc>
      <p:stSnd>
        <p:snd r:embed="rId2" name="WHOOSH.WAV"/>
      </p:stSnd>
    </p:sndAc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7513" y="104955"/>
            <a:ext cx="1061738" cy="11473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5" name="Picture 4" descr="th (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61826" y="5555412"/>
            <a:ext cx="2584330" cy="1308698"/>
          </a:xfrm>
          <a:prstGeom prst="rect">
            <a:avLst/>
          </a:prstGeom>
        </p:spPr>
      </p:pic>
      <p:graphicFrame>
        <p:nvGraphicFramePr>
          <p:cNvPr id="24582" name="Rectangle 3">
            <a:extLst>
              <a:ext uri="{FF2B5EF4-FFF2-40B4-BE49-F238E27FC236}">
                <a16:creationId xmlns:a16="http://schemas.microsoft.com/office/drawing/2014/main" id="{25744231-A47B-F188-04DE-9AB67BE13DB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40271433"/>
              </p:ext>
            </p:extLst>
          </p:nvPr>
        </p:nvGraphicFramePr>
        <p:xfrm>
          <a:off x="227162" y="1119995"/>
          <a:ext cx="8686800" cy="609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ransition spd="slow">
    <p:wedge/>
    <p:sndAc>
      <p:stSnd>
        <p:snd r:embed="rId2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2" name="Rectangle 20511">
            <a:extLst>
              <a:ext uri="{FF2B5EF4-FFF2-40B4-BE49-F238E27FC236}">
                <a16:creationId xmlns:a16="http://schemas.microsoft.com/office/drawing/2014/main" id="{DD963D1E-9CEE-4CE6-A0FF-CEFE96CC1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022" y="237744"/>
            <a:ext cx="8791956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0514" name="Rectangle 20513">
            <a:extLst>
              <a:ext uri="{FF2B5EF4-FFF2-40B4-BE49-F238E27FC236}">
                <a16:creationId xmlns:a16="http://schemas.microsoft.com/office/drawing/2014/main" id="{93EF527E-76C9-48D0-AD8D-3694C5FCE0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78027" y="0"/>
            <a:ext cx="3265973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16" name="Rectangle 20515">
            <a:extLst>
              <a:ext uri="{FF2B5EF4-FFF2-40B4-BE49-F238E27FC236}">
                <a16:creationId xmlns:a16="http://schemas.microsoft.com/office/drawing/2014/main" id="{6F0B011F-6C65-4AC1-9953-6861E70AAB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8308" y="237744"/>
            <a:ext cx="573973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482" name="AutoShape 2"/>
          <p:cNvSpPr>
            <a:spLocks noGrp="1" noChangeArrowheads="1"/>
          </p:cNvSpPr>
          <p:nvPr>
            <p:ph type="title"/>
          </p:nvPr>
        </p:nvSpPr>
        <p:spPr>
          <a:xfrm>
            <a:off x="522114" y="1030782"/>
            <a:ext cx="4711446" cy="1370372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>
              <a:defRPr/>
            </a:pPr>
            <a:r>
              <a:rPr lang="en-US">
                <a:solidFill>
                  <a:srgbClr val="0070C0"/>
                </a:solidFill>
                <a:latin typeface="Comic Sans MS"/>
              </a:rPr>
              <a:t>Be a Helper.</a:t>
            </a:r>
            <a:br>
              <a:rPr lang="en-US" dirty="0">
                <a:latin typeface="Comic Sans MS"/>
              </a:rPr>
            </a:br>
            <a:br>
              <a:rPr lang="en-US" sz="3700" dirty="0">
                <a:latin typeface="Comic Sans MS"/>
              </a:rPr>
            </a:br>
            <a:br>
              <a:rPr lang="en-US" sz="3700" dirty="0">
                <a:solidFill>
                  <a:srgbClr val="00B050"/>
                </a:solidFill>
                <a:latin typeface="Comic Sans MS"/>
              </a:rPr>
            </a:br>
            <a:endParaRPr lang="en-US" dirty="0">
              <a:latin typeface="Comic Sans MS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94642" y="1437678"/>
            <a:ext cx="4711446" cy="3648456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274320" fontAlgn="auto">
              <a:spcBef>
                <a:spcPts val="580"/>
              </a:spcBef>
              <a:spcAft>
                <a:spcPts val="0"/>
              </a:spcAft>
              <a:defRPr/>
            </a:pPr>
            <a:r>
              <a:rPr lang="en-US" dirty="0"/>
              <a:t>Use shelf markers so you know where to put a book back.</a:t>
            </a:r>
          </a:p>
          <a:p>
            <a:pPr marL="274320" fontAlgn="auto">
              <a:spcBef>
                <a:spcPts val="580"/>
              </a:spcBef>
              <a:spcAft>
                <a:spcPts val="0"/>
              </a:spcAft>
              <a:defRPr/>
            </a:pPr>
            <a:endParaRPr lang="en-US"/>
          </a:p>
          <a:p>
            <a:pPr marL="274320">
              <a:spcBef>
                <a:spcPts val="580"/>
              </a:spcBef>
              <a:defRPr/>
            </a:pPr>
            <a:r>
              <a:rPr lang="en-US"/>
              <a:t>Slide books back into place correctly: standing up with the book spines </a:t>
            </a:r>
            <a:r>
              <a:rPr lang="en-US" dirty="0"/>
              <a:t>facing out.</a:t>
            </a:r>
          </a:p>
          <a:p>
            <a:pPr marL="274320" fontAlgn="auto">
              <a:spcBef>
                <a:spcPts val="580"/>
              </a:spcBef>
              <a:spcAft>
                <a:spcPts val="0"/>
              </a:spcAft>
              <a:defRPr/>
            </a:pPr>
            <a:endParaRPr lang="en-US"/>
          </a:p>
          <a:p>
            <a:pPr marL="274320">
              <a:spcBef>
                <a:spcPts val="580"/>
              </a:spcBef>
              <a:defRPr/>
            </a:pPr>
            <a:r>
              <a:rPr lang="en-US"/>
              <a:t>Pick-up books off the floor. Put them on top of a counter.</a:t>
            </a:r>
          </a:p>
          <a:p>
            <a:pPr marL="274320">
              <a:spcBef>
                <a:spcPts val="580"/>
              </a:spcBef>
              <a:spcAft>
                <a:spcPts val="0"/>
              </a:spcAft>
              <a:buClr>
                <a:srgbClr val="262626"/>
              </a:buClr>
              <a:defRPr/>
            </a:pPr>
            <a:endParaRPr lang="en-US" dirty="0"/>
          </a:p>
          <a:p>
            <a:pPr marL="274320">
              <a:spcBef>
                <a:spcPts val="580"/>
              </a:spcBef>
              <a:buClr>
                <a:srgbClr val="262626"/>
              </a:buClr>
              <a:defRPr/>
            </a:pPr>
            <a:r>
              <a:rPr lang="en-US"/>
              <a:t>Put unwanted or lost books on top of a counter.</a:t>
            </a:r>
            <a:endParaRPr lang="en-US" dirty="0"/>
          </a:p>
          <a:p>
            <a:pPr marL="274320" fontAlgn="auto">
              <a:spcBef>
                <a:spcPts val="580"/>
              </a:spcBef>
              <a:spcAft>
                <a:spcPts val="0"/>
              </a:spcAft>
              <a:defRPr/>
            </a:pPr>
            <a:endParaRPr lang="en-US"/>
          </a:p>
          <a:p>
            <a:pPr marL="274320">
              <a:spcBef>
                <a:spcPts val="580"/>
              </a:spcBef>
              <a:defRPr/>
            </a:pPr>
            <a:endParaRPr lang="en-US"/>
          </a:p>
          <a:p>
            <a:pPr marL="274320">
              <a:spcBef>
                <a:spcPts val="580"/>
              </a:spcBef>
              <a:defRPr/>
            </a:pPr>
            <a:endParaRPr lang="en-US"/>
          </a:p>
        </p:txBody>
      </p:sp>
      <p:pic>
        <p:nvPicPr>
          <p:cNvPr id="20507" name="Picture 27" descr="MCj04237960000[1]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289627" y="493756"/>
            <a:ext cx="2489215" cy="2771774"/>
          </a:xfrm>
          <a:prstGeom prst="rect">
            <a:avLst/>
          </a:prstGeom>
          <a:noFill/>
        </p:spPr>
      </p:pic>
      <p:pic>
        <p:nvPicPr>
          <p:cNvPr id="17413" name="Picture 26" descr="Good Shelf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289627" y="3933810"/>
            <a:ext cx="2490899" cy="1793448"/>
          </a:xfrm>
          <a:prstGeom prst="rect">
            <a:avLst/>
          </a:prstGeom>
          <a:noFill/>
        </p:spPr>
      </p:pic>
      <p:sp>
        <p:nvSpPr>
          <p:cNvPr id="20498" name="Text Box 18"/>
          <p:cNvSpPr txBox="1">
            <a:spLocks noChangeArrowheads="1"/>
          </p:cNvSpPr>
          <p:nvPr/>
        </p:nvSpPr>
        <p:spPr bwMode="auto">
          <a:xfrm>
            <a:off x="3505200" y="6858000"/>
            <a:ext cx="2057400" cy="6413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en-US" sz="360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ransition spd="slow">
    <p:pull dir="r"/>
    <p:sndAc>
      <p:stSnd>
        <p:snd r:embed="rId2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050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weave">
          <a:fgClr>
            <a:srgbClr val="FF0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AutoShape 2"/>
          <p:cNvSpPr>
            <a:spLocks noGrp="1" noChangeArrowheads="1"/>
          </p:cNvSpPr>
          <p:nvPr>
            <p:ph type="title"/>
          </p:nvPr>
        </p:nvSpPr>
        <p:spPr>
          <a:xfrm>
            <a:off x="1394967" y="183234"/>
            <a:ext cx="6349042" cy="136207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/>
              </a:rPr>
              <a:t>Messy Shelf Help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475116" y="4064479"/>
            <a:ext cx="5946476" cy="1338262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pPr algn="ctr"/>
            <a:r>
              <a:rPr lang="en-US" sz="4400" dirty="0">
                <a:solidFill>
                  <a:srgbClr val="00B050"/>
                </a:solidFill>
                <a:latin typeface="Comic Sans MS"/>
              </a:rPr>
              <a:t>Push the book holder up against the books, to keep books standing up.</a:t>
            </a:r>
          </a:p>
        </p:txBody>
      </p:sp>
      <p:pic>
        <p:nvPicPr>
          <p:cNvPr id="176132" name="Picture 4" descr="Bad Shel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0249" y="1532627"/>
            <a:ext cx="4317521" cy="2367202"/>
          </a:xfrm>
          <a:prstGeom prst="rect">
            <a:avLst/>
          </a:prstGeom>
          <a:noFill/>
          <a:ln w="38100">
            <a:solidFill>
              <a:srgbClr val="FFCC0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pull dir="r"/>
    <p:sndAc>
      <p:stSnd>
        <p:snd r:embed="rId2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76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76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150225"/>
            <a:ext cx="7680960" cy="1371600"/>
          </a:xfrm>
        </p:spPr>
        <p:txBody>
          <a:bodyPr>
            <a:normAutofit/>
          </a:bodyPr>
          <a:lstStyle/>
          <a:p>
            <a:pPr algn="ctr"/>
            <a:r>
              <a:rPr lang="en-US" u="sng" dirty="0">
                <a:solidFill>
                  <a:srgbClr val="00B050"/>
                </a:solidFill>
                <a:latin typeface="Comic Sans MS"/>
              </a:rPr>
              <a:t>Rewards &amp; Consequences</a:t>
            </a:r>
            <a:br>
              <a:rPr lang="en-US" dirty="0">
                <a:solidFill>
                  <a:srgbClr val="00B050"/>
                </a:solidFill>
                <a:latin typeface="Comic Sans MS"/>
              </a:rPr>
            </a:br>
            <a:r>
              <a:rPr lang="en-US" dirty="0">
                <a:solidFill>
                  <a:srgbClr val="3333FF"/>
                </a:solidFill>
                <a:latin typeface="Comic Sans MS"/>
              </a:rPr>
              <a:t> 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0500" y="2275663"/>
            <a:ext cx="8762999" cy="38164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3333FF"/>
                </a:solidFill>
                <a:latin typeface="Comic Sans MS"/>
              </a:rPr>
              <a:t>small treasure, treat, House Points, happy note or sticker for </a:t>
            </a:r>
            <a:r>
              <a:rPr lang="en-US" sz="2800" dirty="0">
                <a:solidFill>
                  <a:srgbClr val="00B050"/>
                </a:solidFill>
                <a:latin typeface="Comic Sans MS"/>
              </a:rPr>
              <a:t>GREAT LION</a:t>
            </a:r>
            <a:r>
              <a:rPr lang="en-US" sz="2800" dirty="0">
                <a:solidFill>
                  <a:srgbClr val="3333FF"/>
                </a:solidFill>
                <a:latin typeface="Comic Sans MS"/>
              </a:rPr>
              <a:t> conduct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3333FF"/>
              </a:solidFill>
              <a:latin typeface="Comic Sans MS"/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3333FF"/>
              </a:solidFill>
              <a:latin typeface="Comic Sans MS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800" dirty="0">
                <a:latin typeface="Comic Sans MS"/>
              </a:rPr>
              <a:t>warning and separation from the group</a:t>
            </a:r>
          </a:p>
          <a:p>
            <a:pPr algn="ctr"/>
            <a:endParaRPr lang="en-US" sz="2800" dirty="0">
              <a:solidFill>
                <a:srgbClr val="000000"/>
              </a:solidFill>
              <a:latin typeface="Comic Sans MS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3333FF"/>
                </a:solidFill>
                <a:latin typeface="Comic Sans MS"/>
              </a:rPr>
              <a:t>back to class &amp; teacher notified</a:t>
            </a:r>
          </a:p>
          <a:p>
            <a:pPr algn="ctr"/>
            <a:r>
              <a:rPr lang="en-US" sz="2800" dirty="0">
                <a:latin typeface="Comic Sans MS"/>
              </a:rPr>
              <a:t> </a:t>
            </a:r>
          </a:p>
          <a:p>
            <a:r>
              <a:rPr lang="en-US" dirty="0"/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AEE2AEC-922A-4D64-8C21-322E276F47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6800" y="2724978"/>
            <a:ext cx="1912472" cy="167434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3BC7B7F-DEA7-4CEF-B2D4-3C08EEA9AA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8596" y="904063"/>
            <a:ext cx="1228881" cy="1235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233692"/>
      </p:ext>
    </p:extLst>
  </p:cSld>
  <p:clrMapOvr>
    <a:masterClrMapping/>
  </p:clrMapOvr>
  <p:transition spd="slow">
    <p:pull dir="r"/>
    <p:sndAc>
      <p:stSnd>
        <p:snd r:embed="rId2" name="WHOOSH.WAV"/>
      </p:stSnd>
    </p:sndAc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9" name="AutoShape 5"/>
          <p:cNvSpPr>
            <a:spLocks noGrp="1" noChangeArrowheads="1"/>
          </p:cNvSpPr>
          <p:nvPr>
            <p:ph type="title" idx="4294967295"/>
          </p:nvPr>
        </p:nvSpPr>
        <p:spPr>
          <a:xfrm>
            <a:off x="1021345" y="2626949"/>
            <a:ext cx="6781800" cy="9906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4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Questions</a:t>
            </a:r>
          </a:p>
        </p:txBody>
      </p:sp>
    </p:spTree>
  </p:cSld>
  <p:clrMapOvr>
    <a:masterClrMapping/>
  </p:clrMapOvr>
  <p:transition spd="slow">
    <p:pull dir="r"/>
    <p:sndAc>
      <p:stSnd>
        <p:snd r:embed="rId2" name="WHOOSH.WAV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1026"/>
          <p:cNvSpPr>
            <a:spLocks noGrp="1" noChangeArrowheads="1"/>
          </p:cNvSpPr>
          <p:nvPr>
            <p:ph type="title"/>
          </p:nvPr>
        </p:nvSpPr>
        <p:spPr>
          <a:xfrm>
            <a:off x="606425" y="190500"/>
            <a:ext cx="8077200" cy="22860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/>
              </a:rPr>
              <a:t>I am </a:t>
            </a:r>
            <a:r>
              <a:rPr lang="en-US" b="1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/>
              </a:rPr>
              <a:t>Ms. Daniels</a:t>
            </a:r>
            <a:r>
              <a:rPr lang="en-US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/>
              </a:rPr>
              <a:t>.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/>
              </a:rPr>
              <a:t> </a:t>
            </a:r>
            <a:b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/>
              </a:rPr>
            </a:b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/>
              </a:rPr>
              <a:t>I am here to help you. </a:t>
            </a:r>
            <a:b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b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endParaRPr lang="en-US" sz="3200" dirty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graphicFrame>
        <p:nvGraphicFramePr>
          <p:cNvPr id="21568" name="Object 108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682394"/>
              </p:ext>
            </p:extLst>
          </p:nvPr>
        </p:nvGraphicFramePr>
        <p:xfrm>
          <a:off x="1907521" y="4753778"/>
          <a:ext cx="1701800" cy="153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Microsoft ClipArt Gallery" r:id="rId4" imgW="2886120" imgH="2600280" progId="">
                  <p:embed/>
                </p:oleObj>
              </mc:Choice>
              <mc:Fallback>
                <p:oleObj name="Microsoft ClipArt Gallery" r:id="rId4" imgW="2886120" imgH="2600280" progId="">
                  <p:embed/>
                  <p:pic>
                    <p:nvPicPr>
                      <p:cNvPr id="21568" name="Object 10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7521" y="4753778"/>
                        <a:ext cx="1701800" cy="1533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67" name="Object 108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8118004"/>
              </p:ext>
            </p:extLst>
          </p:nvPr>
        </p:nvGraphicFramePr>
        <p:xfrm>
          <a:off x="1909006" y="3717337"/>
          <a:ext cx="1701800" cy="153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Microsoft ClipArt Gallery" r:id="rId4" imgW="2886120" imgH="2600280" progId="">
                  <p:embed/>
                </p:oleObj>
              </mc:Choice>
              <mc:Fallback>
                <p:oleObj name="Microsoft ClipArt Gallery" r:id="rId4" imgW="2886120" imgH="2600280" progId="">
                  <p:embed/>
                  <p:pic>
                    <p:nvPicPr>
                      <p:cNvPr id="21567" name="Object 10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9006" y="3717337"/>
                        <a:ext cx="1701800" cy="1533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30" name="Picture 1089" descr="C:\Users\Lonnie Hooks\AppData\Local\Microsoft\Windows\Temporary Internet Files\Content.IE5\P9HPDYCI\MC900048085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9198" y="1885950"/>
            <a:ext cx="165735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FF0A8B3-0741-40E2-B45F-710229A734E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0" y="2234276"/>
            <a:ext cx="2761727" cy="2761727"/>
          </a:xfrm>
          <a:prstGeom prst="rect">
            <a:avLst/>
          </a:prstGeom>
        </p:spPr>
      </p:pic>
    </p:spTree>
  </p:cSld>
  <p:clrMapOvr>
    <a:masterClrMapping/>
  </p:clrMapOvr>
  <p:transition spd="slow">
    <p:dissolve/>
    <p:sndAc>
      <p:stSnd>
        <p:snd r:embed="rId3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924800" cy="11430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Comic Sans MS"/>
              </a:rPr>
              <a:t>Come to the LMC!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219200"/>
            <a:ext cx="5562600" cy="4267200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US" sz="2400" dirty="0"/>
          </a:p>
          <a:p>
            <a:pPr marL="274320" indent="-274320">
              <a:spcBef>
                <a:spcPts val="580"/>
              </a:spcBef>
              <a:buFont typeface="Wingdings 2"/>
              <a:buChar char=""/>
              <a:defRPr/>
            </a:pPr>
            <a:r>
              <a:rPr lang="en-US" sz="3200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/>
              </a:rPr>
              <a:t>With your teacher for checkout, read aloud or lesson, research or approved computer usage, special program and Book Fair.</a:t>
            </a:r>
          </a:p>
          <a:p>
            <a:pPr marL="274320" indent="-274320">
              <a:spcBef>
                <a:spcPts val="580"/>
              </a:spcBef>
              <a:buFont typeface="Wingdings 2"/>
              <a:buChar char=""/>
              <a:defRPr/>
            </a:pPr>
            <a:endParaRPr lang="en-US" sz="3200" dirty="0">
              <a:solidFill>
                <a:srgbClr val="66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/>
            </a:endParaRPr>
          </a:p>
          <a:p>
            <a:pPr marL="274320" indent="-274320">
              <a:spcBef>
                <a:spcPts val="580"/>
              </a:spcBef>
              <a:buFont typeface="Wingdings 2"/>
              <a:buChar char=""/>
              <a:defRPr/>
            </a:pPr>
            <a:r>
              <a:rPr lang="en-US" sz="3200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/>
              </a:rPr>
              <a:t>As a class or small group for Enrichment, check-out, silent reading, or club meeting.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None/>
              <a:defRPr/>
            </a:pPr>
            <a:r>
              <a:rPr lang="en-US" sz="3200" dirty="0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/>
              </a:rPr>
              <a:t> </a:t>
            </a:r>
          </a:p>
          <a:p>
            <a:pPr marL="274320" indent="-274320">
              <a:spcBef>
                <a:spcPts val="580"/>
              </a:spcBef>
              <a:buFont typeface="Wingdings 2"/>
              <a:buChar char=""/>
              <a:defRPr/>
            </a:pPr>
            <a:r>
              <a:rPr lang="en-US" sz="3200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/>
              </a:rPr>
              <a:t>In small groups of 1-5 with a library pass. </a:t>
            </a:r>
            <a:endParaRPr lang="en-US" sz="3200" dirty="0">
              <a:solidFill>
                <a:srgbClr val="3333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en-US" dirty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14340" name="Picture 4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5334000"/>
            <a:ext cx="2143125" cy="11430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14341" name="Picture 4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2800" y="5562600"/>
            <a:ext cx="1846263" cy="10255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14342" name="Picture 4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77000" y="1905000"/>
            <a:ext cx="1889522" cy="17526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ransition spd="slow">
    <p:pull dir="r"/>
    <p:sndAc>
      <p:stSnd>
        <p:snd r:embed="rId2" name="WHOOSH.WAV"/>
      </p:stSnd>
    </p:sndAc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932" y="113288"/>
            <a:ext cx="7184086" cy="63148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>
                <a:solidFill>
                  <a:srgbClr val="3333FF"/>
                </a:solidFill>
                <a:latin typeface="Comic Sans MS"/>
              </a:rPr>
              <a:t> </a:t>
            </a:r>
            <a:br>
              <a:rPr lang="en-US" b="1" dirty="0">
                <a:latin typeface="Comic Sans MS"/>
              </a:rPr>
            </a:br>
            <a:r>
              <a:rPr lang="en-US">
                <a:solidFill>
                  <a:srgbClr val="3333FF"/>
                </a:solidFill>
                <a:latin typeface="Comic Sans MS"/>
              </a:rPr>
              <a:t>Library Computer Programs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98012" y="1221642"/>
            <a:ext cx="3873531" cy="5406336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dirty="0" err="1">
                <a:latin typeface="Comic Sans MS"/>
              </a:rPr>
              <a:t>myOn</a:t>
            </a:r>
            <a:r>
              <a:rPr lang="en-US" dirty="0">
                <a:latin typeface="Comic Sans MS"/>
              </a:rPr>
              <a:t> reading in </a:t>
            </a:r>
            <a:endParaRPr lang="en-US" dirty="0"/>
          </a:p>
          <a:p>
            <a:pPr marL="0" indent="0">
              <a:buNone/>
            </a:pPr>
            <a:endParaRPr lang="en-US" dirty="0">
              <a:latin typeface="Comic Sans MS"/>
            </a:endParaRPr>
          </a:p>
          <a:p>
            <a:pPr>
              <a:buClr>
                <a:srgbClr val="262626"/>
              </a:buClr>
            </a:pPr>
            <a:r>
              <a:rPr lang="en-US" dirty="0">
                <a:latin typeface="Comic Sans MS"/>
              </a:rPr>
              <a:t>Destiny Book Search</a:t>
            </a:r>
            <a:endParaRPr lang="en-US" dirty="0">
              <a:latin typeface="Century Gothic" panose="020B0502020202020204"/>
            </a:endParaRPr>
          </a:p>
          <a:p>
            <a:pPr marL="0" indent="0">
              <a:buClr>
                <a:srgbClr val="262626"/>
              </a:buClr>
              <a:buNone/>
            </a:pPr>
            <a:endParaRPr lang="en-US" dirty="0"/>
          </a:p>
          <a:p>
            <a:r>
              <a:rPr lang="en-US" dirty="0">
                <a:latin typeface="Comic Sans MS"/>
              </a:rPr>
              <a:t>Galileo Research </a:t>
            </a:r>
            <a:endParaRPr lang="en-US" dirty="0">
              <a:latin typeface="Comic Sans MS" panose="030F0702030302020204" pitchFamily="66" charset="0"/>
            </a:endParaRPr>
          </a:p>
          <a:p>
            <a:endParaRPr lang="en-US" dirty="0">
              <a:latin typeface="Comic Sans MS"/>
            </a:endParaRPr>
          </a:p>
          <a:p>
            <a:pPr>
              <a:buClr>
                <a:srgbClr val="262626"/>
              </a:buClr>
            </a:pPr>
            <a:endParaRPr lang="en-US" dirty="0">
              <a:latin typeface="Comic Sans MS"/>
            </a:endParaRPr>
          </a:p>
          <a:p>
            <a:pPr marL="0" indent="0">
              <a:buClr>
                <a:srgbClr val="262626"/>
              </a:buClr>
              <a:buNone/>
            </a:pPr>
            <a:r>
              <a:rPr lang="en-US" dirty="0">
                <a:latin typeface="Comic Sans MS"/>
              </a:rPr>
              <a:t> </a:t>
            </a:r>
          </a:p>
          <a:p>
            <a:pPr>
              <a:buClr>
                <a:srgbClr val="262626"/>
              </a:buClr>
            </a:pPr>
            <a:endParaRPr lang="en-US" dirty="0">
              <a:latin typeface="Comic Sans MS"/>
            </a:endParaRPr>
          </a:p>
          <a:p>
            <a:pPr>
              <a:buClr>
                <a:srgbClr val="262626"/>
              </a:buClr>
            </a:pPr>
            <a:endParaRPr lang="en-US" dirty="0">
              <a:latin typeface="Comic Sans MS"/>
            </a:endParaRPr>
          </a:p>
          <a:p>
            <a:pPr>
              <a:buClr>
                <a:srgbClr val="262626"/>
              </a:buClr>
            </a:pPr>
            <a:r>
              <a:rPr lang="en-US" dirty="0" err="1">
                <a:latin typeface="Comic Sans MS"/>
              </a:rPr>
              <a:t>Beanstack</a:t>
            </a:r>
            <a:endParaRPr lang="en-US" dirty="0">
              <a:latin typeface="Comic Sans MS"/>
            </a:endParaRPr>
          </a:p>
          <a:p>
            <a:pPr>
              <a:buClr>
                <a:srgbClr val="262626"/>
              </a:buClr>
            </a:pPr>
            <a:endParaRPr lang="en-US" dirty="0">
              <a:latin typeface="Comic Sans MS"/>
            </a:endParaRPr>
          </a:p>
          <a:p>
            <a:pPr>
              <a:buClr>
                <a:srgbClr val="262626"/>
              </a:buClr>
            </a:pPr>
            <a:endParaRPr lang="en-US" dirty="0">
              <a:latin typeface="Comic Sans MS"/>
            </a:endParaRPr>
          </a:p>
          <a:p>
            <a:pPr>
              <a:buClr>
                <a:srgbClr val="262626"/>
              </a:buClr>
            </a:pPr>
            <a:r>
              <a:rPr lang="en-US" dirty="0">
                <a:latin typeface="Comic Sans MS"/>
              </a:rPr>
              <a:t>Incident IQ </a:t>
            </a:r>
          </a:p>
        </p:txBody>
      </p:sp>
      <p:pic>
        <p:nvPicPr>
          <p:cNvPr id="7" name="Picture 6" descr="A screenshot of a phone&#10;&#10;Description automatically generated">
            <a:extLst>
              <a:ext uri="{FF2B5EF4-FFF2-40B4-BE49-F238E27FC236}">
                <a16:creationId xmlns:a16="http://schemas.microsoft.com/office/drawing/2014/main" id="{23BEBC26-8E31-A426-51E4-CCB931D420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6781" y="955520"/>
            <a:ext cx="1016191" cy="1010683"/>
          </a:xfrm>
          <a:prstGeom prst="rect">
            <a:avLst/>
          </a:prstGeom>
        </p:spPr>
      </p:pic>
      <p:pic>
        <p:nvPicPr>
          <p:cNvPr id="8" name="Picture 7" descr="A logo of a video game&#10;&#10;Description automatically generated">
            <a:extLst>
              <a:ext uri="{FF2B5EF4-FFF2-40B4-BE49-F238E27FC236}">
                <a16:creationId xmlns:a16="http://schemas.microsoft.com/office/drawing/2014/main" id="{B2DCF092-EA45-CB81-648E-B6327F2085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1615" y="1791149"/>
            <a:ext cx="1092391" cy="1229873"/>
          </a:xfrm>
          <a:prstGeom prst="rect">
            <a:avLst/>
          </a:prstGeom>
        </p:spPr>
      </p:pic>
      <p:pic>
        <p:nvPicPr>
          <p:cNvPr id="9" name="Picture 8" descr="A blue and white logo&#10;&#10;Description automatically generated">
            <a:extLst>
              <a:ext uri="{FF2B5EF4-FFF2-40B4-BE49-F238E27FC236}">
                <a16:creationId xmlns:a16="http://schemas.microsoft.com/office/drawing/2014/main" id="{98D21E66-D917-15BB-EA15-6B562A6ACE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39683" y="2604739"/>
            <a:ext cx="1222528" cy="986469"/>
          </a:xfrm>
          <a:prstGeom prst="rect">
            <a:avLst/>
          </a:prstGeom>
        </p:spPr>
      </p:pic>
      <p:pic>
        <p:nvPicPr>
          <p:cNvPr id="11" name="Picture 10" descr="Beanstack Graphic - Yakima Valley Libraries">
            <a:extLst>
              <a:ext uri="{FF2B5EF4-FFF2-40B4-BE49-F238E27FC236}">
                <a16:creationId xmlns:a16="http://schemas.microsoft.com/office/drawing/2014/main" id="{C16E433C-B419-9F5B-714A-C7BEB76222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07040" y="4068080"/>
            <a:ext cx="1137836" cy="1137836"/>
          </a:xfrm>
          <a:prstGeom prst="rect">
            <a:avLst/>
          </a:prstGeom>
        </p:spPr>
      </p:pic>
      <p:pic>
        <p:nvPicPr>
          <p:cNvPr id="18" name="Picture 17" descr="Incident IQ - Apps on Google Play">
            <a:extLst>
              <a:ext uri="{FF2B5EF4-FFF2-40B4-BE49-F238E27FC236}">
                <a16:creationId xmlns:a16="http://schemas.microsoft.com/office/drawing/2014/main" id="{3FDF9247-7D8A-8FAB-6CF1-CBDC640908E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13010" y="5355691"/>
            <a:ext cx="1007315" cy="1093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854509"/>
      </p:ext>
    </p:extLst>
  </p:cSld>
  <p:clrMapOvr>
    <a:masterClrMapping/>
  </p:clrMapOvr>
  <p:transition spd="slow">
    <p:pull dir="r"/>
    <p:sndAc>
      <p:stSnd>
        <p:snd r:embed="rId2" name="WHOOSH.WAV"/>
      </p:stSnd>
    </p:sndAc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999FE9C-D8F9-4F9B-B95B-608C3EF6B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022" y="237744"/>
            <a:ext cx="8791956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E9B969E-CD96-4162-BA90-449BBDA95E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01737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6B6401A4-FEE5-4976-857C-1FD0CDB2E2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17371" y="0"/>
            <a:ext cx="612655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47AF1DF-6993-45FB-92A5-C36B1A680F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018771" cy="6858000"/>
          </a:xfrm>
          <a:prstGeom prst="rect">
            <a:avLst/>
          </a:prstGeom>
          <a:blipFill dpi="0" rotWithShape="1">
            <a:blip r:embed="rId2">
              <a:alphaModFix amt="6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A8E347-79B8-BCCD-9295-F9EE933B0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536" y="2713804"/>
            <a:ext cx="2166258" cy="1428737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  <a:latin typeface="Comic Sans MS"/>
              </a:rPr>
              <a:t>Sign –In Laptop</a:t>
            </a:r>
            <a:br>
              <a:rPr lang="en-US" sz="3600" b="1" dirty="0">
                <a:latin typeface="Comic Sans MS"/>
              </a:rPr>
            </a:br>
            <a:br>
              <a:rPr lang="en-US" sz="2800" dirty="0"/>
            </a:br>
            <a:r>
              <a:rPr lang="en-US" sz="2800" dirty="0">
                <a:solidFill>
                  <a:srgbClr val="FFFFFF"/>
                </a:solidFill>
              </a:rPr>
              <a:t>1. Type you name</a:t>
            </a:r>
            <a:br>
              <a:rPr lang="en-US" sz="2800" dirty="0">
                <a:solidFill>
                  <a:srgbClr val="FFFFFF"/>
                </a:solidFill>
              </a:rPr>
            </a:br>
            <a:br>
              <a:rPr lang="en-US" sz="2800" dirty="0"/>
            </a:br>
            <a:r>
              <a:rPr lang="en-US" sz="2800" dirty="0">
                <a:solidFill>
                  <a:srgbClr val="FFFFFF"/>
                </a:solidFill>
              </a:rPr>
              <a:t>2. Click on your reason</a:t>
            </a:r>
            <a:br>
              <a:rPr lang="en-US" sz="2800" dirty="0">
                <a:solidFill>
                  <a:srgbClr val="FFFFFF"/>
                </a:solidFill>
              </a:rPr>
            </a:br>
            <a:br>
              <a:rPr lang="en-US" sz="2800" dirty="0"/>
            </a:br>
            <a:r>
              <a:rPr lang="en-US" sz="2800" dirty="0">
                <a:solidFill>
                  <a:srgbClr val="FFFFFF"/>
                </a:solidFill>
              </a:rPr>
              <a:t>3. Hit Submit</a:t>
            </a:r>
            <a:br>
              <a:rPr lang="en-US" sz="2800" dirty="0">
                <a:solidFill>
                  <a:srgbClr val="FFFFFF"/>
                </a:solidFill>
              </a:rPr>
            </a:br>
            <a:br>
              <a:rPr lang="en-US" sz="2800" dirty="0">
                <a:solidFill>
                  <a:srgbClr val="FFFFFF"/>
                </a:solidFill>
              </a:rPr>
            </a:br>
            <a:r>
              <a:rPr lang="en-US" sz="2800" dirty="0">
                <a:solidFill>
                  <a:srgbClr val="FFFFFF"/>
                </a:solidFill>
              </a:rPr>
              <a:t>4. Click the reset link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7746160-9BF4-A8C8-D254-0E3AAE7C51B3}"/>
              </a:ext>
            </a:extLst>
          </p:cNvPr>
          <p:cNvSpPr txBox="1"/>
          <p:nvPr/>
        </p:nvSpPr>
        <p:spPr>
          <a:xfrm>
            <a:off x="7215742" y="242300"/>
            <a:ext cx="1624852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hlinkClick r:id="rId3"/>
              </a:rPr>
              <a:t>Sign-In Practice</a:t>
            </a:r>
            <a:r>
              <a:rPr lang="en-US" dirty="0"/>
              <a:t> 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1B6D27-9AE7-4497-B41E-CA75BC6B37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393" y="1219200"/>
            <a:ext cx="5491157" cy="4084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9934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88" name="Rectangle 27687">
            <a:extLst>
              <a:ext uri="{FF2B5EF4-FFF2-40B4-BE49-F238E27FC236}">
                <a16:creationId xmlns:a16="http://schemas.microsoft.com/office/drawing/2014/main" id="{287BC634-AB00-4FE6-94F7-73FCB305AA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022" y="237744"/>
            <a:ext cx="8791956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71041" y="2281959"/>
            <a:ext cx="3029220" cy="1357223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2800" b="1">
                <a:solidFill>
                  <a:srgbClr val="0070C0"/>
                </a:solidFill>
                <a:latin typeface="Comic Sans MS"/>
              </a:rPr>
              <a:t>Destiny Library Catalog</a:t>
            </a:r>
            <a:r>
              <a:rPr lang="en-US" sz="2800">
                <a:solidFill>
                  <a:srgbClr val="0070C0"/>
                </a:solidFill>
              </a:rPr>
              <a:t>  </a:t>
            </a:r>
            <a:r>
              <a:rPr lang="en-US" sz="2800">
                <a:solidFill>
                  <a:srgbClr val="FFFFFF"/>
                </a:solidFill>
                <a:hlinkClick r:id="rId3"/>
              </a:rPr>
              <a:t>LaunchPad </a:t>
            </a:r>
            <a:r>
              <a:rPr lang="en-US" sz="2800">
                <a:solidFill>
                  <a:srgbClr val="FFFFFF"/>
                </a:solidFill>
              </a:rPr>
              <a:t>  </a:t>
            </a:r>
            <a:br>
              <a:rPr lang="en-US" sz="2800" b="1" dirty="0"/>
            </a:br>
            <a:r>
              <a:rPr lang="en-US" sz="2800">
                <a:solidFill>
                  <a:srgbClr val="FFFFFF"/>
                </a:solidFill>
              </a:rPr>
              <a:t> </a:t>
            </a:r>
            <a:br>
              <a:rPr lang="en-US" sz="2800" dirty="0"/>
            </a:br>
            <a:r>
              <a:rPr lang="en-US" sz="2800">
                <a:solidFill>
                  <a:srgbClr val="002060"/>
                </a:solidFill>
              </a:rPr>
              <a:t>Search for books that we have in our library. </a:t>
            </a:r>
            <a:br>
              <a:rPr lang="en-US" sz="2800">
                <a:solidFill>
                  <a:srgbClr val="002060"/>
                </a:solidFill>
              </a:rPr>
            </a:br>
            <a:br>
              <a:rPr lang="en-US" sz="2800"/>
            </a:br>
            <a:r>
              <a:rPr lang="en-US" sz="2800">
                <a:solidFill>
                  <a:srgbClr val="00B050"/>
                </a:solidFill>
              </a:rPr>
              <a:t>Find your account information.</a:t>
            </a:r>
            <a:endParaRPr lang="en-US">
              <a:solidFill>
                <a:srgbClr val="00B050"/>
              </a:solidFill>
            </a:endParaRPr>
          </a:p>
        </p:txBody>
      </p:sp>
      <p:sp>
        <p:nvSpPr>
          <p:cNvPr id="27690" name="Rectangle 27689">
            <a:extLst>
              <a:ext uri="{FF2B5EF4-FFF2-40B4-BE49-F238E27FC236}">
                <a16:creationId xmlns:a16="http://schemas.microsoft.com/office/drawing/2014/main" id="{5F1FE872-DCA3-41F3-AF92-FC8C2243B3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400" y="0"/>
            <a:ext cx="5652392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691" name="Rectangle 27690">
            <a:extLst>
              <a:ext uri="{FF2B5EF4-FFF2-40B4-BE49-F238E27FC236}">
                <a16:creationId xmlns:a16="http://schemas.microsoft.com/office/drawing/2014/main" id="{B4D8C55E-CEA0-4ED9-9A17-FEFA66C95C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3051" y="438538"/>
            <a:ext cx="5032638" cy="6002060"/>
          </a:xfrm>
          <a:prstGeom prst="rect">
            <a:avLst/>
          </a:prstGeom>
          <a:solidFill>
            <a:schemeClr val="bg2"/>
          </a:solidFill>
          <a:ln w="6350" cap="flat" cmpd="sng" algn="ctr">
            <a:solidFill>
              <a:schemeClr val="bg1">
                <a:lumMod val="75000"/>
                <a:lumOff val="2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27692" name="Rectangle 27691">
            <a:extLst>
              <a:ext uri="{FF2B5EF4-FFF2-40B4-BE49-F238E27FC236}">
                <a16:creationId xmlns:a16="http://schemas.microsoft.com/office/drawing/2014/main" id="{A310ABCD-C34B-42D1-9BEB-47755A3EA3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9713" y="650014"/>
            <a:ext cx="2525413" cy="326602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45" y="1309995"/>
            <a:ext cx="2283522" cy="1947110"/>
          </a:xfrm>
          <a:prstGeom prst="rect">
            <a:avLst/>
          </a:prstGeom>
        </p:spPr>
      </p:pic>
      <p:sp>
        <p:nvSpPr>
          <p:cNvPr id="27693" name="Rectangle 27692">
            <a:extLst>
              <a:ext uri="{FF2B5EF4-FFF2-40B4-BE49-F238E27FC236}">
                <a16:creationId xmlns:a16="http://schemas.microsoft.com/office/drawing/2014/main" id="{F38AB6A2-89F7-43B5-B608-50DFC740DE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14709" y="650014"/>
            <a:ext cx="2074319" cy="213673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7" descr="catolog.jpg">
            <a:hlinkClick r:id="rId5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42622" y="1117834"/>
            <a:ext cx="1825754" cy="1198671"/>
          </a:xfrm>
          <a:prstGeom prst="rect">
            <a:avLst/>
          </a:prstGeom>
        </p:spPr>
      </p:pic>
      <p:sp>
        <p:nvSpPr>
          <p:cNvPr id="27694" name="Rectangle 27693">
            <a:extLst>
              <a:ext uri="{FF2B5EF4-FFF2-40B4-BE49-F238E27FC236}">
                <a16:creationId xmlns:a16="http://schemas.microsoft.com/office/drawing/2014/main" id="{06585B74-DAF6-470E-B2F3-B5530A709A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9713" y="4088215"/>
            <a:ext cx="2525413" cy="212485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William Jefferson Clinton Middle School">
            <a:extLst>
              <a:ext uri="{FF2B5EF4-FFF2-40B4-BE49-F238E27FC236}">
                <a16:creationId xmlns:a16="http://schemas.microsoft.com/office/drawing/2014/main" id="{CD945B79-8D20-A477-377A-0F9D29B9800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845" y="4623078"/>
            <a:ext cx="2283522" cy="1075420"/>
          </a:xfrm>
          <a:prstGeom prst="rect">
            <a:avLst/>
          </a:prstGeom>
        </p:spPr>
      </p:pic>
      <p:sp>
        <p:nvSpPr>
          <p:cNvPr id="27695" name="Rectangle 27694">
            <a:extLst>
              <a:ext uri="{FF2B5EF4-FFF2-40B4-BE49-F238E27FC236}">
                <a16:creationId xmlns:a16="http://schemas.microsoft.com/office/drawing/2014/main" id="{30BAD96F-CE2F-4682-99B8-0DD9E6AE2B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14709" y="2947051"/>
            <a:ext cx="2074319" cy="326602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650" name="Picture 2" descr="C:\Program Files (x86)\Microsoft Office\MEDIA\CAGCAT10\j0195384.wmf"/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3242622" y="3637463"/>
            <a:ext cx="1825754" cy="187431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"/>
    <p:sndAc>
      <p:stSnd>
        <p:snd r:embed="rId2" name="WHOOSH.WAV"/>
      </p:stSnd>
    </p:sndAc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480429" cy="1858962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/>
              </a:rPr>
              <a:t>T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/>
              </a:rPr>
              <a:t>here are sections in our library.  </a:t>
            </a:r>
            <a:b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/>
              </a:rPr>
            </a:b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/>
              </a:rPr>
              <a:t>Use</a:t>
            </a:r>
            <a:r>
              <a:rPr lang="en-US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/>
              </a:rPr>
              <a:t> Call numbers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/>
              </a:rPr>
              <a:t> 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/>
              </a:rPr>
              <a:t>on the </a:t>
            </a:r>
            <a:r>
              <a:rPr lang="en-US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/>
              </a:rPr>
              <a:t>spines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/>
              </a:rPr>
              <a:t> of books to locate books</a:t>
            </a:r>
          </a:p>
        </p:txBody>
      </p:sp>
      <p:sp>
        <p:nvSpPr>
          <p:cNvPr id="24588" name="Text Box 12"/>
          <p:cNvSpPr txBox="1">
            <a:spLocks noChangeArrowheads="1"/>
          </p:cNvSpPr>
          <p:nvPr/>
        </p:nvSpPr>
        <p:spPr bwMode="auto">
          <a:xfrm>
            <a:off x="283909" y="2006024"/>
            <a:ext cx="8573600" cy="4462760"/>
          </a:xfrm>
          <a:prstGeom prst="rect">
            <a:avLst/>
          </a:prstGeom>
          <a:solidFill>
            <a:schemeClr val="bg1"/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lIns="91440" tIns="45720" rIns="91440" bIns="45720" anchor="t">
            <a:spAutoFit/>
          </a:bodyPr>
          <a:lstStyle/>
          <a:p>
            <a:pPr marL="1371600" lvl="2" indent="-457200" algn="r">
              <a:buFont typeface="Arial"/>
              <a:buChar char="•"/>
              <a:defRPr/>
            </a:pPr>
            <a:r>
              <a:rPr kumimoji="1" lang="en-US" sz="2800" b="1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/>
              </a:rPr>
              <a:t>Everybody fiction picture books-  E</a:t>
            </a:r>
            <a:endParaRPr lang="en-US" sz="2800" b="1" dirty="0">
              <a:solidFill>
                <a:srgbClr val="3333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/>
            </a:endParaRPr>
          </a:p>
          <a:p>
            <a:pPr>
              <a:buFontTx/>
              <a:buChar char="•"/>
              <a:defRPr/>
            </a:pPr>
            <a:endParaRPr kumimoji="1" lang="en-US" sz="2800" b="1" dirty="0">
              <a:solidFill>
                <a:srgbClr val="FF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marL="1371600" lvl="2" indent="-457200">
              <a:buFont typeface="Arial"/>
              <a:buChar char="•"/>
              <a:defRPr/>
            </a:pPr>
            <a:r>
              <a:rPr kumimoji="1" lang="en-US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/>
              </a:rPr>
              <a:t>Fiction chapter books- FIC</a:t>
            </a:r>
            <a:endParaRPr lang="en-US" sz="2800" b="1" dirty="0">
              <a:solidFill>
                <a:srgbClr val="00B05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/>
            </a:endParaRPr>
          </a:p>
          <a:p>
            <a:pPr lvl="2">
              <a:buFont typeface="Arial"/>
              <a:buChar char="•"/>
              <a:defRPr/>
            </a:pPr>
            <a:endParaRPr lang="en-US" sz="2800" b="1" dirty="0">
              <a:solidFill>
                <a:srgbClr val="00B05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/>
            </a:endParaRPr>
          </a:p>
          <a:p>
            <a:pPr lvl="1" algn="r">
              <a:buFontTx/>
              <a:buChar char="•"/>
              <a:defRPr/>
            </a:pPr>
            <a:r>
              <a:rPr kumimoji="1" lang="en-US" sz="2800" b="1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/>
              </a:rPr>
              <a:t>   Nonfiction </a:t>
            </a:r>
            <a:r>
              <a:rPr kumimoji="1" lang="en-US" sz="2400" b="1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/>
              </a:rPr>
              <a:t>information books- 000-999</a:t>
            </a:r>
            <a:endParaRPr lang="en-US" sz="2400" b="1" dirty="0">
              <a:solidFill>
                <a:srgbClr val="3333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/>
            </a:endParaRPr>
          </a:p>
          <a:p>
            <a:pPr lvl="2">
              <a:buFont typeface="Arial"/>
              <a:buChar char="•"/>
              <a:defRPr/>
            </a:pPr>
            <a:endParaRPr lang="en-US" sz="28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lvl="4">
              <a:buFontTx/>
              <a:buChar char="•"/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/>
              </a:rPr>
              <a:t>Graphic Novel books 741.5</a:t>
            </a:r>
          </a:p>
          <a:p>
            <a:pPr lvl="4">
              <a:buChar char="•"/>
              <a:defRPr/>
            </a:pP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/>
            </a:endParaRPr>
          </a:p>
          <a:p>
            <a:pPr lvl="4">
              <a:buFontTx/>
              <a:buChar char="•"/>
              <a:defRPr/>
            </a:pPr>
            <a:r>
              <a:rPr kumimoji="1" lang="en-US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/>
              </a:rPr>
              <a:t>Biography 	921</a:t>
            </a:r>
            <a:endParaRPr lang="en-US" sz="2800" b="1" dirty="0">
              <a:solidFill>
                <a:srgbClr val="00B05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/>
            </a:endParaRPr>
          </a:p>
          <a:p>
            <a:pPr lvl="1">
              <a:buFontTx/>
              <a:buChar char="•"/>
              <a:defRPr/>
            </a:pPr>
            <a:endParaRPr kumimoji="1" lang="en-US" sz="32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24594" name="Text Box 18"/>
          <p:cNvSpPr txBox="1">
            <a:spLocks noChangeArrowheads="1"/>
          </p:cNvSpPr>
          <p:nvPr/>
        </p:nvSpPr>
        <p:spPr bwMode="auto">
          <a:xfrm>
            <a:off x="784952" y="1572479"/>
            <a:ext cx="838200" cy="1077913"/>
          </a:xfrm>
          <a:prstGeom prst="rect">
            <a:avLst/>
          </a:prstGeom>
          <a:solidFill>
            <a:schemeClr val="bg1"/>
          </a:solidFill>
          <a:ln w="381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lIns="91440" tIns="45720" rIns="91440" bIns="45720" anchor="t">
            <a:spAutoFit/>
          </a:bodyPr>
          <a:lstStyle/>
          <a:p>
            <a:pPr>
              <a:spcBef>
                <a:spcPct val="50000"/>
              </a:spcBef>
            </a:pPr>
            <a:endParaRPr lang="en-US" sz="200" b="1"/>
          </a:p>
          <a:p>
            <a:pPr algn="ctr">
              <a:spcBef>
                <a:spcPct val="50000"/>
              </a:spcBef>
            </a:pPr>
            <a:r>
              <a:rPr lang="en-US" sz="1600" b="1"/>
              <a:t>E</a:t>
            </a:r>
          </a:p>
          <a:p>
            <a:pPr algn="ctr">
              <a:spcBef>
                <a:spcPct val="50000"/>
              </a:spcBef>
            </a:pPr>
            <a:r>
              <a:rPr lang="en-US" sz="1600" b="1"/>
              <a:t>CAR</a:t>
            </a:r>
          </a:p>
          <a:p>
            <a:pPr>
              <a:spcBef>
                <a:spcPct val="50000"/>
              </a:spcBef>
            </a:pPr>
            <a:endParaRPr lang="en-US" sz="800" b="1"/>
          </a:p>
        </p:txBody>
      </p:sp>
      <p:sp>
        <p:nvSpPr>
          <p:cNvPr id="24595" name="Text Box 19"/>
          <p:cNvSpPr txBox="1">
            <a:spLocks noChangeArrowheads="1"/>
          </p:cNvSpPr>
          <p:nvPr/>
        </p:nvSpPr>
        <p:spPr bwMode="auto">
          <a:xfrm>
            <a:off x="6644902" y="2646803"/>
            <a:ext cx="838200" cy="1077913"/>
          </a:xfrm>
          <a:prstGeom prst="rect">
            <a:avLst/>
          </a:prstGeom>
          <a:solidFill>
            <a:schemeClr val="bg1"/>
          </a:solidFill>
          <a:ln w="381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lIns="91440" tIns="45720" rIns="91440" bIns="45720" anchor="t">
            <a:spAutoFit/>
          </a:bodyPr>
          <a:lstStyle/>
          <a:p>
            <a:pPr>
              <a:spcBef>
                <a:spcPct val="50000"/>
              </a:spcBef>
            </a:pPr>
            <a:endParaRPr lang="en-US" sz="200" b="1"/>
          </a:p>
          <a:p>
            <a:pPr algn="ctr">
              <a:spcBef>
                <a:spcPct val="50000"/>
              </a:spcBef>
            </a:pPr>
            <a:r>
              <a:rPr lang="en-US" sz="1600" b="1"/>
              <a:t>FIC</a:t>
            </a:r>
          </a:p>
          <a:p>
            <a:pPr algn="ctr">
              <a:spcBef>
                <a:spcPct val="50000"/>
              </a:spcBef>
            </a:pPr>
            <a:r>
              <a:rPr lang="en-US" sz="1600" b="1"/>
              <a:t>ROW</a:t>
            </a:r>
          </a:p>
          <a:p>
            <a:pPr>
              <a:spcBef>
                <a:spcPct val="50000"/>
              </a:spcBef>
            </a:pPr>
            <a:endParaRPr lang="en-US" sz="800" b="1"/>
          </a:p>
        </p:txBody>
      </p:sp>
      <p:sp>
        <p:nvSpPr>
          <p:cNvPr id="24596" name="Text Box 20"/>
          <p:cNvSpPr txBox="1">
            <a:spLocks noChangeArrowheads="1"/>
          </p:cNvSpPr>
          <p:nvPr/>
        </p:nvSpPr>
        <p:spPr bwMode="auto">
          <a:xfrm>
            <a:off x="863290" y="3535757"/>
            <a:ext cx="838200" cy="1077913"/>
          </a:xfrm>
          <a:prstGeom prst="rect">
            <a:avLst/>
          </a:prstGeom>
          <a:solidFill>
            <a:schemeClr val="bg1"/>
          </a:solidFill>
          <a:ln w="381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lIns="91440" tIns="45720" rIns="91440" bIns="45720" anchor="t">
            <a:spAutoFit/>
          </a:bodyPr>
          <a:lstStyle/>
          <a:p>
            <a:pPr>
              <a:spcBef>
                <a:spcPct val="50000"/>
              </a:spcBef>
            </a:pPr>
            <a:endParaRPr lang="en-US" sz="200" b="1"/>
          </a:p>
          <a:p>
            <a:pPr algn="ctr">
              <a:spcBef>
                <a:spcPct val="50000"/>
              </a:spcBef>
            </a:pPr>
            <a:r>
              <a:rPr lang="en-US" sz="1600" b="1"/>
              <a:t>636.6</a:t>
            </a:r>
          </a:p>
          <a:p>
            <a:pPr algn="ctr">
              <a:spcBef>
                <a:spcPct val="50000"/>
              </a:spcBef>
            </a:pPr>
            <a:r>
              <a:rPr lang="en-US" sz="1600" b="1"/>
              <a:t>SMI</a:t>
            </a:r>
          </a:p>
          <a:p>
            <a:pPr>
              <a:spcBef>
                <a:spcPct val="50000"/>
              </a:spcBef>
            </a:pPr>
            <a:endParaRPr lang="en-US" sz="800" b="1"/>
          </a:p>
        </p:txBody>
      </p:sp>
      <p:sp>
        <p:nvSpPr>
          <p:cNvPr id="24597" name="Text Box 21"/>
          <p:cNvSpPr txBox="1">
            <a:spLocks noChangeArrowheads="1"/>
          </p:cNvSpPr>
          <p:nvPr/>
        </p:nvSpPr>
        <p:spPr bwMode="auto">
          <a:xfrm>
            <a:off x="5332164" y="5332163"/>
            <a:ext cx="838200" cy="1077913"/>
          </a:xfrm>
          <a:prstGeom prst="rect">
            <a:avLst/>
          </a:prstGeom>
          <a:noFill/>
          <a:ln w="381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lIns="91440" tIns="45720" rIns="91440" bIns="45720" anchor="t">
            <a:spAutoFit/>
          </a:bodyPr>
          <a:lstStyle/>
          <a:p>
            <a:pPr>
              <a:spcBef>
                <a:spcPct val="50000"/>
              </a:spcBef>
            </a:pPr>
            <a:endParaRPr lang="en-US" sz="200" b="1" dirty="0"/>
          </a:p>
          <a:p>
            <a:pPr algn="ctr">
              <a:spcBef>
                <a:spcPct val="50000"/>
              </a:spcBef>
            </a:pPr>
            <a:r>
              <a:rPr lang="en-US" sz="1600" b="1" dirty="0"/>
              <a:t>921</a:t>
            </a:r>
          </a:p>
          <a:p>
            <a:pPr algn="ctr">
              <a:spcBef>
                <a:spcPct val="50000"/>
              </a:spcBef>
            </a:pPr>
            <a:r>
              <a:rPr lang="en-US" sz="1600" b="1" dirty="0"/>
              <a:t>ALI</a:t>
            </a:r>
          </a:p>
          <a:p>
            <a:pPr>
              <a:spcBef>
                <a:spcPct val="50000"/>
              </a:spcBef>
            </a:pPr>
            <a:endParaRPr lang="en-US" sz="800" b="1" dirty="0"/>
          </a:p>
        </p:txBody>
      </p:sp>
      <p:pic>
        <p:nvPicPr>
          <p:cNvPr id="16393" name="Picture 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0221" y="5075727"/>
            <a:ext cx="1212430" cy="105881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3" name="Text Box 20">
            <a:extLst>
              <a:ext uri="{FF2B5EF4-FFF2-40B4-BE49-F238E27FC236}">
                <a16:creationId xmlns:a16="http://schemas.microsoft.com/office/drawing/2014/main" id="{09F3ACC6-FCB0-69CD-0A53-9F8F64A647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8738" y="4404253"/>
            <a:ext cx="838200" cy="1077913"/>
          </a:xfrm>
          <a:prstGeom prst="rect">
            <a:avLst/>
          </a:prstGeom>
          <a:solidFill>
            <a:schemeClr val="bg1"/>
          </a:solidFill>
          <a:ln w="381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lIns="91440" tIns="45720" rIns="91440" bIns="45720" anchor="t">
            <a:spAutoFit/>
          </a:bodyPr>
          <a:lstStyle/>
          <a:p>
            <a:pPr>
              <a:spcBef>
                <a:spcPct val="50000"/>
              </a:spcBef>
            </a:pPr>
            <a:endParaRPr lang="en-US" sz="200" b="1"/>
          </a:p>
          <a:p>
            <a:pPr algn="ctr">
              <a:spcBef>
                <a:spcPct val="50000"/>
              </a:spcBef>
            </a:pPr>
            <a:r>
              <a:rPr lang="en-US" sz="1600" b="1" dirty="0"/>
              <a:t>741.5</a:t>
            </a:r>
          </a:p>
          <a:p>
            <a:pPr algn="ctr">
              <a:spcBef>
                <a:spcPct val="50000"/>
              </a:spcBef>
            </a:pPr>
            <a:r>
              <a:rPr lang="en-US" sz="1600" b="1" dirty="0"/>
              <a:t>PIL</a:t>
            </a:r>
          </a:p>
          <a:p>
            <a:pPr>
              <a:spcBef>
                <a:spcPct val="50000"/>
              </a:spcBef>
            </a:pPr>
            <a:endParaRPr lang="en-US" sz="800" b="1"/>
          </a:p>
        </p:txBody>
      </p:sp>
    </p:spTree>
  </p:cSld>
  <p:clrMapOvr>
    <a:masterClrMapping/>
  </p:clrMapOvr>
  <p:transition spd="slow">
    <p:pull dir="r"/>
    <p:sndAc>
      <p:stSnd>
        <p:snd r:embed="rId2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94" grpId="0" animBg="1"/>
      <p:bldP spid="24595" grpId="0" animBg="1"/>
      <p:bldP spid="24596" grpId="0" animBg="1"/>
      <p:bldP spid="24597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/>
          <p:cNvSpPr>
            <a:spLocks noGrp="1" noChangeArrowheads="1"/>
          </p:cNvSpPr>
          <p:nvPr>
            <p:ph type="title"/>
          </p:nvPr>
        </p:nvSpPr>
        <p:spPr>
          <a:xfrm>
            <a:off x="2564922" y="181155"/>
            <a:ext cx="5811329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/>
              </a:rPr>
              <a:t>Book Checkout</a:t>
            </a:r>
            <a:endParaRPr lang="en-US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315528"/>
            <a:ext cx="7016600" cy="3200400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274320" indent="-274320">
              <a:spcBef>
                <a:spcPts val="580"/>
              </a:spcBef>
              <a:buFont typeface="Wingdings 2"/>
              <a:buChar char=""/>
              <a:defRPr/>
            </a:pP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/>
              </a:rPr>
              <a:t>1 or 2 books</a:t>
            </a:r>
          </a:p>
          <a:p>
            <a:pPr marL="274320" indent="-274320">
              <a:spcBef>
                <a:spcPts val="580"/>
              </a:spcBef>
              <a:buFont typeface="Wingdings 2"/>
              <a:buChar char=""/>
              <a:defRPr/>
            </a:pPr>
            <a:r>
              <a:rPr lang="en-US" sz="3200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/>
              </a:rPr>
              <a:t>Only 1 Graphic Novel</a:t>
            </a:r>
          </a:p>
          <a:p>
            <a:pPr marL="274320" indent="-274320">
              <a:spcBef>
                <a:spcPts val="580"/>
              </a:spcBef>
              <a:buFont typeface="Wingdings 2"/>
              <a:buChar char=""/>
              <a:defRPr/>
            </a:pP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/>
              </a:rPr>
              <a:t>Return books every week  / every other week to avoid fines</a:t>
            </a:r>
            <a:endParaRPr lang="en-US" sz="32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/>
            </a:endParaRPr>
          </a:p>
          <a:p>
            <a:pPr marL="274320" indent="-274320">
              <a:spcBef>
                <a:spcPts val="580"/>
              </a:spcBef>
              <a:buClr>
                <a:srgbClr val="262626"/>
              </a:buClr>
              <a:buFont typeface="Wingdings 2"/>
              <a:buChar char=""/>
              <a:defRPr/>
            </a:pPr>
            <a:r>
              <a:rPr lang="en-US" sz="3200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/>
              </a:rPr>
              <a:t>Book checkout is denied when there are lost books and/or fines</a:t>
            </a:r>
          </a:p>
        </p:txBody>
      </p:sp>
      <p:graphicFrame>
        <p:nvGraphicFramePr>
          <p:cNvPr id="11271" name="Object 7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1275200555"/>
              </p:ext>
            </p:extLst>
          </p:nvPr>
        </p:nvGraphicFramePr>
        <p:xfrm>
          <a:off x="1917940" y="4517366"/>
          <a:ext cx="1778000" cy="1785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Microsoft ClipArt Gallery" r:id="rId4" imgW="3453840" imgH="3468960" progId="">
                  <p:embed/>
                </p:oleObj>
              </mc:Choice>
              <mc:Fallback>
                <p:oleObj name="Microsoft ClipArt Gallery" r:id="rId4" imgW="3453840" imgH="3468960" progId="">
                  <p:embed/>
                  <p:pic>
                    <p:nvPicPr>
                      <p:cNvPr id="1127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7940" y="4517366"/>
                        <a:ext cx="1778000" cy="1785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024227"/>
              </p:ext>
            </p:extLst>
          </p:nvPr>
        </p:nvGraphicFramePr>
        <p:xfrm>
          <a:off x="4494362" y="4718649"/>
          <a:ext cx="1066800" cy="106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Microsoft ClipArt Gallery" r:id="rId4" imgW="3453840" imgH="3468960" progId="">
                  <p:embed/>
                </p:oleObj>
              </mc:Choice>
              <mc:Fallback>
                <p:oleObj name="Microsoft ClipArt Gallery" r:id="rId4" imgW="3453840" imgH="3468960" progId="">
                  <p:embed/>
                  <p:pic>
                    <p:nvPicPr>
                      <p:cNvPr id="1126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4362" y="4718649"/>
                        <a:ext cx="1066800" cy="1069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4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20773" y="4042912"/>
            <a:ext cx="1864715" cy="2439839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ransition spd="slow">
    <p:pull dir="r"/>
    <p:sndAc>
      <p:stSnd>
        <p:snd r:embed="rId3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1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8" dur="1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9" dur="1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1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848600" cy="12192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/>
              </a:rPr>
              <a:t>Circulation Desk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body" sz="half" idx="3"/>
          </p:nvPr>
        </p:nvSpPr>
        <p:spPr>
          <a:xfrm>
            <a:off x="952499" y="990600"/>
            <a:ext cx="7543800" cy="5562600"/>
          </a:xfrm>
        </p:spPr>
        <p:txBody>
          <a:bodyPr vert="horz" lIns="91440" tIns="45720" rIns="91440" bIns="45720" rtlCol="0" anchor="t">
            <a:normAutofit fontScale="25000" lnSpcReduction="20000"/>
          </a:bodyPr>
          <a:lstStyle/>
          <a:p>
            <a:pPr marL="274320" indent="-274320">
              <a:spcBef>
                <a:spcPts val="580"/>
              </a:spcBef>
              <a:buFont typeface="Wingdings 2"/>
              <a:buChar char=""/>
              <a:defRPr/>
            </a:pPr>
            <a:r>
              <a:rPr lang="en-US" sz="12800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/>
              </a:rPr>
              <a:t>Check-in</a:t>
            </a:r>
            <a:r>
              <a:rPr lang="en-US" sz="128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/>
              </a:rPr>
              <a:t> or return books into the</a:t>
            </a:r>
            <a:endParaRPr lang="en-US" dirty="0"/>
          </a:p>
          <a:p>
            <a:pPr marL="0" indent="0">
              <a:spcBef>
                <a:spcPts val="580"/>
              </a:spcBef>
              <a:buClr>
                <a:srgbClr val="262626"/>
              </a:buClr>
              <a:buNone/>
              <a:defRPr/>
            </a:pPr>
            <a:r>
              <a:rPr lang="en-US" sz="128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/>
              </a:rPr>
              <a:t> </a:t>
            </a:r>
            <a:r>
              <a:rPr lang="en-US" sz="12800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/>
              </a:rPr>
              <a:t>book drop slot.</a:t>
            </a:r>
            <a:endParaRPr lang="en-US" dirty="0"/>
          </a:p>
          <a:p>
            <a:pPr marL="274320" indent="-274320" algn="ctr" eaLnBrk="1" fontAlgn="auto" hangingPunct="1">
              <a:spcBef>
                <a:spcPts val="580"/>
              </a:spcBef>
              <a:spcAft>
                <a:spcPts val="0"/>
              </a:spcAft>
              <a:buNone/>
              <a:defRPr/>
            </a:pPr>
            <a:endParaRPr lang="en-US" sz="400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marL="274320" indent="-274320" algn="ctr" eaLnBrk="1" fontAlgn="auto" hangingPunct="1">
              <a:spcBef>
                <a:spcPts val="580"/>
              </a:spcBef>
              <a:spcAft>
                <a:spcPts val="0"/>
              </a:spcAft>
              <a:buNone/>
              <a:defRPr/>
            </a:pPr>
            <a:r>
              <a:rPr lang="en-US" sz="40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/>
              </a:rPr>
              <a:t> 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None/>
              <a:defRPr/>
            </a:pPr>
            <a:r>
              <a:rPr lang="en-US" sz="4000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/>
              </a:rPr>
              <a:t> 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US" sz="4000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US" sz="4000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US" sz="4000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US" sz="4000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US" sz="4000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US" sz="4000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US" sz="4000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US" sz="4000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US" sz="4000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US" sz="4000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12800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/>
              </a:rPr>
              <a:t>Check-out</a:t>
            </a:r>
            <a:r>
              <a:rPr lang="en-US" sz="128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/>
              </a:rPr>
              <a:t> books before leaving the LMC.</a:t>
            </a:r>
            <a:endParaRPr lang="en-US" sz="12800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/>
            </a:endParaRPr>
          </a:p>
          <a:p>
            <a:pPr marL="274320" indent="-274320" algn="ctr" eaLnBrk="1" fontAlgn="auto" hangingPunct="1">
              <a:spcBef>
                <a:spcPts val="580"/>
              </a:spcBef>
              <a:spcAft>
                <a:spcPts val="0"/>
              </a:spcAft>
              <a:buNone/>
              <a:defRPr/>
            </a:pPr>
            <a:r>
              <a:rPr lang="en-US" sz="6400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/>
              </a:rPr>
              <a:t> </a:t>
            </a:r>
            <a:endParaRPr lang="en-US" sz="3200" dirty="0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/>
            </a:endParaRP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None/>
              <a:defRPr/>
            </a:pPr>
            <a:endParaRPr lang="en-US" sz="3200">
              <a:solidFill>
                <a:srgbClr val="99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None/>
              <a:defRPr/>
            </a:pPr>
            <a:endParaRPr lang="en-US" sz="2800">
              <a:solidFill>
                <a:srgbClr val="99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None/>
              <a:defRPr/>
            </a:pP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/>
              </a:rPr>
              <a:t>				 </a:t>
            </a:r>
            <a:endParaRPr lang="en-US" sz="2000" b="1" dirty="0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/>
            </a:endParaRP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US" sz="2000" b="1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US" sz="1800" b="1">
              <a:solidFill>
                <a:schemeClr val="folHlink"/>
              </a:solidFill>
            </a:endParaRPr>
          </a:p>
        </p:txBody>
      </p:sp>
      <p:pic>
        <p:nvPicPr>
          <p:cNvPr id="5" name="Picture 4" descr="book dro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53419" y="2034396"/>
            <a:ext cx="4267200" cy="2004060"/>
          </a:xfrm>
          <a:prstGeom prst="rect">
            <a:avLst/>
          </a:prstGeom>
        </p:spPr>
      </p:pic>
      <p:pic>
        <p:nvPicPr>
          <p:cNvPr id="6" name="Picture 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757382" y="2362200"/>
            <a:ext cx="1447799" cy="178143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ransition spd="slow">
    <p:pull dir="r"/>
    <p:sndAc>
      <p:stSnd>
        <p:snd r:embed="rId2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TM10001106[[fn=Badge]]</Template>
  <TotalTime>52</TotalTime>
  <Words>524</Words>
  <Application>Microsoft Office PowerPoint</Application>
  <PresentationFormat>On-screen Show (4:3)</PresentationFormat>
  <Paragraphs>122</Paragraphs>
  <Slides>16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Century Gothic</vt:lpstr>
      <vt:lpstr>Comic Sans MS</vt:lpstr>
      <vt:lpstr>Garamond</vt:lpstr>
      <vt:lpstr>Times New Roman</vt:lpstr>
      <vt:lpstr>Wingdings</vt:lpstr>
      <vt:lpstr>Wingdings 2</vt:lpstr>
      <vt:lpstr>Savon</vt:lpstr>
      <vt:lpstr>Microsoft ClipArt Gallery</vt:lpstr>
      <vt:lpstr>Welcome to the  Library Media Center </vt:lpstr>
      <vt:lpstr>I am Ms. Daniels.  I am here to help you.   </vt:lpstr>
      <vt:lpstr>Come to the LMC!</vt:lpstr>
      <vt:lpstr>  Library Computer Programs</vt:lpstr>
      <vt:lpstr>Sign –In Laptop  1. Type you name  2. Click on your reason  3. Hit Submit  4. Click the reset link</vt:lpstr>
      <vt:lpstr>Destiny Library Catalog  LaunchPad      Search for books that we have in our library.   Find your account information.</vt:lpstr>
      <vt:lpstr>There are sections in our library.   Use Call numbers on the spines of books to locate books</vt:lpstr>
      <vt:lpstr>Book Checkout</vt:lpstr>
      <vt:lpstr>Circulation Desk</vt:lpstr>
      <vt:lpstr>Books are damaged when…</vt:lpstr>
      <vt:lpstr>Lion Behavior Expectations in the Media Center</vt:lpstr>
      <vt:lpstr>PowerPoint Presentation</vt:lpstr>
      <vt:lpstr>Be a Helper.   </vt:lpstr>
      <vt:lpstr>Messy Shelf Help</vt:lpstr>
      <vt:lpstr>Rewards &amp; Consequences  </vt:lpstr>
      <vt:lpstr>Questions</vt:lpstr>
    </vt:vector>
  </TitlesOfParts>
  <Company>PC Administration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Mayfield Library</dc:title>
  <dc:creator>Daniels</dc:creator>
  <cp:lastModifiedBy>Daniels, Alexandria</cp:lastModifiedBy>
  <cp:revision>438</cp:revision>
  <dcterms:created xsi:type="dcterms:W3CDTF">1999-06-28T15:12:04Z</dcterms:created>
  <dcterms:modified xsi:type="dcterms:W3CDTF">2025-09-11T12:02:04Z</dcterms:modified>
</cp:coreProperties>
</file>