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10058400" cx="77724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44">
          <p15:clr>
            <a:srgbClr val="A4A3A4"/>
          </p15:clr>
        </p15:guide>
        <p15:guide id="2" orient="horz" pos="6192">
          <p15:clr>
            <a:srgbClr val="A4A3A4"/>
          </p15:clr>
        </p15:guide>
        <p15:guide id="3" pos="144">
          <p15:clr>
            <a:srgbClr val="A4A3A4"/>
          </p15:clr>
        </p15:guide>
        <p15:guide id="4" pos="4752">
          <p15:clr>
            <a:srgbClr val="A4A3A4"/>
          </p15:clr>
        </p15:guide>
        <p15:guide id="5" pos="2256">
          <p15:clr>
            <a:srgbClr val="A4A3A4"/>
          </p15:clr>
        </p15:guide>
      </p15:sldGuideLst>
    </p:ext>
    <p:ext uri="GoogleSlidesCustomDataVersion2">
      <go:slidesCustomData xmlns:go="http://customooxmlschemas.google.com/" r:id="rId7" roundtripDataSignature="AMtx7mjaf0YrBSdPHtb8RbeTRspYs9PX3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44" orient="horz"/>
        <p:guide pos="6192" orient="horz"/>
        <p:guide pos="144"/>
        <p:guide pos="4752"/>
        <p:guide pos="2256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236788" y="1143000"/>
            <a:ext cx="23844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2236788" y="1143000"/>
            <a:ext cx="23844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ctrTitle"/>
          </p:nvPr>
        </p:nvSpPr>
        <p:spPr>
          <a:xfrm>
            <a:off x="582930" y="1646133"/>
            <a:ext cx="6606540" cy="35018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  <a:defRPr sz="51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" type="subTitle"/>
          </p:nvPr>
        </p:nvSpPr>
        <p:spPr>
          <a:xfrm>
            <a:off x="971550" y="5282989"/>
            <a:ext cx="5829300" cy="24284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  <a:defRPr sz="2040"/>
            </a:lvl1pPr>
            <a:lvl2pPr lvl="1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2pPr>
            <a:lvl3pPr lvl="2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 sz="1530"/>
            </a:lvl3pPr>
            <a:lvl4pPr lvl="3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4pPr>
            <a:lvl5pPr lvl="4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5pPr>
            <a:lvl6pPr lvl="5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6pPr>
            <a:lvl7pPr lvl="6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7pPr>
            <a:lvl8pPr lvl="7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8pPr>
            <a:lvl9pPr lvl="8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9pPr>
          </a:lstStyle>
          <a:p/>
        </p:txBody>
      </p:sp>
      <p:sp>
        <p:nvSpPr>
          <p:cNvPr id="18" name="Google Shape;18;p4"/>
          <p:cNvSpPr txBox="1"/>
          <p:nvPr>
            <p:ph idx="10" type="dt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1" type="ftr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/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3"/>
          <p:cNvSpPr txBox="1"/>
          <p:nvPr>
            <p:ph idx="1" type="body"/>
          </p:nvPr>
        </p:nvSpPr>
        <p:spPr>
          <a:xfrm rot="5400000">
            <a:off x="695219" y="2516718"/>
            <a:ext cx="6381962" cy="67036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10" type="dt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1" type="ftr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2" type="sldNum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title"/>
          </p:nvPr>
        </p:nvSpPr>
        <p:spPr>
          <a:xfrm rot="5400000">
            <a:off x="2138071" y="3959569"/>
            <a:ext cx="8524029" cy="1675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4"/>
          <p:cNvSpPr txBox="1"/>
          <p:nvPr>
            <p:ph idx="1" type="body"/>
          </p:nvPr>
        </p:nvSpPr>
        <p:spPr>
          <a:xfrm rot="5400000">
            <a:off x="-1262353" y="2332223"/>
            <a:ext cx="8524029" cy="49306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4"/>
          <p:cNvSpPr txBox="1"/>
          <p:nvPr>
            <p:ph idx="10" type="dt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4"/>
          <p:cNvSpPr txBox="1"/>
          <p:nvPr>
            <p:ph idx="11" type="ftr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4"/>
          <p:cNvSpPr txBox="1"/>
          <p:nvPr>
            <p:ph idx="12" type="sldNum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0" type="dt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1" type="ftr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530305" y="2507618"/>
            <a:ext cx="6703695" cy="41840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  <a:defRPr sz="51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530305" y="6731215"/>
            <a:ext cx="6703695" cy="22002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  <a:defRPr sz="204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 sz="17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530"/>
              <a:buNone/>
              <a:defRPr sz="153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/>
          <p:nvPr>
            <p:ph idx="10" type="dt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1" type="ftr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534353" y="2677584"/>
            <a:ext cx="3303270" cy="638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body"/>
          </p:nvPr>
        </p:nvSpPr>
        <p:spPr>
          <a:xfrm>
            <a:off x="3934778" y="2677584"/>
            <a:ext cx="3303270" cy="638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10" type="dt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1" type="ftr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2" type="sldNum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/>
          <p:nvPr>
            <p:ph type="title"/>
          </p:nvPr>
        </p:nvSpPr>
        <p:spPr>
          <a:xfrm>
            <a:off x="535365" y="535519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" type="body"/>
          </p:nvPr>
        </p:nvSpPr>
        <p:spPr>
          <a:xfrm>
            <a:off x="535366" y="2465706"/>
            <a:ext cx="3288089" cy="12084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  <a:defRPr b="1" sz="2040"/>
            </a:lvl1pPr>
            <a:lvl2pPr indent="-228600" lvl="1" marL="914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b="1" sz="1700"/>
            </a:lvl2pPr>
            <a:lvl3pPr indent="-228600" lvl="2" marL="1371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 b="1" sz="1530"/>
            </a:lvl3pPr>
            <a:lvl4pPr indent="-228600" lvl="3" marL="1828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b="1" sz="1360"/>
            </a:lvl4pPr>
            <a:lvl5pPr indent="-228600" lvl="4" marL="22860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b="1" sz="1360"/>
            </a:lvl5pPr>
            <a:lvl6pPr indent="-228600" lvl="5" marL="27432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b="1" sz="1360"/>
            </a:lvl6pPr>
            <a:lvl7pPr indent="-228600" lvl="6" marL="3200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b="1" sz="1360"/>
            </a:lvl7pPr>
            <a:lvl8pPr indent="-228600" lvl="7" marL="3657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b="1" sz="1360"/>
            </a:lvl8pPr>
            <a:lvl9pPr indent="-228600" lvl="8" marL="4114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b="1" sz="1360"/>
            </a:lvl9pPr>
          </a:lstStyle>
          <a:p/>
        </p:txBody>
      </p:sp>
      <p:sp>
        <p:nvSpPr>
          <p:cNvPr id="43" name="Google Shape;43;p8"/>
          <p:cNvSpPr txBox="1"/>
          <p:nvPr>
            <p:ph idx="2" type="body"/>
          </p:nvPr>
        </p:nvSpPr>
        <p:spPr>
          <a:xfrm>
            <a:off x="535366" y="3674110"/>
            <a:ext cx="3288089" cy="5404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3" type="body"/>
          </p:nvPr>
        </p:nvSpPr>
        <p:spPr>
          <a:xfrm>
            <a:off x="3934778" y="2465706"/>
            <a:ext cx="3304282" cy="12084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  <a:defRPr b="1" sz="2040"/>
            </a:lvl1pPr>
            <a:lvl2pPr indent="-228600" lvl="1" marL="914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b="1" sz="1700"/>
            </a:lvl2pPr>
            <a:lvl3pPr indent="-228600" lvl="2" marL="1371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 b="1" sz="1530"/>
            </a:lvl3pPr>
            <a:lvl4pPr indent="-228600" lvl="3" marL="1828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b="1" sz="1360"/>
            </a:lvl4pPr>
            <a:lvl5pPr indent="-228600" lvl="4" marL="22860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b="1" sz="1360"/>
            </a:lvl5pPr>
            <a:lvl6pPr indent="-228600" lvl="5" marL="27432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b="1" sz="1360"/>
            </a:lvl6pPr>
            <a:lvl7pPr indent="-228600" lvl="6" marL="3200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b="1" sz="1360"/>
            </a:lvl7pPr>
            <a:lvl8pPr indent="-228600" lvl="7" marL="3657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b="1" sz="1360"/>
            </a:lvl8pPr>
            <a:lvl9pPr indent="-228600" lvl="8" marL="4114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b="1" sz="1360"/>
            </a:lvl9pPr>
          </a:lstStyle>
          <a:p/>
        </p:txBody>
      </p:sp>
      <p:sp>
        <p:nvSpPr>
          <p:cNvPr id="45" name="Google Shape;45;p8"/>
          <p:cNvSpPr txBox="1"/>
          <p:nvPr>
            <p:ph idx="4" type="body"/>
          </p:nvPr>
        </p:nvSpPr>
        <p:spPr>
          <a:xfrm>
            <a:off x="3934778" y="3674110"/>
            <a:ext cx="3304282" cy="5404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0" type="dt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1" type="ftr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2" type="sldNum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/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/>
          <p:nvPr>
            <p:ph idx="10" type="dt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idx="10" type="dt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1" type="ftr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0"/>
          <p:cNvSpPr txBox="1"/>
          <p:nvPr>
            <p:ph idx="12" type="sldNum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/>
          <p:nvPr>
            <p:ph type="title"/>
          </p:nvPr>
        </p:nvSpPr>
        <p:spPr>
          <a:xfrm>
            <a:off x="535365" y="670560"/>
            <a:ext cx="2506801" cy="23469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Font typeface="Calibri"/>
              <a:buNone/>
              <a:defRPr sz="272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" type="body"/>
          </p:nvPr>
        </p:nvSpPr>
        <p:spPr>
          <a:xfrm>
            <a:off x="3304282" y="1448226"/>
            <a:ext cx="3934778" cy="7147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1320" lvl="0" marL="457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  <a:defRPr sz="2720"/>
            </a:lvl1pPr>
            <a:lvl2pPr indent="-379730" lvl="1" marL="914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  <a:defRPr sz="2380"/>
            </a:lvl2pPr>
            <a:lvl3pPr indent="-358139" lvl="2" marL="1371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040"/>
              <a:buChar char="•"/>
              <a:defRPr sz="2040"/>
            </a:lvl3pPr>
            <a:lvl4pPr indent="-336550" lvl="3" marL="1828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4pPr>
            <a:lvl5pPr indent="-336550" lvl="4" marL="22860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5pPr>
            <a:lvl6pPr indent="-336550" lvl="5" marL="27432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6pPr>
            <a:lvl7pPr indent="-336550" lvl="6" marL="3200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7pPr>
            <a:lvl8pPr indent="-336550" lvl="7" marL="3657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8pPr>
            <a:lvl9pPr indent="-336550" lvl="8" marL="4114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9pPr>
          </a:lstStyle>
          <a:p/>
        </p:txBody>
      </p:sp>
      <p:sp>
        <p:nvSpPr>
          <p:cNvPr id="61" name="Google Shape;61;p11"/>
          <p:cNvSpPr txBox="1"/>
          <p:nvPr>
            <p:ph idx="2" type="body"/>
          </p:nvPr>
        </p:nvSpPr>
        <p:spPr>
          <a:xfrm>
            <a:off x="535365" y="3017520"/>
            <a:ext cx="2506801" cy="559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1pPr>
            <a:lvl2pPr indent="-228600" lvl="1" marL="914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90"/>
              <a:buNone/>
              <a:defRPr sz="1190"/>
            </a:lvl2pPr>
            <a:lvl3pPr indent="-228600" lvl="2" marL="1371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/>
            </a:lvl3pPr>
            <a:lvl4pPr indent="-228600" lvl="3" marL="1828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4pPr>
            <a:lvl5pPr indent="-228600" lvl="4" marL="22860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5pPr>
            <a:lvl6pPr indent="-228600" lvl="5" marL="27432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6pPr>
            <a:lvl7pPr indent="-228600" lvl="6" marL="3200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7pPr>
            <a:lvl8pPr indent="-228600" lvl="7" marL="3657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8pPr>
            <a:lvl9pPr indent="-228600" lvl="8" marL="4114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9pPr>
          </a:lstStyle>
          <a:p/>
        </p:txBody>
      </p:sp>
      <p:sp>
        <p:nvSpPr>
          <p:cNvPr id="62" name="Google Shape;62;p11"/>
          <p:cNvSpPr txBox="1"/>
          <p:nvPr>
            <p:ph idx="10" type="dt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11" type="ftr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1"/>
          <p:cNvSpPr txBox="1"/>
          <p:nvPr>
            <p:ph idx="12" type="sldNum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type="title"/>
          </p:nvPr>
        </p:nvSpPr>
        <p:spPr>
          <a:xfrm>
            <a:off x="535365" y="670560"/>
            <a:ext cx="2506801" cy="23469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Font typeface="Calibri"/>
              <a:buNone/>
              <a:defRPr sz="272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2"/>
          <p:cNvSpPr/>
          <p:nvPr>
            <p:ph idx="2" type="pic"/>
          </p:nvPr>
        </p:nvSpPr>
        <p:spPr>
          <a:xfrm>
            <a:off x="3304282" y="1448226"/>
            <a:ext cx="3934778" cy="7147983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2"/>
          <p:cNvSpPr txBox="1"/>
          <p:nvPr>
            <p:ph idx="1" type="body"/>
          </p:nvPr>
        </p:nvSpPr>
        <p:spPr>
          <a:xfrm>
            <a:off x="535365" y="3017520"/>
            <a:ext cx="2506801" cy="559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1pPr>
            <a:lvl2pPr indent="-228600" lvl="1" marL="914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90"/>
              <a:buNone/>
              <a:defRPr sz="1190"/>
            </a:lvl2pPr>
            <a:lvl3pPr indent="-228600" lvl="2" marL="1371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/>
            </a:lvl3pPr>
            <a:lvl4pPr indent="-228600" lvl="3" marL="1828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4pPr>
            <a:lvl5pPr indent="-228600" lvl="4" marL="22860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5pPr>
            <a:lvl6pPr indent="-228600" lvl="5" marL="27432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6pPr>
            <a:lvl7pPr indent="-228600" lvl="6" marL="3200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7pPr>
            <a:lvl8pPr indent="-228600" lvl="7" marL="3657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8pPr>
            <a:lvl9pPr indent="-228600" lvl="8" marL="4114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9pPr>
          </a:lstStyle>
          <a:p/>
        </p:txBody>
      </p:sp>
      <p:sp>
        <p:nvSpPr>
          <p:cNvPr id="69" name="Google Shape;69;p12"/>
          <p:cNvSpPr txBox="1"/>
          <p:nvPr>
            <p:ph idx="10" type="dt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1" type="ftr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2" type="sldNum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40"/>
              <a:buFont typeface="Calibri"/>
              <a:buNone/>
              <a:defRPr b="0" i="0" sz="37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3"/>
          <p:cNvSpPr txBox="1"/>
          <p:nvPr>
            <p:ph idx="1" type="body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9730" lvl="0" marL="457200" marR="0" rtl="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•"/>
              <a:defRPr b="0" i="0" sz="23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8140" lvl="1" marL="9144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•"/>
              <a:defRPr b="0" i="0" sz="20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6550" lvl="2" marL="13716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5755" lvl="3" marL="18288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5754" lvl="4" marL="22860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5754" lvl="5" marL="27432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5754" lvl="6" marL="32004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5754" lvl="7" marL="36576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5754" lvl="8" marL="41148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"/>
          <p:cNvSpPr txBox="1"/>
          <p:nvPr>
            <p:ph idx="10" type="dt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"/>
          <p:cNvSpPr txBox="1"/>
          <p:nvPr>
            <p:ph idx="11" type="ftr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1.png"/><Relationship Id="rId7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/>
        </p:nvSpPr>
        <p:spPr>
          <a:xfrm>
            <a:off x="3581400" y="1993522"/>
            <a:ext cx="3962400" cy="19079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92500"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Hello,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name is Ms. Evyn Boyd! I will be your students Art Teacher this year here at Hephzibah Middle School. This will be my first year teaching middle school but my 9 year as a teacher.  I enjoy making art and all the things you can create! My favorite artist is Vincent Von Gogh. I love how he captures life in all of his art pieces. I am excited to teach art this year. If you have any questions or concerns please do not hesitate to reach out!</a:t>
            </a:r>
            <a:endParaRPr/>
          </a:p>
        </p:txBody>
      </p:sp>
      <p:sp>
        <p:nvSpPr>
          <p:cNvPr id="89" name="Google Shape;89;p1"/>
          <p:cNvSpPr txBox="1"/>
          <p:nvPr/>
        </p:nvSpPr>
        <p:spPr>
          <a:xfrm>
            <a:off x="3395125" y="5425200"/>
            <a:ext cx="2301300" cy="11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COLOR: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HOLIDAY: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Thanksgiving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FOOD: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Cheeseburger Rice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HOBBY: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Painting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BOOK: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Summer I Turned Pretty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MOVIE: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Wicked</a:t>
            </a:r>
            <a:endParaRPr/>
          </a:p>
        </p:txBody>
      </p:sp>
      <p:sp>
        <p:nvSpPr>
          <p:cNvPr id="90" name="Google Shape;90;p1"/>
          <p:cNvSpPr txBox="1"/>
          <p:nvPr/>
        </p:nvSpPr>
        <p:spPr>
          <a:xfrm>
            <a:off x="5625737" y="5424938"/>
            <a:ext cx="1909355" cy="11584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SEASON: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STORE: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Hobby Lobby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SPORT: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Cheerleading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SMELL: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Peaches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ANIMAL: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Butterfly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Trouble</a:t>
            </a:r>
            <a:endParaRPr/>
          </a:p>
        </p:txBody>
      </p:sp>
      <p:sp>
        <p:nvSpPr>
          <p:cNvPr id="91" name="Google Shape;91;p1"/>
          <p:cNvSpPr txBox="1"/>
          <p:nvPr/>
        </p:nvSpPr>
        <p:spPr>
          <a:xfrm>
            <a:off x="3581400" y="7835537"/>
            <a:ext cx="3953692" cy="19942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70000" lnSpcReduction="200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6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6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MARKERS</a:t>
            </a:r>
            <a:endParaRPr b="1" sz="196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6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6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CRAYONS</a:t>
            </a:r>
            <a:endParaRPr b="1" sz="196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6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6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COLOR PENCILS</a:t>
            </a:r>
            <a:endParaRPr b="1" sz="196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6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6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PENCILS</a:t>
            </a:r>
            <a:endParaRPr b="1" sz="196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821226" y="8250178"/>
            <a:ext cx="2472600" cy="1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9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boydev@boe.Richmond.k12.ga.us</a:t>
            </a:r>
            <a:endParaRPr sz="129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914654" y="8868537"/>
            <a:ext cx="2148840" cy="2141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801" y="8095087"/>
            <a:ext cx="571500" cy="54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73088" y="4063503"/>
            <a:ext cx="1778000" cy="48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09971" y="7490447"/>
            <a:ext cx="1104900" cy="35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" title="IMG_4992.PNG"/>
          <p:cNvPicPr preferRelativeResize="0"/>
          <p:nvPr/>
        </p:nvPicPr>
        <p:blipFill rotWithShape="1">
          <a:blip r:embed="rId7">
            <a:alphaModFix/>
          </a:blip>
          <a:srcRect b="11925" l="0" r="0" t="11925"/>
          <a:stretch/>
        </p:blipFill>
        <p:spPr>
          <a:xfrm>
            <a:off x="6011325" y="228600"/>
            <a:ext cx="1523775" cy="1741349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"/>
          <p:cNvSpPr txBox="1"/>
          <p:nvPr/>
        </p:nvSpPr>
        <p:spPr>
          <a:xfrm>
            <a:off x="4236900" y="7106425"/>
            <a:ext cx="2472600" cy="4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SUPPLIES</a:t>
            </a:r>
            <a:endParaRPr b="1" sz="238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2023-07-25T20:52:38Z</dcterms:created>
  <dc:creator>Microsoft Office User</dc:creator>
</cp:coreProperties>
</file>