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144000" type="letter"/>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877064-3F2A-4ABA-997B-8A1FCC7D5CA8}">
          <p14:sldIdLst>
            <p14:sldId id="257"/>
          </p14:sldIdLst>
        </p14:section>
        <p14:section name="Untitled Section" id="{A8A4CCF7-4DF9-46A8-A444-E5C86B2A75A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AE1759-D3B6-C642-EC06-73D069FEF50A}" v="85" dt="2021-09-04T21:53:47.9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5" d="100"/>
          <a:sy n="65" d="100"/>
        </p:scale>
        <p:origin x="2362" y="3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C4853F-423F-43A1-BF8D-D6436D292DA2}"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295532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4853F-423F-43A1-BF8D-D6436D292DA2}"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847646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4853F-423F-43A1-BF8D-D6436D292DA2}"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1782590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4853F-423F-43A1-BF8D-D6436D292DA2}"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112737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C4853F-423F-43A1-BF8D-D6436D292DA2}"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3766883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C4853F-423F-43A1-BF8D-D6436D292DA2}" type="datetimeFigureOut">
              <a:rPr lang="en-US" smtClean="0"/>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323350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C4853F-423F-43A1-BF8D-D6436D292DA2}" type="datetimeFigureOut">
              <a:rPr lang="en-US" smtClean="0"/>
              <a:t>9/14/2023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2700526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C4853F-423F-43A1-BF8D-D6436D292DA2}" type="datetimeFigureOut">
              <a:rPr lang="en-US" smtClean="0"/>
              <a:t>9/14/2023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3846613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4853F-423F-43A1-BF8D-D6436D292DA2}" type="datetimeFigureOut">
              <a:rPr lang="en-US" smtClean="0"/>
              <a:t>9/14/2023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2809012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3C4853F-423F-43A1-BF8D-D6436D292DA2}" type="datetimeFigureOut">
              <a:rPr lang="en-US" smtClean="0"/>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368483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3C4853F-423F-43A1-BF8D-D6436D292DA2}" type="datetimeFigureOut">
              <a:rPr lang="en-US" smtClean="0"/>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97563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3C4853F-423F-43A1-BF8D-D6436D292DA2}" type="datetimeFigureOut">
              <a:rPr lang="en-US" smtClean="0"/>
              <a:t>9/14/2023</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8A0EAF0-6A64-4D8C-9344-67F856BBEFEE}" type="slidenum">
              <a:rPr lang="en-US" smtClean="0"/>
              <a:t>‹#›</a:t>
            </a:fld>
            <a:endParaRPr lang="en-US"/>
          </a:p>
        </p:txBody>
      </p:sp>
    </p:spTree>
    <p:extLst>
      <p:ext uri="{BB962C8B-B14F-4D97-AF65-F5344CB8AC3E}">
        <p14:creationId xmlns:p14="http://schemas.microsoft.com/office/powerpoint/2010/main" val="2431543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chiva@boe.Richmond.k12.ga.u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
        <p:nvSpPr>
          <p:cNvPr id="5" name="TextBox 4"/>
          <p:cNvSpPr txBox="1"/>
          <p:nvPr/>
        </p:nvSpPr>
        <p:spPr>
          <a:xfrm>
            <a:off x="704338" y="3125450"/>
            <a:ext cx="2479729" cy="3108543"/>
          </a:xfrm>
          <a:prstGeom prst="rect">
            <a:avLst/>
          </a:prstGeom>
          <a:noFill/>
        </p:spPr>
        <p:txBody>
          <a:bodyPr wrap="square" lIns="91440" tIns="45720" rIns="91440" bIns="45720" rtlCol="0" anchor="t">
            <a:spAutoFit/>
          </a:bodyPr>
          <a:lstStyle/>
          <a:p>
            <a:r>
              <a:rPr lang="en-US" sz="1400" dirty="0">
                <a:latin typeface="Perpetua"/>
              </a:rPr>
              <a:t>Hello and Welcome to 6</a:t>
            </a:r>
            <a:r>
              <a:rPr lang="en-US" sz="1400" baseline="30000" dirty="0">
                <a:latin typeface="Perpetua"/>
              </a:rPr>
              <a:t>th</a:t>
            </a:r>
            <a:r>
              <a:rPr lang="en-US" sz="1400" dirty="0">
                <a:latin typeface="Perpetua"/>
              </a:rPr>
              <a:t> Grade! I am Ms. Valencia Archie and I will be your math teacher for the 2023-24 school year. As your math teacher, my goals are bridge learning gaps and expand your knowledge of the math content. During this course, you may notice some familiar content. You will be introduced to some new ones. All I ask is that you to come to class eager and ready to learn. Let’s have a great year. </a:t>
            </a:r>
            <a:endParaRPr lang="en-US" sz="1400" dirty="0">
              <a:latin typeface="Perpetua" panose="02020502060401020303" pitchFamily="18" charset="0"/>
            </a:endParaRPr>
          </a:p>
          <a:p>
            <a:r>
              <a:rPr lang="en-US" sz="1400" dirty="0"/>
              <a:t>	- </a:t>
            </a:r>
            <a:r>
              <a:rPr lang="en-US" sz="1400" i="1" dirty="0"/>
              <a:t>Ms. Archie</a:t>
            </a:r>
            <a:endParaRPr lang="en-US" sz="1400" dirty="0"/>
          </a:p>
        </p:txBody>
      </p:sp>
      <p:sp>
        <p:nvSpPr>
          <p:cNvPr id="6" name="TextBox 5"/>
          <p:cNvSpPr txBox="1"/>
          <p:nvPr/>
        </p:nvSpPr>
        <p:spPr>
          <a:xfrm>
            <a:off x="400373" y="7545092"/>
            <a:ext cx="2479729" cy="800219"/>
          </a:xfrm>
          <a:prstGeom prst="rect">
            <a:avLst/>
          </a:prstGeom>
          <a:noFill/>
        </p:spPr>
        <p:txBody>
          <a:bodyPr wrap="square" rtlCol="0">
            <a:spAutoFit/>
          </a:bodyPr>
          <a:lstStyle/>
          <a:p>
            <a:r>
              <a:rPr lang="en-US" sz="1600" dirty="0">
                <a:latin typeface="Perpetua" panose="02020502060401020303" pitchFamily="18" charset="0"/>
              </a:rPr>
              <a:t>Email: </a:t>
            </a:r>
            <a:r>
              <a:rPr lang="en-US" sz="1400" dirty="0">
                <a:latin typeface="Perpetua" panose="02020502060401020303" pitchFamily="18" charset="0"/>
                <a:hlinkClick r:id="rId3"/>
              </a:rPr>
              <a:t>archiva@boe.Richmond.k12.ga.us</a:t>
            </a:r>
            <a:endParaRPr lang="en-US" sz="1400" dirty="0">
              <a:latin typeface="Perpetua" panose="02020502060401020303" pitchFamily="18" charset="0"/>
            </a:endParaRPr>
          </a:p>
          <a:p>
            <a:r>
              <a:rPr lang="en-US" sz="1600" dirty="0">
                <a:latin typeface="Perpetua" panose="02020502060401020303" pitchFamily="18" charset="0"/>
              </a:rPr>
              <a:t>Phone: </a:t>
            </a:r>
            <a:r>
              <a:rPr lang="en-US" sz="1600" dirty="0">
                <a:solidFill>
                  <a:schemeClr val="accent1">
                    <a:lumMod val="75000"/>
                  </a:schemeClr>
                </a:solidFill>
                <a:latin typeface="Perpetua" panose="02020502060401020303" pitchFamily="18" charset="0"/>
              </a:rPr>
              <a:t>706-796-4944</a:t>
            </a:r>
            <a:endParaRPr lang="en-US" sz="1600" dirty="0">
              <a:latin typeface="Perpetua" panose="02020502060401020303" pitchFamily="18" charset="0"/>
            </a:endParaRPr>
          </a:p>
        </p:txBody>
      </p:sp>
      <p:sp>
        <p:nvSpPr>
          <p:cNvPr id="7" name="TextBox 6"/>
          <p:cNvSpPr txBox="1"/>
          <p:nvPr/>
        </p:nvSpPr>
        <p:spPr>
          <a:xfrm>
            <a:off x="4104468" y="5592305"/>
            <a:ext cx="2479729" cy="2985433"/>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dirty="0">
                <a:latin typeface="Perpetua" panose="02020502060401020303" pitchFamily="18" charset="0"/>
              </a:rPr>
              <a:t>Education</a:t>
            </a:r>
          </a:p>
          <a:p>
            <a:pPr lvl="1"/>
            <a:r>
              <a:rPr lang="en-US" sz="1400" dirty="0">
                <a:latin typeface="Perpetua" panose="02020502060401020303" pitchFamily="18" charset="0"/>
              </a:rPr>
              <a:t>Grand Canyon University- Bachelors in Middle Grades Mathematics</a:t>
            </a:r>
          </a:p>
          <a:p>
            <a:pPr lvl="1"/>
            <a:r>
              <a:rPr lang="en-US" sz="1400" dirty="0">
                <a:latin typeface="Perpetua" panose="02020502060401020303" pitchFamily="18" charset="0"/>
              </a:rPr>
              <a:t>Walden University- Masters in Math and Science K-8</a:t>
            </a:r>
          </a:p>
          <a:p>
            <a:pPr lvl="1"/>
            <a:r>
              <a:rPr lang="en-US" sz="1400" dirty="0" err="1">
                <a:latin typeface="Perpetua" panose="02020502060401020303" pitchFamily="18" charset="0"/>
              </a:rPr>
              <a:t>Brenau</a:t>
            </a:r>
            <a:r>
              <a:rPr lang="en-US" sz="1400" dirty="0">
                <a:latin typeface="Perpetua" panose="02020502060401020303" pitchFamily="18" charset="0"/>
              </a:rPr>
              <a:t> University- </a:t>
            </a:r>
          </a:p>
          <a:p>
            <a:pPr lvl="1"/>
            <a:r>
              <a:rPr lang="en-US" sz="1400" dirty="0">
                <a:latin typeface="Perpetua" panose="02020502060401020303" pitchFamily="18" charset="0"/>
              </a:rPr>
              <a:t>Ed. S in Math &amp; Science</a:t>
            </a:r>
          </a:p>
          <a:p>
            <a:pPr marL="285750" indent="-285750">
              <a:buFont typeface="Arial" panose="020B0604020202020204" pitchFamily="34" charset="0"/>
              <a:buChar char="•"/>
            </a:pPr>
            <a:r>
              <a:rPr lang="en-US" dirty="0">
                <a:latin typeface="Perpetua"/>
              </a:rPr>
              <a:t>7th yr. teaching. </a:t>
            </a:r>
            <a:endParaRPr lang="en-US" dirty="0">
              <a:latin typeface="Perpetua" panose="02020502060401020303" pitchFamily="18" charset="0"/>
            </a:endParaRPr>
          </a:p>
          <a:p>
            <a:pPr marL="285750" indent="-285750">
              <a:buFont typeface="Arial" panose="020B0604020202020204" pitchFamily="34" charset="0"/>
              <a:buChar char="•"/>
            </a:pPr>
            <a:r>
              <a:rPr lang="en-US" dirty="0">
                <a:latin typeface="Perpetua" panose="02020502060401020303" pitchFamily="18" charset="0"/>
              </a:rPr>
              <a:t>I LOVE MATH!!!</a:t>
            </a:r>
          </a:p>
          <a:p>
            <a:pPr marL="285750" indent="-285750">
              <a:buFont typeface="Arial" panose="020B0604020202020204" pitchFamily="34" charset="0"/>
              <a:buChar char="•"/>
            </a:pPr>
            <a:r>
              <a:rPr lang="en-US" dirty="0">
                <a:latin typeface="Perpetua" panose="02020502060401020303" pitchFamily="18" charset="0"/>
              </a:rPr>
              <a:t>I’m a Boy Mom!! </a:t>
            </a:r>
            <a:r>
              <a:rPr lang="en-US">
                <a:latin typeface="Perpetua" panose="02020502060401020303" pitchFamily="18" charset="0"/>
              </a:rPr>
              <a:t>(4)</a:t>
            </a:r>
            <a:endParaRPr lang="en-US" dirty="0">
              <a:latin typeface="Perpetua" panose="02020502060401020303" pitchFamily="18" charset="0"/>
            </a:endParaRPr>
          </a:p>
          <a:p>
            <a:endParaRPr lang="en-US" dirty="0"/>
          </a:p>
        </p:txBody>
      </p:sp>
      <p:pic>
        <p:nvPicPr>
          <p:cNvPr id="11" name="Picture 10" descr="A picture containing toy&#10;&#10;Description automatically generated">
            <a:extLst>
              <a:ext uri="{FF2B5EF4-FFF2-40B4-BE49-F238E27FC236}">
                <a16:creationId xmlns:a16="http://schemas.microsoft.com/office/drawing/2014/main" id="{A32A7655-620A-417F-AE5F-B7B0D37C23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900678"/>
            <a:ext cx="3790950" cy="3790950"/>
          </a:xfrm>
          <a:prstGeom prst="rect">
            <a:avLst/>
          </a:prstGeom>
        </p:spPr>
      </p:pic>
    </p:spTree>
    <p:extLst>
      <p:ext uri="{BB962C8B-B14F-4D97-AF65-F5344CB8AC3E}">
        <p14:creationId xmlns:p14="http://schemas.microsoft.com/office/powerpoint/2010/main" val="35405682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2312</TotalTime>
  <Words>152</Words>
  <Application>Microsoft Office PowerPoint</Application>
  <PresentationFormat>Letter Paper (8.5x11 in)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Perpetua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dc:creator>
  <cp:lastModifiedBy>Archie, Valencia</cp:lastModifiedBy>
  <cp:revision>58</cp:revision>
  <cp:lastPrinted>2018-08-01T04:32:13Z</cp:lastPrinted>
  <dcterms:created xsi:type="dcterms:W3CDTF">2015-07-25T08:02:47Z</dcterms:created>
  <dcterms:modified xsi:type="dcterms:W3CDTF">2023-09-14T16:45:41Z</dcterms:modified>
</cp:coreProperties>
</file>