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B7C3-84F6-4F6E-ABB0-543435E4A99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C4FE-B296-4B0F-8916-0D27BE39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3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B7C3-84F6-4F6E-ABB0-543435E4A99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C4FE-B296-4B0F-8916-0D27BE39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0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B7C3-84F6-4F6E-ABB0-543435E4A99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C4FE-B296-4B0F-8916-0D27BE39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8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B7C3-84F6-4F6E-ABB0-543435E4A99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C4FE-B296-4B0F-8916-0D27BE39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5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B7C3-84F6-4F6E-ABB0-543435E4A99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C4FE-B296-4B0F-8916-0D27BE39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7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B7C3-84F6-4F6E-ABB0-543435E4A99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C4FE-B296-4B0F-8916-0D27BE39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6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B7C3-84F6-4F6E-ABB0-543435E4A99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C4FE-B296-4B0F-8916-0D27BE39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0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B7C3-84F6-4F6E-ABB0-543435E4A99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C4FE-B296-4B0F-8916-0D27BE39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B7C3-84F6-4F6E-ABB0-543435E4A99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C4FE-B296-4B0F-8916-0D27BE39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B7C3-84F6-4F6E-ABB0-543435E4A99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C4FE-B296-4B0F-8916-0D27BE39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B7C3-84F6-4F6E-ABB0-543435E4A99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C4FE-B296-4B0F-8916-0D27BE39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6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B7C3-84F6-4F6E-ABB0-543435E4A99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2C4FE-B296-4B0F-8916-0D27BE39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3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wS7j_696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AN IB MYP CLASSROOM LOOK LIKE?( Double Click </a:t>
            </a:r>
            <a:r>
              <a:rPr lang="en-US" smtClean="0"/>
              <a:t>to start)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ywS7j_696B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1600200"/>
            <a:ext cx="7772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8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DOES AN IB MYP CLASSROOM LOOK LIKE?( Double Click to start)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AN IB MYP CLASSROOM LOOK LIKE?( Double Click to start)</dc:title>
  <dc:creator>VIESHELL  TATUM</dc:creator>
  <cp:lastModifiedBy>VIESHELL  TATUM</cp:lastModifiedBy>
  <cp:revision>1</cp:revision>
  <dcterms:created xsi:type="dcterms:W3CDTF">2017-01-13T16:28:18Z</dcterms:created>
  <dcterms:modified xsi:type="dcterms:W3CDTF">2017-01-13T16:30:19Z</dcterms:modified>
</cp:coreProperties>
</file>