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CB7C3-84F6-4F6E-ABB0-543435E4A99E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2C4FE-B296-4B0F-8916-0D27BE399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831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CB7C3-84F6-4F6E-ABB0-543435E4A99E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2C4FE-B296-4B0F-8916-0D27BE399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807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CB7C3-84F6-4F6E-ABB0-543435E4A99E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2C4FE-B296-4B0F-8916-0D27BE399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08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CB7C3-84F6-4F6E-ABB0-543435E4A99E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2C4FE-B296-4B0F-8916-0D27BE399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256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CB7C3-84F6-4F6E-ABB0-543435E4A99E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2C4FE-B296-4B0F-8916-0D27BE399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477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CB7C3-84F6-4F6E-ABB0-543435E4A99E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2C4FE-B296-4B0F-8916-0D27BE399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269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CB7C3-84F6-4F6E-ABB0-543435E4A99E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2C4FE-B296-4B0F-8916-0D27BE399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08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CB7C3-84F6-4F6E-ABB0-543435E4A99E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2C4FE-B296-4B0F-8916-0D27BE399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38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CB7C3-84F6-4F6E-ABB0-543435E4A99E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2C4FE-B296-4B0F-8916-0D27BE399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73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CB7C3-84F6-4F6E-ABB0-543435E4A99E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2C4FE-B296-4B0F-8916-0D27BE399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07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CB7C3-84F6-4F6E-ABB0-543435E4A99E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2C4FE-B296-4B0F-8916-0D27BE399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667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CB7C3-84F6-4F6E-ABB0-543435E4A99E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2C4FE-B296-4B0F-8916-0D27BE399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637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ywS7j_696B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DOES AN IB MYP CLASSROOM LOOK LIKE?( Double Click </a:t>
            </a:r>
            <a:r>
              <a:rPr lang="en-US" smtClean="0"/>
              <a:t>to start)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ywS7j_696BE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33400" y="1600200"/>
            <a:ext cx="777240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484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</Words>
  <Application>Microsoft Office PowerPoint</Application>
  <PresentationFormat>On-screen Show (4:3)</PresentationFormat>
  <Paragraphs>1</Paragraphs>
  <Slides>1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WHAT DOES AN IB MYP CLASSROOM LOOK LIKE?( Double Click to start)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DOES AN IB MYP CLASSROOM LOOK LIKE?( Double Click to start)</dc:title>
  <dc:creator>VIESHELL  TATUM</dc:creator>
  <cp:lastModifiedBy>VIESHELL  TATUM</cp:lastModifiedBy>
  <cp:revision>1</cp:revision>
  <dcterms:created xsi:type="dcterms:W3CDTF">2017-01-13T16:28:18Z</dcterms:created>
  <dcterms:modified xsi:type="dcterms:W3CDTF">2017-01-13T16:30:19Z</dcterms:modified>
</cp:coreProperties>
</file>