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E9DA-F5E6-4C06-9BDD-0FC6D4C10F9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CDC30-FA8E-4990-9570-EFFA175C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2830" y="-1049629"/>
            <a:ext cx="9144000" cy="2099257"/>
          </a:xfrm>
        </p:spPr>
        <p:txBody>
          <a:bodyPr/>
          <a:lstStyle/>
          <a:p>
            <a:r>
              <a:rPr lang="en-US" dirty="0" smtClean="0"/>
              <a:t>9.1 What is Radioactivity?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7583" y="1225689"/>
            <a:ext cx="104962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-recognize the meaning of radioactive.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-recognize </a:t>
            </a:r>
            <a:r>
              <a:rPr lang="en-US" dirty="0"/>
              <a:t>that through radioactive decay, the unstable nucleus emits radiation in the form of very fast-moving particles and energy to produce a new nucleus, thus changing the identity of the element and nuclei that undergo this process are said to be radioactive. </a:t>
            </a:r>
            <a:endParaRPr lang="en-US" dirty="0" smtClean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-construct </a:t>
            </a:r>
            <a:r>
              <a:rPr lang="en-US" dirty="0"/>
              <a:t>a graph that shows that radioactive decay is unique and constant and use that graph to determine the half-life for a radioisotope. 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Half-Life is a measure of how quickly a substance decays. (Fractions)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½,1/4,1/8,1/16,1/32,1/64…</a:t>
            </a:r>
          </a:p>
          <a:p>
            <a:r>
              <a:rPr lang="en-US" dirty="0" smtClean="0"/>
              <a:t>Depends on stability of nucleus.</a:t>
            </a:r>
          </a:p>
          <a:p>
            <a:pPr lvl="1"/>
            <a:r>
              <a:rPr lang="en-US" dirty="0" smtClean="0"/>
              <a:t>Potassium-40=rocks</a:t>
            </a:r>
          </a:p>
          <a:p>
            <a:pPr lvl="1"/>
            <a:r>
              <a:rPr lang="en-US" dirty="0" smtClean="0"/>
              <a:t>Carbon-14=more recent materials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45216" y="1580916"/>
            <a:ext cx="5210172" cy="53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998558" cy="67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 Practice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half-life of iodine-131 is 8.1 days.  How long will it take for three-fourths of a sample of iodine-131 to decay?</a:t>
            </a:r>
          </a:p>
          <a:p>
            <a:r>
              <a:rPr lang="en-US" dirty="0" smtClean="0"/>
              <a:t>Radon-222 is a radioactive gas with a half-life of 3.82 days.  How long would it take for fifteen-sixteenths of a sample of radon-222 to decay?</a:t>
            </a:r>
          </a:p>
          <a:p>
            <a:r>
              <a:rPr lang="en-US" dirty="0" smtClean="0"/>
              <a:t>Uranium-238 decays very slowly, with a half-life of 4.47 billion years.  What percentage of a sample of uranium-238 would remain after 13.4 billion years?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Radioactivity</a:t>
            </a:r>
            <a:r>
              <a:rPr lang="en-US" dirty="0" smtClean="0"/>
              <a:t>: the process by which an unstable nucleus emits one or more particles or energy in the form of electromagnetic radiation. (it just wants to become stable)</a:t>
            </a:r>
          </a:p>
          <a:p>
            <a:pPr lvl="1"/>
            <a:r>
              <a:rPr lang="en-US" dirty="0" smtClean="0"/>
              <a:t>Nuclear decay</a:t>
            </a:r>
          </a:p>
          <a:p>
            <a:pPr lvl="1"/>
            <a:r>
              <a:rPr lang="en-US" dirty="0" smtClean="0"/>
              <a:t>isotopes: different numbers of protons than neutrons.</a:t>
            </a:r>
          </a:p>
          <a:p>
            <a:r>
              <a:rPr lang="en-US" b="1" u="sng" dirty="0" smtClean="0"/>
              <a:t>Nuclear Radiation</a:t>
            </a:r>
            <a:r>
              <a:rPr lang="en-US" dirty="0" smtClean="0"/>
              <a:t>: the particles that are released from the nucleus during radioactive decay.</a:t>
            </a:r>
          </a:p>
          <a:p>
            <a:pPr lvl="1"/>
            <a:r>
              <a:rPr lang="en-US" dirty="0" smtClean="0"/>
              <a:t>Do not confuse this with light radiation.</a:t>
            </a:r>
          </a:p>
          <a:p>
            <a:pPr lvl="1"/>
            <a:r>
              <a:rPr lang="en-US" dirty="0" smtClean="0"/>
              <a:t>Can be very harmful to the materials that absorb the radiation.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 radioactive nucleus decays, the nuclear radiation leaves the nucleus.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712257" y="-147752"/>
            <a:ext cx="4900569" cy="88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Alpha particles (+) consist of protons and neutrons.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Uranium is a radioactive element that occurs in 3 isotope forms.</a:t>
            </a:r>
          </a:p>
          <a:p>
            <a:pPr lvl="1"/>
            <a:r>
              <a:rPr lang="en-US" dirty="0" smtClean="0"/>
              <a:t>Energy source in nuclear power plants.</a:t>
            </a:r>
          </a:p>
          <a:p>
            <a:pPr lvl="1"/>
            <a:r>
              <a:rPr lang="en-US" i="1" dirty="0" smtClean="0"/>
              <a:t>U 234, U 235, U 238, U</a:t>
            </a:r>
          </a:p>
          <a:p>
            <a:pPr lvl="1"/>
            <a:r>
              <a:rPr lang="en-US" i="1" dirty="0" smtClean="0"/>
              <a:t>Responsible for most of the heat in Earth’s core.</a:t>
            </a:r>
          </a:p>
          <a:p>
            <a:pPr lvl="1"/>
            <a:r>
              <a:rPr lang="en-US" dirty="0" smtClean="0"/>
              <a:t>U 238 undergoes nuclear decay by emitting positively charged particles (Rutherford)</a:t>
            </a:r>
          </a:p>
          <a:p>
            <a:pPr lvl="1"/>
            <a:r>
              <a:rPr lang="en-US" b="1" u="sng" dirty="0" smtClean="0"/>
              <a:t>Alpha particles </a:t>
            </a:r>
            <a:r>
              <a:rPr lang="en-US" dirty="0" smtClean="0"/>
              <a:t>(2 protons and two neutrons… He): positively charged atom that is released in the disintegration of radioactive elements  and that consists of two protons and two neutrons.</a:t>
            </a:r>
          </a:p>
          <a:p>
            <a:pPr lvl="1"/>
            <a:r>
              <a:rPr lang="en-US" dirty="0" smtClean="0"/>
              <a:t>So massive they barely travel through a piece of paper.</a:t>
            </a:r>
          </a:p>
          <a:p>
            <a:pPr lvl="1"/>
            <a:r>
              <a:rPr lang="en-US" dirty="0" smtClean="0"/>
              <a:t>Pull electrons from other matter, thus losing energy as it passing through.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Beta particles </a:t>
            </a:r>
            <a:r>
              <a:rPr lang="en-US" dirty="0" smtClean="0"/>
              <a:t>(-)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Travels through matter that alpha particles do not.</a:t>
            </a:r>
          </a:p>
          <a:p>
            <a:r>
              <a:rPr lang="en-US" dirty="0" smtClean="0"/>
              <a:t>Only released during certain types of radioactive decay.</a:t>
            </a:r>
          </a:p>
          <a:p>
            <a:r>
              <a:rPr lang="en-US" dirty="0" smtClean="0"/>
              <a:t>Fast moving</a:t>
            </a:r>
          </a:p>
          <a:p>
            <a:r>
              <a:rPr lang="en-US" dirty="0" smtClean="0"/>
              <a:t>When neutrons decay, they form a proton and electron.</a:t>
            </a:r>
          </a:p>
          <a:p>
            <a:pPr lvl="1"/>
            <a:r>
              <a:rPr lang="en-US" dirty="0" smtClean="0"/>
              <a:t>Electron has little mass and is ejected from nucleus at high speed</a:t>
            </a:r>
          </a:p>
          <a:p>
            <a:r>
              <a:rPr lang="en-US" dirty="0" smtClean="0"/>
              <a:t>Easily go through paper, but stopped by aluminum or wood. </a:t>
            </a:r>
          </a:p>
          <a:p>
            <a:r>
              <a:rPr lang="en-US" dirty="0" smtClean="0"/>
              <a:t>Like alpha particles, they ionize atoms which slows them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 are very high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penetrating than beta particles</a:t>
            </a:r>
          </a:p>
          <a:p>
            <a:r>
              <a:rPr lang="en-US" dirty="0" smtClean="0"/>
              <a:t>Gamma ray: the high-energy photon emitted by a nucleus during fission and radioactive decay.</a:t>
            </a:r>
          </a:p>
          <a:p>
            <a:pPr lvl="1"/>
            <a:r>
              <a:rPr lang="en-US" dirty="0" smtClean="0"/>
              <a:t>Unlike beta and alpha, they are not made of matter.</a:t>
            </a:r>
          </a:p>
          <a:p>
            <a:pPr lvl="2"/>
            <a:r>
              <a:rPr lang="en-US" dirty="0" smtClean="0"/>
              <a:t>Photons </a:t>
            </a:r>
          </a:p>
          <a:p>
            <a:pPr lvl="2"/>
            <a:r>
              <a:rPr lang="en-US" dirty="0" smtClean="0"/>
              <a:t>Have more energy than light or X-rays</a:t>
            </a:r>
          </a:p>
          <a:p>
            <a:pPr lvl="2"/>
            <a:r>
              <a:rPr lang="en-US" dirty="0" smtClean="0"/>
              <a:t>Pose highest danger to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06" y="3803561"/>
            <a:ext cx="5611247" cy="26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Neutron radioactivity may occur in an unstable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 are not charged, therefore do not ionize matter.  </a:t>
            </a:r>
          </a:p>
          <a:p>
            <a:r>
              <a:rPr lang="en-US" dirty="0" smtClean="0"/>
              <a:t>Can travel the furthest of all three previously mentioned forms of radioactivity.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90" y="2772240"/>
            <a:ext cx="7456868" cy="40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unstable nuclei emit alpha or beta particles, # of proton and neutrons change.</a:t>
            </a:r>
          </a:p>
          <a:p>
            <a:pPr lvl="1"/>
            <a:r>
              <a:rPr lang="en-US" dirty="0" smtClean="0"/>
              <a:t>Radium-226</a:t>
            </a:r>
            <a:r>
              <a:rPr lang="en-US" dirty="0" smtClean="0">
                <a:sym typeface="Wingdings" panose="05000000000000000000" pitchFamily="2" charset="2"/>
              </a:rPr>
              <a:t>Radium-222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 nucleus gives up two protons and two neutron during alpha decay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 nucleus gains a proton and loses a neutron during beta decay.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77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Half-life: the time required for half of a sample of a radioactive substance to disintegrate by radioactive decay.</a:t>
            </a:r>
          </a:p>
          <a:p>
            <a:pPr lvl="1"/>
            <a:r>
              <a:rPr lang="en-US" dirty="0" smtClean="0"/>
              <a:t>Parent v. daughter material </a:t>
            </a:r>
            <a:r>
              <a:rPr lang="en-US" smtClean="0"/>
              <a:t>(penny example)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1760" y="2477237"/>
            <a:ext cx="3779951" cy="498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562" y="3041181"/>
            <a:ext cx="5294760" cy="38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1000</TotalTime>
  <Words>557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PowerPoint Presentation</vt:lpstr>
      <vt:lpstr>Nuclear Radiation</vt:lpstr>
      <vt:lpstr>When a radioactive nucleus decays, the nuclear radiation leaves the nucleus.</vt:lpstr>
      <vt:lpstr>Alpha particles (+) consist of protons and neutrons.</vt:lpstr>
      <vt:lpstr>Beta particles (-)</vt:lpstr>
      <vt:lpstr>Gamma rays are very high energy</vt:lpstr>
      <vt:lpstr>Neutron radioactivity may occur in an unstable nucleus</vt:lpstr>
      <vt:lpstr>Nuclear Decay</vt:lpstr>
      <vt:lpstr>Radioactive Decay Rates</vt:lpstr>
      <vt:lpstr>Half-Life is a measure of how quickly a substance decays. (Fractions)</vt:lpstr>
      <vt:lpstr>PowerPoint Presentation</vt:lpstr>
      <vt:lpstr>Half-life Practice</vt:lpstr>
    </vt:vector>
  </TitlesOfParts>
  <Company>WGLS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Turner</dc:creator>
  <cp:lastModifiedBy>Sandoval, Alexis </cp:lastModifiedBy>
  <cp:revision>30</cp:revision>
  <cp:lastPrinted>2015-03-19T13:45:36Z</cp:lastPrinted>
  <dcterms:created xsi:type="dcterms:W3CDTF">2015-02-27T14:24:45Z</dcterms:created>
  <dcterms:modified xsi:type="dcterms:W3CDTF">2019-03-20T18:59:58Z</dcterms:modified>
</cp:coreProperties>
</file>