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5" r:id="rId7"/>
    <p:sldId id="266" r:id="rId8"/>
    <p:sldId id="260" r:id="rId9"/>
    <p:sldId id="261" r:id="rId10"/>
    <p:sldId id="262" r:id="rId11"/>
    <p:sldId id="263" r:id="rId12"/>
    <p:sldId id="26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 to Ms. </a:t>
            </a:r>
            <a:r>
              <a:rPr lang="en-US" dirty="0" err="1" smtClean="0"/>
              <a:t>Lytch’s</a:t>
            </a:r>
            <a:r>
              <a:rPr lang="en-US" dirty="0" smtClean="0"/>
              <a:t> </a:t>
            </a:r>
            <a:r>
              <a:rPr lang="en-US" dirty="0" err="1" smtClean="0"/>
              <a:t>Openhouse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Lake Forest Hills Elementary</a:t>
            </a:r>
          </a:p>
          <a:p>
            <a:r>
              <a:rPr lang="en-US" dirty="0" smtClean="0"/>
              <a:t>3140 Lake Forest drive</a:t>
            </a:r>
          </a:p>
          <a:p>
            <a:r>
              <a:rPr lang="en-US" dirty="0" smtClean="0"/>
              <a:t>Augusta, </a:t>
            </a:r>
            <a:r>
              <a:rPr lang="en-US" dirty="0" err="1" smtClean="0"/>
              <a:t>ga</a:t>
            </a:r>
            <a:r>
              <a:rPr lang="en-US" dirty="0" smtClean="0"/>
              <a:t> 30909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03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School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973822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class is about being kind and understanding that everyone is unique with their own special powers…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9" y="2366963"/>
            <a:ext cx="3938922" cy="34242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01" y="2366963"/>
            <a:ext cx="3442597" cy="3424237"/>
          </a:xfrm>
        </p:spPr>
      </p:pic>
    </p:spTree>
    <p:extLst>
      <p:ext uri="{BB962C8B-B14F-4D97-AF65-F5344CB8AC3E}">
        <p14:creationId xmlns:p14="http://schemas.microsoft.com/office/powerpoint/2010/main" val="2366169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Dreams are real with Dolphin Pride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78336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LFH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1995055"/>
            <a:ext cx="3837709" cy="4322618"/>
          </a:xfrm>
        </p:spPr>
      </p:pic>
    </p:spTree>
    <p:extLst>
      <p:ext uri="{BB962C8B-B14F-4D97-AF65-F5344CB8AC3E}">
        <p14:creationId xmlns:p14="http://schemas.microsoft.com/office/powerpoint/2010/main" val="4183453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Ms. </a:t>
            </a:r>
            <a:r>
              <a:rPr lang="en-US" dirty="0" err="1" smtClean="0"/>
              <a:t>Lytch</a:t>
            </a:r>
            <a:r>
              <a:rPr lang="en-US" dirty="0" smtClean="0"/>
              <a:t>-Autism/MOD classroom</a:t>
            </a:r>
          </a:p>
          <a:p>
            <a:r>
              <a:rPr lang="en-US" dirty="0" smtClean="0"/>
              <a:t>8 Years experience in ED</a:t>
            </a:r>
          </a:p>
          <a:p>
            <a:r>
              <a:rPr lang="en-US" dirty="0" smtClean="0"/>
              <a:t>20 years of </a:t>
            </a:r>
            <a:r>
              <a:rPr lang="en-US" dirty="0" err="1" smtClean="0"/>
              <a:t>exp</a:t>
            </a:r>
            <a:r>
              <a:rPr lang="en-US" dirty="0" smtClean="0"/>
              <a:t> with disabled/Mentally challenged</a:t>
            </a:r>
          </a:p>
          <a:p>
            <a:r>
              <a:rPr lang="en-US" dirty="0" smtClean="0"/>
              <a:t>Hobbies: Baking, fishing &amp; gardening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Mr. Green-Paraprofessional</a:t>
            </a:r>
          </a:p>
          <a:p>
            <a:r>
              <a:rPr lang="en-US" dirty="0" smtClean="0"/>
              <a:t>15 years experience in </a:t>
            </a:r>
            <a:r>
              <a:rPr lang="en-US" dirty="0" err="1" smtClean="0"/>
              <a:t>ed</a:t>
            </a:r>
            <a:endParaRPr lang="en-US" dirty="0" smtClean="0"/>
          </a:p>
          <a:p>
            <a:r>
              <a:rPr lang="en-US" dirty="0" smtClean="0"/>
              <a:t>Hobbies: cooking &amp; Home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21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Ms. </a:t>
            </a:r>
            <a:r>
              <a:rPr lang="en-US" dirty="0" err="1" smtClean="0"/>
              <a:t>Lytch</a:t>
            </a:r>
            <a:r>
              <a:rPr lang="en-US" dirty="0" smtClean="0"/>
              <a:t> and Mr. Green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793" y="2366963"/>
            <a:ext cx="2572613" cy="34242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811" y="2366963"/>
            <a:ext cx="2568177" cy="3424237"/>
          </a:xfrm>
        </p:spPr>
      </p:pic>
    </p:spTree>
    <p:extLst>
      <p:ext uri="{BB962C8B-B14F-4D97-AF65-F5344CB8AC3E}">
        <p14:creationId xmlns:p14="http://schemas.microsoft.com/office/powerpoint/2010/main" val="244773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Our Class Projects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3" y="2366963"/>
            <a:ext cx="2853115" cy="34242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83" y="2366963"/>
            <a:ext cx="3054006" cy="3424237"/>
          </a:xfrm>
        </p:spPr>
      </p:pic>
    </p:spTree>
    <p:extLst>
      <p:ext uri="{BB962C8B-B14F-4D97-AF65-F5344CB8AC3E}">
        <p14:creationId xmlns:p14="http://schemas.microsoft.com/office/powerpoint/2010/main" val="3770837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Class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3" y="2366963"/>
            <a:ext cx="2977806" cy="367361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2366963"/>
            <a:ext cx="4773179" cy="3673619"/>
          </a:xfrm>
        </p:spPr>
      </p:pic>
    </p:spTree>
    <p:extLst>
      <p:ext uri="{BB962C8B-B14F-4D97-AF65-F5344CB8AC3E}">
        <p14:creationId xmlns:p14="http://schemas.microsoft.com/office/powerpoint/2010/main" val="152897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of our class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81" y="2366963"/>
            <a:ext cx="3424237" cy="34242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228593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Forest Graduate</a:t>
            </a:r>
            <a:br>
              <a:rPr lang="en-US" dirty="0" smtClean="0"/>
            </a:br>
            <a:r>
              <a:rPr lang="en-US" dirty="0" smtClean="0"/>
              <a:t>Ms. </a:t>
            </a:r>
            <a:r>
              <a:rPr lang="en-US" dirty="0" err="1" smtClean="0"/>
              <a:t>Lytch’s</a:t>
            </a:r>
            <a:r>
              <a:rPr lang="en-US" dirty="0" smtClean="0"/>
              <a:t> Basketball Player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7" y="2214694"/>
            <a:ext cx="3519054" cy="4061415"/>
          </a:xfrm>
        </p:spPr>
      </p:pic>
    </p:spTree>
    <p:extLst>
      <p:ext uri="{BB962C8B-B14F-4D97-AF65-F5344CB8AC3E}">
        <p14:creationId xmlns:p14="http://schemas.microsoft.com/office/powerpoint/2010/main" val="56539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I-Movie</a:t>
            </a:r>
            <a:endParaRPr lang="en-US" dirty="0"/>
          </a:p>
        </p:txBody>
      </p:sp>
      <p:pic>
        <p:nvPicPr>
          <p:cNvPr id="4" name="medium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7565" y="1959967"/>
            <a:ext cx="7495308" cy="4025197"/>
          </a:xfrm>
        </p:spPr>
      </p:pic>
    </p:spTree>
    <p:extLst>
      <p:ext uri="{BB962C8B-B14F-4D97-AF65-F5344CB8AC3E}">
        <p14:creationId xmlns:p14="http://schemas.microsoft.com/office/powerpoint/2010/main" val="10258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485" y="2253353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Class </a:t>
            </a:r>
            <a:r>
              <a:rPr lang="en-US" dirty="0"/>
              <a:t>Lists are located on the Lake Forest Hills website</a:t>
            </a:r>
          </a:p>
        </p:txBody>
      </p:sp>
    </p:spTree>
    <p:extLst>
      <p:ext uri="{BB962C8B-B14F-4D97-AF65-F5344CB8AC3E}">
        <p14:creationId xmlns:p14="http://schemas.microsoft.com/office/powerpoint/2010/main" val="205791789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146</TotalTime>
  <Words>109</Words>
  <Application>Microsoft Office PowerPoint</Application>
  <PresentationFormat>Widescreen</PresentationFormat>
  <Paragraphs>23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Tw Cen MT</vt:lpstr>
      <vt:lpstr>Droplet</vt:lpstr>
      <vt:lpstr>Welcome to Ms. Lytch’s Openhouse </vt:lpstr>
      <vt:lpstr>Your Teachers</vt:lpstr>
      <vt:lpstr>Ms. Lytch and Mr. Green </vt:lpstr>
      <vt:lpstr>Some of Our Class Projects</vt:lpstr>
      <vt:lpstr>Our Class</vt:lpstr>
      <vt:lpstr>More of our class</vt:lpstr>
      <vt:lpstr>Lake Forest Graduate Ms. Lytch’s Basketball Player</vt:lpstr>
      <vt:lpstr>Welcome I-Movie</vt:lpstr>
      <vt:lpstr> Class Lists are located on the Lake Forest Hills website</vt:lpstr>
      <vt:lpstr>Our School</vt:lpstr>
      <vt:lpstr>Our class is about being kind and understanding that everyone is unique with their own special powers…</vt:lpstr>
      <vt:lpstr>Dreams are real with Dolphin Pride </vt:lpstr>
      <vt:lpstr>Welcome to LFH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Ms. Lytch’s Openhouse</dc:title>
  <dc:creator>Windows User</dc:creator>
  <cp:lastModifiedBy>Windows User</cp:lastModifiedBy>
  <cp:revision>9</cp:revision>
  <dcterms:created xsi:type="dcterms:W3CDTF">2020-08-29T02:58:04Z</dcterms:created>
  <dcterms:modified xsi:type="dcterms:W3CDTF">2020-08-29T05:24:12Z</dcterms:modified>
</cp:coreProperties>
</file>