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7" r:id="rId3"/>
    <p:sldId id="259" r:id="rId4"/>
    <p:sldId id="257" r:id="rId5"/>
    <p:sldId id="258" r:id="rId6"/>
    <p:sldId id="318" r:id="rId7"/>
    <p:sldId id="319" r:id="rId8"/>
    <p:sldId id="320" r:id="rId9"/>
    <p:sldId id="260" r:id="rId10"/>
    <p:sldId id="261" r:id="rId11"/>
    <p:sldId id="262" r:id="rId12"/>
    <p:sldId id="264" r:id="rId13"/>
    <p:sldId id="263" r:id="rId14"/>
    <p:sldId id="272" r:id="rId15"/>
    <p:sldId id="266" r:id="rId16"/>
    <p:sldId id="322" r:id="rId17"/>
    <p:sldId id="321" r:id="rId18"/>
    <p:sldId id="328" r:id="rId19"/>
    <p:sldId id="271" r:id="rId20"/>
    <p:sldId id="274" r:id="rId21"/>
    <p:sldId id="276" r:id="rId22"/>
    <p:sldId id="275" r:id="rId23"/>
    <p:sldId id="277" r:id="rId24"/>
    <p:sldId id="323" r:id="rId25"/>
    <p:sldId id="327" r:id="rId26"/>
    <p:sldId id="280" r:id="rId27"/>
    <p:sldId id="324" r:id="rId28"/>
    <p:sldId id="325" r:id="rId29"/>
    <p:sldId id="326" r:id="rId30"/>
    <p:sldId id="330" r:id="rId31"/>
    <p:sldId id="287" r:id="rId32"/>
    <p:sldId id="288" r:id="rId33"/>
    <p:sldId id="289" r:id="rId34"/>
    <p:sldId id="291" r:id="rId35"/>
    <p:sldId id="292" r:id="rId36"/>
    <p:sldId id="293" r:id="rId37"/>
    <p:sldId id="294" r:id="rId38"/>
    <p:sldId id="296" r:id="rId39"/>
    <p:sldId id="297" r:id="rId40"/>
    <p:sldId id="329" r:id="rId41"/>
    <p:sldId id="303" r:id="rId42"/>
    <p:sldId id="304" r:id="rId43"/>
    <p:sldId id="305" r:id="rId44"/>
    <p:sldId id="290" r:id="rId45"/>
    <p:sldId id="295" r:id="rId46"/>
    <p:sldId id="307" r:id="rId47"/>
    <p:sldId id="308" r:id="rId48"/>
    <p:sldId id="309" r:id="rId49"/>
    <p:sldId id="310" r:id="rId50"/>
    <p:sldId id="311" r:id="rId51"/>
    <p:sldId id="331" r:id="rId52"/>
    <p:sldId id="313" r:id="rId53"/>
    <p:sldId id="31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672D6-19FD-1677-39A1-A14849C4BF0D}" v="3082" dt="2020-03-28T21:21:00.288"/>
    <p1510:client id="{601E6C82-4915-DCCE-4976-B1E329644EE0}" v="47" dt="2020-03-23T17:34:29.957"/>
    <p1510:client id="{7745CDFE-7600-8870-0059-77170BFDECA2}" v="770" dt="2020-03-28T20:23:50.791"/>
    <p1510:client id="{7A28F24D-EE7C-F036-C5ED-B76C64B6B58B}" v="6474" dt="2020-03-23T01:07:08.214"/>
    <p1510:client id="{C1E0689C-6CB4-41EE-8F20-2C68B505AFCC}" v="45" dt="2020-03-27T22:53:28.430"/>
    <p1510:client id="{C1F2CFDC-728F-15C9-1879-6AB1DD307AE7}" v="3829" dt="2020-03-27T22:45:08.386"/>
    <p1510:client id="{EF84A402-02C2-6ADC-0E97-2C1D8879DA05}" v="4973" dt="2020-03-20T19:36:27.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e, Jessica" userId="S::coleje@richmond.k12.ga.us::09ed1fe1-19e7-485b-9cf3-23ab89c1b8e7" providerId="AD" clId="Web-{601E6C82-4915-DCCE-4976-B1E329644EE0}"/>
    <pc:docChg chg="modSld">
      <pc:chgData name="Cole, Jessica" userId="S::coleje@richmond.k12.ga.us::09ed1fe1-19e7-485b-9cf3-23ab89c1b8e7" providerId="AD" clId="Web-{601E6C82-4915-DCCE-4976-B1E329644EE0}" dt="2020-03-23T17:34:27.598" v="42" actId="20577"/>
      <pc:docMkLst>
        <pc:docMk/>
      </pc:docMkLst>
      <pc:sldChg chg="modSp">
        <pc:chgData name="Cole, Jessica" userId="S::coleje@richmond.k12.ga.us::09ed1fe1-19e7-485b-9cf3-23ab89c1b8e7" providerId="AD" clId="Web-{601E6C82-4915-DCCE-4976-B1E329644EE0}" dt="2020-03-23T17:25:46.448" v="2" actId="20577"/>
        <pc:sldMkLst>
          <pc:docMk/>
          <pc:sldMk cId="246889346" sldId="267"/>
        </pc:sldMkLst>
        <pc:spChg chg="mod">
          <ac:chgData name="Cole, Jessica" userId="S::coleje@richmond.k12.ga.us::09ed1fe1-19e7-485b-9cf3-23ab89c1b8e7" providerId="AD" clId="Web-{601E6C82-4915-DCCE-4976-B1E329644EE0}" dt="2020-03-23T17:25:46.448" v="2" actId="20577"/>
          <ac:spMkLst>
            <pc:docMk/>
            <pc:sldMk cId="246889346" sldId="267"/>
            <ac:spMk id="3" creationId="{73167912-B051-4D11-A784-EC34A955362F}"/>
          </ac:spMkLst>
        </pc:spChg>
      </pc:sldChg>
      <pc:sldChg chg="modSp">
        <pc:chgData name="Cole, Jessica" userId="S::coleje@richmond.k12.ga.us::09ed1fe1-19e7-485b-9cf3-23ab89c1b8e7" providerId="AD" clId="Web-{601E6C82-4915-DCCE-4976-B1E329644EE0}" dt="2020-03-23T17:33:01.098" v="25" actId="20577"/>
        <pc:sldMkLst>
          <pc:docMk/>
          <pc:sldMk cId="972127103" sldId="285"/>
        </pc:sldMkLst>
        <pc:spChg chg="mod">
          <ac:chgData name="Cole, Jessica" userId="S::coleje@richmond.k12.ga.us::09ed1fe1-19e7-485b-9cf3-23ab89c1b8e7" providerId="AD" clId="Web-{601E6C82-4915-DCCE-4976-B1E329644EE0}" dt="2020-03-23T17:33:01.098" v="25" actId="20577"/>
          <ac:spMkLst>
            <pc:docMk/>
            <pc:sldMk cId="972127103" sldId="285"/>
            <ac:spMk id="3" creationId="{075691D3-0C23-4560-913F-599D14D2A6D6}"/>
          </ac:spMkLst>
        </pc:spChg>
      </pc:sldChg>
      <pc:sldChg chg="modSp">
        <pc:chgData name="Cole, Jessica" userId="S::coleje@richmond.k12.ga.us::09ed1fe1-19e7-485b-9cf3-23ab89c1b8e7" providerId="AD" clId="Web-{601E6C82-4915-DCCE-4976-B1E329644EE0}" dt="2020-03-23T17:33:22.722" v="31" actId="20577"/>
        <pc:sldMkLst>
          <pc:docMk/>
          <pc:sldMk cId="3289341503" sldId="295"/>
        </pc:sldMkLst>
        <pc:spChg chg="mod">
          <ac:chgData name="Cole, Jessica" userId="S::coleje@richmond.k12.ga.us::09ed1fe1-19e7-485b-9cf3-23ab89c1b8e7" providerId="AD" clId="Web-{601E6C82-4915-DCCE-4976-B1E329644EE0}" dt="2020-03-23T17:33:22.722" v="31" actId="20577"/>
          <ac:spMkLst>
            <pc:docMk/>
            <pc:sldMk cId="3289341503" sldId="295"/>
            <ac:spMk id="6" creationId="{ED8A99EA-5690-45B2-B1AE-FB7D6EE95177}"/>
          </ac:spMkLst>
        </pc:spChg>
      </pc:sldChg>
      <pc:sldChg chg="modSp">
        <pc:chgData name="Cole, Jessica" userId="S::coleje@richmond.k12.ga.us::09ed1fe1-19e7-485b-9cf3-23ab89c1b8e7" providerId="AD" clId="Web-{601E6C82-4915-DCCE-4976-B1E329644EE0}" dt="2020-03-23T17:32:15.377" v="12" actId="1076"/>
        <pc:sldMkLst>
          <pc:docMk/>
          <pc:sldMk cId="832700154" sldId="298"/>
        </pc:sldMkLst>
        <pc:spChg chg="mod">
          <ac:chgData name="Cole, Jessica" userId="S::coleje@richmond.k12.ga.us::09ed1fe1-19e7-485b-9cf3-23ab89c1b8e7" providerId="AD" clId="Web-{601E6C82-4915-DCCE-4976-B1E329644EE0}" dt="2020-03-23T17:32:15.377" v="12" actId="1076"/>
          <ac:spMkLst>
            <pc:docMk/>
            <pc:sldMk cId="832700154" sldId="298"/>
            <ac:spMk id="2" creationId="{62CD451C-5CE3-4E18-9728-DF028D4B52BF}"/>
          </ac:spMkLst>
        </pc:spChg>
      </pc:sldChg>
      <pc:sldChg chg="modSp">
        <pc:chgData name="Cole, Jessica" userId="S::coleje@richmond.k12.ga.us::09ed1fe1-19e7-485b-9cf3-23ab89c1b8e7" providerId="AD" clId="Web-{601E6C82-4915-DCCE-4976-B1E329644EE0}" dt="2020-03-23T17:30:55.547" v="10" actId="20577"/>
        <pc:sldMkLst>
          <pc:docMk/>
          <pc:sldMk cId="2930684648" sldId="299"/>
        </pc:sldMkLst>
        <pc:spChg chg="mod">
          <ac:chgData name="Cole, Jessica" userId="S::coleje@richmond.k12.ga.us::09ed1fe1-19e7-485b-9cf3-23ab89c1b8e7" providerId="AD" clId="Web-{601E6C82-4915-DCCE-4976-B1E329644EE0}" dt="2020-03-23T17:30:55.547" v="10" actId="20577"/>
          <ac:spMkLst>
            <pc:docMk/>
            <pc:sldMk cId="2930684648" sldId="299"/>
            <ac:spMk id="6" creationId="{C9828724-D792-4AD2-B274-67A6D903C6A2}"/>
          </ac:spMkLst>
        </pc:spChg>
      </pc:sldChg>
      <pc:sldChg chg="modSp">
        <pc:chgData name="Cole, Jessica" userId="S::coleje@richmond.k12.ga.us::09ed1fe1-19e7-485b-9cf3-23ab89c1b8e7" providerId="AD" clId="Web-{601E6C82-4915-DCCE-4976-B1E329644EE0}" dt="2020-03-23T17:30:47.031" v="6" actId="20577"/>
        <pc:sldMkLst>
          <pc:docMk/>
          <pc:sldMk cId="3031057304" sldId="300"/>
        </pc:sldMkLst>
        <pc:spChg chg="mod">
          <ac:chgData name="Cole, Jessica" userId="S::coleje@richmond.k12.ga.us::09ed1fe1-19e7-485b-9cf3-23ab89c1b8e7" providerId="AD" clId="Web-{601E6C82-4915-DCCE-4976-B1E329644EE0}" dt="2020-03-23T17:30:47.031" v="6" actId="20577"/>
          <ac:spMkLst>
            <pc:docMk/>
            <pc:sldMk cId="3031057304" sldId="300"/>
            <ac:spMk id="6" creationId="{C9828724-D792-4AD2-B274-67A6D903C6A2}"/>
          </ac:spMkLst>
        </pc:spChg>
      </pc:sldChg>
      <pc:sldChg chg="modSp">
        <pc:chgData name="Cole, Jessica" userId="S::coleje@richmond.k12.ga.us::09ed1fe1-19e7-485b-9cf3-23ab89c1b8e7" providerId="AD" clId="Web-{601E6C82-4915-DCCE-4976-B1E329644EE0}" dt="2020-03-23T17:33:39.144" v="35" actId="20577"/>
        <pc:sldMkLst>
          <pc:docMk/>
          <pc:sldMk cId="1808633481" sldId="311"/>
        </pc:sldMkLst>
        <pc:spChg chg="mod">
          <ac:chgData name="Cole, Jessica" userId="S::coleje@richmond.k12.ga.us::09ed1fe1-19e7-485b-9cf3-23ab89c1b8e7" providerId="AD" clId="Web-{601E6C82-4915-DCCE-4976-B1E329644EE0}" dt="2020-03-23T17:33:39.144" v="35" actId="20577"/>
          <ac:spMkLst>
            <pc:docMk/>
            <pc:sldMk cId="1808633481" sldId="311"/>
            <ac:spMk id="6" creationId="{C9828724-D792-4AD2-B274-67A6D903C6A2}"/>
          </ac:spMkLst>
        </pc:spChg>
      </pc:sldChg>
      <pc:sldChg chg="modSp">
        <pc:chgData name="Cole, Jessica" userId="S::coleje@richmond.k12.ga.us::09ed1fe1-19e7-485b-9cf3-23ab89c1b8e7" providerId="AD" clId="Web-{601E6C82-4915-DCCE-4976-B1E329644EE0}" dt="2020-03-23T17:34:27.598" v="42" actId="20577"/>
        <pc:sldMkLst>
          <pc:docMk/>
          <pc:sldMk cId="1359770356" sldId="314"/>
        </pc:sldMkLst>
        <pc:graphicFrameChg chg="modGraphic">
          <ac:chgData name="Cole, Jessica" userId="S::coleje@richmond.k12.ga.us::09ed1fe1-19e7-485b-9cf3-23ab89c1b8e7" providerId="AD" clId="Web-{601E6C82-4915-DCCE-4976-B1E329644EE0}" dt="2020-03-23T17:34:27.598" v="42" actId="20577"/>
          <ac:graphicFrameMkLst>
            <pc:docMk/>
            <pc:sldMk cId="1359770356" sldId="314"/>
            <ac:graphicFrameMk id="5" creationId="{32EBFB00-0501-4846-A8FA-6DCB7921250D}"/>
          </ac:graphicFrameMkLst>
        </pc:graphicFrameChg>
      </pc:sldChg>
    </pc:docChg>
  </pc:docChgLst>
  <pc:docChgLst>
    <pc:chgData name="Cole, Jessica" userId="S::coleje@richmond.k12.ga.us::09ed1fe1-19e7-485b-9cf3-23ab89c1b8e7" providerId="AD" clId="Web-{C1E0689C-6CB4-41EE-8F20-2C68B505AFCC}"/>
    <pc:docChg chg="addSld delSld modSld">
      <pc:chgData name="Cole, Jessica" userId="S::coleje@richmond.k12.ga.us::09ed1fe1-19e7-485b-9cf3-23ab89c1b8e7" providerId="AD" clId="Web-{C1E0689C-6CB4-41EE-8F20-2C68B505AFCC}" dt="2020-03-27T22:53:38.368" v="46"/>
      <pc:docMkLst>
        <pc:docMk/>
      </pc:docMkLst>
      <pc:sldChg chg="modSp">
        <pc:chgData name="Cole, Jessica" userId="S::coleje@richmond.k12.ga.us::09ed1fe1-19e7-485b-9cf3-23ab89c1b8e7" providerId="AD" clId="Web-{C1E0689C-6CB4-41EE-8F20-2C68B505AFCC}" dt="2020-03-27T22:46:46.053" v="2" actId="20577"/>
        <pc:sldMkLst>
          <pc:docMk/>
          <pc:sldMk cId="2786508846" sldId="264"/>
        </pc:sldMkLst>
        <pc:spChg chg="mod">
          <ac:chgData name="Cole, Jessica" userId="S::coleje@richmond.k12.ga.us::09ed1fe1-19e7-485b-9cf3-23ab89c1b8e7" providerId="AD" clId="Web-{C1E0689C-6CB4-41EE-8F20-2C68B505AFCC}" dt="2020-03-27T22:46:46.053" v="2" actId="20577"/>
          <ac:spMkLst>
            <pc:docMk/>
            <pc:sldMk cId="2786508846" sldId="264"/>
            <ac:spMk id="3" creationId="{FA207F19-EE26-48EF-8581-4ACF971524E8}"/>
          </ac:spMkLst>
        </pc:spChg>
      </pc:sldChg>
      <pc:sldChg chg="addSp modSp">
        <pc:chgData name="Cole, Jessica" userId="S::coleje@richmond.k12.ga.us::09ed1fe1-19e7-485b-9cf3-23ab89c1b8e7" providerId="AD" clId="Web-{C1E0689C-6CB4-41EE-8F20-2C68B505AFCC}" dt="2020-03-27T22:52:25.677" v="33" actId="20577"/>
        <pc:sldMkLst>
          <pc:docMk/>
          <pc:sldMk cId="2235617206" sldId="274"/>
        </pc:sldMkLst>
        <pc:spChg chg="mod">
          <ac:chgData name="Cole, Jessica" userId="S::coleje@richmond.k12.ga.us::09ed1fe1-19e7-485b-9cf3-23ab89c1b8e7" providerId="AD" clId="Web-{C1E0689C-6CB4-41EE-8F20-2C68B505AFCC}" dt="2020-03-27T22:52:14.551" v="28"/>
          <ac:spMkLst>
            <pc:docMk/>
            <pc:sldMk cId="2235617206" sldId="274"/>
            <ac:spMk id="2" creationId="{0BFD2284-5B40-4AB2-8125-496EF8E47C96}"/>
          </ac:spMkLst>
        </pc:spChg>
        <pc:spChg chg="mod">
          <ac:chgData name="Cole, Jessica" userId="S::coleje@richmond.k12.ga.us::09ed1fe1-19e7-485b-9cf3-23ab89c1b8e7" providerId="AD" clId="Web-{C1E0689C-6CB4-41EE-8F20-2C68B505AFCC}" dt="2020-03-27T22:52:25.677" v="33" actId="20577"/>
          <ac:spMkLst>
            <pc:docMk/>
            <pc:sldMk cId="2235617206" sldId="274"/>
            <ac:spMk id="3" creationId="{A23FA5DF-CBEB-4157-A64C-D2572953BAFF}"/>
          </ac:spMkLst>
        </pc:spChg>
        <pc:spChg chg="add">
          <ac:chgData name="Cole, Jessica" userId="S::coleje@richmond.k12.ga.us::09ed1fe1-19e7-485b-9cf3-23ab89c1b8e7" providerId="AD" clId="Web-{C1E0689C-6CB4-41EE-8F20-2C68B505AFCC}" dt="2020-03-27T22:52:14.551" v="28"/>
          <ac:spMkLst>
            <pc:docMk/>
            <pc:sldMk cId="2235617206" sldId="274"/>
            <ac:spMk id="9" creationId="{F4C0B10B-D2C4-4A54-AFAD-3D27DF88BB37}"/>
          </ac:spMkLst>
        </pc:spChg>
        <pc:grpChg chg="add">
          <ac:chgData name="Cole, Jessica" userId="S::coleje@richmond.k12.ga.us::09ed1fe1-19e7-485b-9cf3-23ab89c1b8e7" providerId="AD" clId="Web-{C1E0689C-6CB4-41EE-8F20-2C68B505AFCC}" dt="2020-03-27T22:52:14.551" v="28"/>
          <ac:grpSpMkLst>
            <pc:docMk/>
            <pc:sldMk cId="2235617206" sldId="274"/>
            <ac:grpSpMk id="11" creationId="{B6BADB90-C74B-40D6-86DC-503F65FCE8DC}"/>
          </ac:grpSpMkLst>
        </pc:grpChg>
        <pc:picChg chg="mod">
          <ac:chgData name="Cole, Jessica" userId="S::coleje@richmond.k12.ga.us::09ed1fe1-19e7-485b-9cf3-23ab89c1b8e7" providerId="AD" clId="Web-{C1E0689C-6CB4-41EE-8F20-2C68B505AFCC}" dt="2020-03-27T22:52:14.551" v="28"/>
          <ac:picMkLst>
            <pc:docMk/>
            <pc:sldMk cId="2235617206" sldId="274"/>
            <ac:picMk id="4" creationId="{66842F9A-61A6-4A63-B7B6-A7C418419632}"/>
          </ac:picMkLst>
        </pc:picChg>
      </pc:sldChg>
      <pc:sldChg chg="addSp delSp modSp">
        <pc:chgData name="Cole, Jessica" userId="S::coleje@richmond.k12.ga.us::09ed1fe1-19e7-485b-9cf3-23ab89c1b8e7" providerId="AD" clId="Web-{C1E0689C-6CB4-41EE-8F20-2C68B505AFCC}" dt="2020-03-27T22:53:38.368" v="46"/>
        <pc:sldMkLst>
          <pc:docMk/>
          <pc:sldMk cId="3838988500" sldId="277"/>
        </pc:sldMkLst>
        <pc:spChg chg="mod">
          <ac:chgData name="Cole, Jessica" userId="S::coleje@richmond.k12.ga.us::09ed1fe1-19e7-485b-9cf3-23ab89c1b8e7" providerId="AD" clId="Web-{C1E0689C-6CB4-41EE-8F20-2C68B505AFCC}" dt="2020-03-27T22:53:38.368" v="46"/>
          <ac:spMkLst>
            <pc:docMk/>
            <pc:sldMk cId="3838988500" sldId="277"/>
            <ac:spMk id="2" creationId="{46E84513-9937-4034-8B79-ECE802F01192}"/>
          </ac:spMkLst>
        </pc:spChg>
        <pc:spChg chg="mod">
          <ac:chgData name="Cole, Jessica" userId="S::coleje@richmond.k12.ga.us::09ed1fe1-19e7-485b-9cf3-23ab89c1b8e7" providerId="AD" clId="Web-{C1E0689C-6CB4-41EE-8F20-2C68B505AFCC}" dt="2020-03-27T22:53:38.368" v="46"/>
          <ac:spMkLst>
            <pc:docMk/>
            <pc:sldMk cId="3838988500" sldId="277"/>
            <ac:spMk id="3" creationId="{1B95F01C-3D6C-455C-B9D9-794F3BD1A1CA}"/>
          </ac:spMkLst>
        </pc:spChg>
        <pc:spChg chg="add del">
          <ac:chgData name="Cole, Jessica" userId="S::coleje@richmond.k12.ga.us::09ed1fe1-19e7-485b-9cf3-23ab89c1b8e7" providerId="AD" clId="Web-{C1E0689C-6CB4-41EE-8F20-2C68B505AFCC}" dt="2020-03-27T22:53:38.368" v="45"/>
          <ac:spMkLst>
            <pc:docMk/>
            <pc:sldMk cId="3838988500" sldId="277"/>
            <ac:spMk id="12" creationId="{3A93628A-4A26-42A6-859F-D1C95150AD7C}"/>
          </ac:spMkLst>
        </pc:spChg>
        <pc:spChg chg="add del">
          <ac:chgData name="Cole, Jessica" userId="S::coleje@richmond.k12.ga.us::09ed1fe1-19e7-485b-9cf3-23ab89c1b8e7" providerId="AD" clId="Web-{C1E0689C-6CB4-41EE-8F20-2C68B505AFCC}" dt="2020-03-27T22:53:38.368" v="45"/>
          <ac:spMkLst>
            <pc:docMk/>
            <pc:sldMk cId="3838988500" sldId="277"/>
            <ac:spMk id="14" creationId="{DC61D707-5E7F-4B7C-910D-94A83595D599}"/>
          </ac:spMkLst>
        </pc:spChg>
        <pc:picChg chg="del">
          <ac:chgData name="Cole, Jessica" userId="S::coleje@richmond.k12.ga.us::09ed1fe1-19e7-485b-9cf3-23ab89c1b8e7" providerId="AD" clId="Web-{C1E0689C-6CB4-41EE-8F20-2C68B505AFCC}" dt="2020-03-27T22:53:07.241" v="38"/>
          <ac:picMkLst>
            <pc:docMk/>
            <pc:sldMk cId="3838988500" sldId="277"/>
            <ac:picMk id="4" creationId="{B14B0F68-62F4-46CE-9BC1-6C76EC43F955}"/>
          </ac:picMkLst>
        </pc:picChg>
        <pc:picChg chg="add del mod">
          <ac:chgData name="Cole, Jessica" userId="S::coleje@richmond.k12.ga.us::09ed1fe1-19e7-485b-9cf3-23ab89c1b8e7" providerId="AD" clId="Web-{C1E0689C-6CB4-41EE-8F20-2C68B505AFCC}" dt="2020-03-27T22:53:25.414" v="42"/>
          <ac:picMkLst>
            <pc:docMk/>
            <pc:sldMk cId="3838988500" sldId="277"/>
            <ac:picMk id="5" creationId="{57557F1C-2DCC-4E95-AC39-2A4503BEC72E}"/>
          </ac:picMkLst>
        </pc:picChg>
        <pc:picChg chg="add mod">
          <ac:chgData name="Cole, Jessica" userId="S::coleje@richmond.k12.ga.us::09ed1fe1-19e7-485b-9cf3-23ab89c1b8e7" providerId="AD" clId="Web-{C1E0689C-6CB4-41EE-8F20-2C68B505AFCC}" dt="2020-03-27T22:53:38.368" v="46"/>
          <ac:picMkLst>
            <pc:docMk/>
            <pc:sldMk cId="3838988500" sldId="277"/>
            <ac:picMk id="7" creationId="{0929ED30-15D3-4AB3-BF27-95D7D2446E0A}"/>
          </ac:picMkLst>
        </pc:picChg>
        <pc:cxnChg chg="add">
          <ac:chgData name="Cole, Jessica" userId="S::coleje@richmond.k12.ga.us::09ed1fe1-19e7-485b-9cf3-23ab89c1b8e7" providerId="AD" clId="Web-{C1E0689C-6CB4-41EE-8F20-2C68B505AFCC}" dt="2020-03-27T22:53:38.368" v="46"/>
          <ac:cxnSpMkLst>
            <pc:docMk/>
            <pc:sldMk cId="3838988500" sldId="277"/>
            <ac:cxnSpMk id="9" creationId="{A7F400EE-A8A5-48AF-B4D6-291B52C6F0B0}"/>
          </ac:cxnSpMkLst>
        </pc:cxnChg>
      </pc:sldChg>
      <pc:sldChg chg="del">
        <pc:chgData name="Cole, Jessica" userId="S::coleje@richmond.k12.ga.us::09ed1fe1-19e7-485b-9cf3-23ab89c1b8e7" providerId="AD" clId="Web-{C1E0689C-6CB4-41EE-8F20-2C68B505AFCC}" dt="2020-03-27T22:52:34.615" v="36"/>
        <pc:sldMkLst>
          <pc:docMk/>
          <pc:sldMk cId="1906657193" sldId="278"/>
        </pc:sldMkLst>
      </pc:sldChg>
      <pc:sldChg chg="addSp modSp mod setBg">
        <pc:chgData name="Cole, Jessica" userId="S::coleje@richmond.k12.ga.us::09ed1fe1-19e7-485b-9cf3-23ab89c1b8e7" providerId="AD" clId="Web-{C1E0689C-6CB4-41EE-8F20-2C68B505AFCC}" dt="2020-03-27T22:51:55.722" v="5"/>
        <pc:sldMkLst>
          <pc:docMk/>
          <pc:sldMk cId="2178253921" sldId="321"/>
        </pc:sldMkLst>
        <pc:spChg chg="mod">
          <ac:chgData name="Cole, Jessica" userId="S::coleje@richmond.k12.ga.us::09ed1fe1-19e7-485b-9cf3-23ab89c1b8e7" providerId="AD" clId="Web-{C1E0689C-6CB4-41EE-8F20-2C68B505AFCC}" dt="2020-03-27T22:51:55.722" v="5"/>
          <ac:spMkLst>
            <pc:docMk/>
            <pc:sldMk cId="2178253921" sldId="321"/>
            <ac:spMk id="2" creationId="{D90DFC8F-38E9-483B-A159-774F917C8408}"/>
          </ac:spMkLst>
        </pc:spChg>
        <pc:spChg chg="mod">
          <ac:chgData name="Cole, Jessica" userId="S::coleje@richmond.k12.ga.us::09ed1fe1-19e7-485b-9cf3-23ab89c1b8e7" providerId="AD" clId="Web-{C1E0689C-6CB4-41EE-8F20-2C68B505AFCC}" dt="2020-03-27T22:51:55.722" v="5"/>
          <ac:spMkLst>
            <pc:docMk/>
            <pc:sldMk cId="2178253921" sldId="321"/>
            <ac:spMk id="3" creationId="{ADFFB700-0EEA-4CD4-8F48-CA41DCFE7E7D}"/>
          </ac:spMkLst>
        </pc:spChg>
        <pc:spChg chg="add">
          <ac:chgData name="Cole, Jessica" userId="S::coleje@richmond.k12.ga.us::09ed1fe1-19e7-485b-9cf3-23ab89c1b8e7" providerId="AD" clId="Web-{C1E0689C-6CB4-41EE-8F20-2C68B505AFCC}" dt="2020-03-27T22:51:55.722" v="5"/>
          <ac:spMkLst>
            <pc:docMk/>
            <pc:sldMk cId="2178253921" sldId="321"/>
            <ac:spMk id="9" creationId="{F4C0B10B-D2C4-4A54-AFAD-3D27DF88BB37}"/>
          </ac:spMkLst>
        </pc:spChg>
        <pc:grpChg chg="add">
          <ac:chgData name="Cole, Jessica" userId="S::coleje@richmond.k12.ga.us::09ed1fe1-19e7-485b-9cf3-23ab89c1b8e7" providerId="AD" clId="Web-{C1E0689C-6CB4-41EE-8F20-2C68B505AFCC}" dt="2020-03-27T22:51:55.722" v="5"/>
          <ac:grpSpMkLst>
            <pc:docMk/>
            <pc:sldMk cId="2178253921" sldId="321"/>
            <ac:grpSpMk id="11" creationId="{B6BADB90-C74B-40D6-86DC-503F65FCE8DC}"/>
          </ac:grpSpMkLst>
        </pc:grpChg>
        <pc:picChg chg="add mod">
          <ac:chgData name="Cole, Jessica" userId="S::coleje@richmond.k12.ga.us::09ed1fe1-19e7-485b-9cf3-23ab89c1b8e7" providerId="AD" clId="Web-{C1E0689C-6CB4-41EE-8F20-2C68B505AFCC}" dt="2020-03-27T22:51:55.722" v="5"/>
          <ac:picMkLst>
            <pc:docMk/>
            <pc:sldMk cId="2178253921" sldId="321"/>
            <ac:picMk id="4" creationId="{0614A5AE-AE8D-4C30-9E8D-7FBAF70F4837}"/>
          </ac:picMkLst>
        </pc:picChg>
      </pc:sldChg>
      <pc:sldChg chg="add replId">
        <pc:chgData name="Cole, Jessica" userId="S::coleje@richmond.k12.ga.us::09ed1fe1-19e7-485b-9cf3-23ab89c1b8e7" providerId="AD" clId="Web-{C1E0689C-6CB4-41EE-8F20-2C68B505AFCC}" dt="2020-03-27T22:52:31.865" v="35"/>
        <pc:sldMkLst>
          <pc:docMk/>
          <pc:sldMk cId="3379673577" sldId="323"/>
        </pc:sldMkLst>
      </pc:sldChg>
    </pc:docChg>
  </pc:docChgLst>
  <pc:docChgLst>
    <pc:chgData name="Cole, Jessica" userId="S::coleje@richmond.k12.ga.us::09ed1fe1-19e7-485b-9cf3-23ab89c1b8e7" providerId="AD" clId="Web-{EF84A402-02C2-6ADC-0E97-2C1D8879DA05}"/>
    <pc:docChg chg="addSld modSld sldOrd">
      <pc:chgData name="Cole, Jessica" userId="S::coleje@richmond.k12.ga.us::09ed1fe1-19e7-485b-9cf3-23ab89c1b8e7" providerId="AD" clId="Web-{EF84A402-02C2-6ADC-0E97-2C1D8879DA05}" dt="2020-03-20T19:36:27.904" v="4928" actId="20577"/>
      <pc:docMkLst>
        <pc:docMk/>
      </pc:docMkLst>
      <pc:sldChg chg="addSp delSp modSp mod setBg">
        <pc:chgData name="Cole, Jessica" userId="S::coleje@richmond.k12.ga.us::09ed1fe1-19e7-485b-9cf3-23ab89c1b8e7" providerId="AD" clId="Web-{EF84A402-02C2-6ADC-0E97-2C1D8879DA05}" dt="2020-03-20T17:41:30.065" v="795"/>
        <pc:sldMkLst>
          <pc:docMk/>
          <pc:sldMk cId="109857222" sldId="256"/>
        </pc:sldMkLst>
        <pc:spChg chg="mod">
          <ac:chgData name="Cole, Jessica" userId="S::coleje@richmond.k12.ga.us::09ed1fe1-19e7-485b-9cf3-23ab89c1b8e7" providerId="AD" clId="Web-{EF84A402-02C2-6ADC-0E97-2C1D8879DA05}" dt="2020-03-20T17:41:30.065" v="795"/>
          <ac:spMkLst>
            <pc:docMk/>
            <pc:sldMk cId="109857222" sldId="256"/>
            <ac:spMk id="2" creationId="{00000000-0000-0000-0000-000000000000}"/>
          </ac:spMkLst>
        </pc:spChg>
        <pc:spChg chg="mod">
          <ac:chgData name="Cole, Jessica" userId="S::coleje@richmond.k12.ga.us::09ed1fe1-19e7-485b-9cf3-23ab89c1b8e7" providerId="AD" clId="Web-{EF84A402-02C2-6ADC-0E97-2C1D8879DA05}" dt="2020-03-20T17:41:30.065" v="795"/>
          <ac:spMkLst>
            <pc:docMk/>
            <pc:sldMk cId="109857222" sldId="256"/>
            <ac:spMk id="3" creationId="{00000000-0000-0000-0000-000000000000}"/>
          </ac:spMkLst>
        </pc:spChg>
        <pc:spChg chg="add del">
          <ac:chgData name="Cole, Jessica" userId="S::coleje@richmond.k12.ga.us::09ed1fe1-19e7-485b-9cf3-23ab89c1b8e7" providerId="AD" clId="Web-{EF84A402-02C2-6ADC-0E97-2C1D8879DA05}" dt="2020-03-20T17:41:30.049" v="794"/>
          <ac:spMkLst>
            <pc:docMk/>
            <pc:sldMk cId="109857222" sldId="256"/>
            <ac:spMk id="11" creationId="{AB45A142-4255-493C-8284-5D566C121B10}"/>
          </ac:spMkLst>
        </pc:spChg>
        <pc:picChg chg="add del mod">
          <ac:chgData name="Cole, Jessica" userId="S::coleje@richmond.k12.ga.us::09ed1fe1-19e7-485b-9cf3-23ab89c1b8e7" providerId="AD" clId="Web-{EF84A402-02C2-6ADC-0E97-2C1D8879DA05}" dt="2020-03-20T17:40:56.065" v="791"/>
          <ac:picMkLst>
            <pc:docMk/>
            <pc:sldMk cId="109857222" sldId="256"/>
            <ac:picMk id="4" creationId="{1383EB0C-58BF-4DBE-89BA-7D3C7381C7A2}"/>
          </ac:picMkLst>
        </pc:picChg>
        <pc:picChg chg="add mod">
          <ac:chgData name="Cole, Jessica" userId="S::coleje@richmond.k12.ga.us::09ed1fe1-19e7-485b-9cf3-23ab89c1b8e7" providerId="AD" clId="Web-{EF84A402-02C2-6ADC-0E97-2C1D8879DA05}" dt="2020-03-20T17:41:30.065" v="795"/>
          <ac:picMkLst>
            <pc:docMk/>
            <pc:sldMk cId="109857222" sldId="256"/>
            <ac:picMk id="6" creationId="{7079821D-C3E0-4EFA-ACF7-4D0C52DFD764}"/>
          </ac:picMkLst>
        </pc:picChg>
        <pc:cxnChg chg="add del">
          <ac:chgData name="Cole, Jessica" userId="S::coleje@richmond.k12.ga.us::09ed1fe1-19e7-485b-9cf3-23ab89c1b8e7" providerId="AD" clId="Web-{EF84A402-02C2-6ADC-0E97-2C1D8879DA05}" dt="2020-03-20T17:41:30.049" v="794"/>
          <ac:cxnSpMkLst>
            <pc:docMk/>
            <pc:sldMk cId="109857222" sldId="256"/>
            <ac:cxnSpMk id="13" creationId="{38FB9660-F42F-4313-BBC4-47C007FE484C}"/>
          </ac:cxnSpMkLst>
        </pc:cxnChg>
      </pc:sldChg>
      <pc:sldChg chg="addSp delSp modSp new mod setBg">
        <pc:chgData name="Cole, Jessica" userId="S::coleje@richmond.k12.ga.us::09ed1fe1-19e7-485b-9cf3-23ab89c1b8e7" providerId="AD" clId="Web-{EF84A402-02C2-6ADC-0E97-2C1D8879DA05}" dt="2020-03-20T17:31:24.267" v="392"/>
        <pc:sldMkLst>
          <pc:docMk/>
          <pc:sldMk cId="2814183683" sldId="257"/>
        </pc:sldMkLst>
        <pc:spChg chg="mod">
          <ac:chgData name="Cole, Jessica" userId="S::coleje@richmond.k12.ga.us::09ed1fe1-19e7-485b-9cf3-23ab89c1b8e7" providerId="AD" clId="Web-{EF84A402-02C2-6ADC-0E97-2C1D8879DA05}" dt="2020-03-20T17:31:24.267" v="392"/>
          <ac:spMkLst>
            <pc:docMk/>
            <pc:sldMk cId="2814183683" sldId="257"/>
            <ac:spMk id="2" creationId="{0BFD2284-5B40-4AB2-8125-496EF8E47C96}"/>
          </ac:spMkLst>
        </pc:spChg>
        <pc:spChg chg="mod">
          <ac:chgData name="Cole, Jessica" userId="S::coleje@richmond.k12.ga.us::09ed1fe1-19e7-485b-9cf3-23ab89c1b8e7" providerId="AD" clId="Web-{EF84A402-02C2-6ADC-0E97-2C1D8879DA05}" dt="2020-03-20T17:31:24.267" v="392"/>
          <ac:spMkLst>
            <pc:docMk/>
            <pc:sldMk cId="2814183683" sldId="257"/>
            <ac:spMk id="3" creationId="{A23FA5DF-CBEB-4157-A64C-D2572953BAFF}"/>
          </ac:spMkLst>
        </pc:spChg>
        <pc:spChg chg="add del">
          <ac:chgData name="Cole, Jessica" userId="S::coleje@richmond.k12.ga.us::09ed1fe1-19e7-485b-9cf3-23ab89c1b8e7" providerId="AD" clId="Web-{EF84A402-02C2-6ADC-0E97-2C1D8879DA05}" dt="2020-03-20T17:31:24.267" v="391"/>
          <ac:spMkLst>
            <pc:docMk/>
            <pc:sldMk cId="2814183683" sldId="257"/>
            <ac:spMk id="9" creationId="{F4C0B10B-D2C4-4A54-AFAD-3D27DF88BB37}"/>
          </ac:spMkLst>
        </pc:spChg>
        <pc:grpChg chg="add del">
          <ac:chgData name="Cole, Jessica" userId="S::coleje@richmond.k12.ga.us::09ed1fe1-19e7-485b-9cf3-23ab89c1b8e7" providerId="AD" clId="Web-{EF84A402-02C2-6ADC-0E97-2C1D8879DA05}" dt="2020-03-20T17:31:24.267" v="391"/>
          <ac:grpSpMkLst>
            <pc:docMk/>
            <pc:sldMk cId="2814183683" sldId="257"/>
            <ac:grpSpMk id="11" creationId="{B6BADB90-C74B-40D6-86DC-503F65FCE8DC}"/>
          </ac:grpSpMkLst>
        </pc:grpChg>
        <pc:picChg chg="add mod">
          <ac:chgData name="Cole, Jessica" userId="S::coleje@richmond.k12.ga.us::09ed1fe1-19e7-485b-9cf3-23ab89c1b8e7" providerId="AD" clId="Web-{EF84A402-02C2-6ADC-0E97-2C1D8879DA05}" dt="2020-03-20T17:31:24.267" v="392"/>
          <ac:picMkLst>
            <pc:docMk/>
            <pc:sldMk cId="2814183683" sldId="257"/>
            <ac:picMk id="4" creationId="{66842F9A-61A6-4A63-B7B6-A7C418419632}"/>
          </ac:picMkLst>
        </pc:picChg>
      </pc:sldChg>
      <pc:sldChg chg="addSp delSp modSp new mod setBg">
        <pc:chgData name="Cole, Jessica" userId="S::coleje@richmond.k12.ga.us::09ed1fe1-19e7-485b-9cf3-23ab89c1b8e7" providerId="AD" clId="Web-{EF84A402-02C2-6ADC-0E97-2C1D8879DA05}" dt="2020-03-20T18:24:56.880" v="2357"/>
        <pc:sldMkLst>
          <pc:docMk/>
          <pc:sldMk cId="2717255447" sldId="258"/>
        </pc:sldMkLst>
        <pc:spChg chg="mod">
          <ac:chgData name="Cole, Jessica" userId="S::coleje@richmond.k12.ga.us::09ed1fe1-19e7-485b-9cf3-23ab89c1b8e7" providerId="AD" clId="Web-{EF84A402-02C2-6ADC-0E97-2C1D8879DA05}" dt="2020-03-20T18:24:56.880" v="2357"/>
          <ac:spMkLst>
            <pc:docMk/>
            <pc:sldMk cId="2717255447" sldId="258"/>
            <ac:spMk id="2" creationId="{3AA44B11-22A4-47D7-AD0A-A38EC76624E9}"/>
          </ac:spMkLst>
        </pc:spChg>
        <pc:spChg chg="del mod">
          <ac:chgData name="Cole, Jessica" userId="S::coleje@richmond.k12.ga.us::09ed1fe1-19e7-485b-9cf3-23ab89c1b8e7" providerId="AD" clId="Web-{EF84A402-02C2-6ADC-0E97-2C1D8879DA05}" dt="2020-03-20T18:24:37.614" v="2352"/>
          <ac:spMkLst>
            <pc:docMk/>
            <pc:sldMk cId="2717255447" sldId="258"/>
            <ac:spMk id="3" creationId="{5278527F-485F-4A5D-B31D-18C13F84FB25}"/>
          </ac:spMkLst>
        </pc:spChg>
        <pc:spChg chg="add">
          <ac:chgData name="Cole, Jessica" userId="S::coleje@richmond.k12.ga.us::09ed1fe1-19e7-485b-9cf3-23ab89c1b8e7" providerId="AD" clId="Web-{EF84A402-02C2-6ADC-0E97-2C1D8879DA05}" dt="2020-03-20T18:24:56.880" v="2357"/>
          <ac:spMkLst>
            <pc:docMk/>
            <pc:sldMk cId="2717255447" sldId="258"/>
            <ac:spMk id="9" creationId="{8AD13924-DC7C-4339-B194-8A4EFFBF2AC6}"/>
          </ac:spMkLst>
        </pc:spChg>
        <pc:spChg chg="add">
          <ac:chgData name="Cole, Jessica" userId="S::coleje@richmond.k12.ga.us::09ed1fe1-19e7-485b-9cf3-23ab89c1b8e7" providerId="AD" clId="Web-{EF84A402-02C2-6ADC-0E97-2C1D8879DA05}" dt="2020-03-20T18:24:56.880" v="2357"/>
          <ac:spMkLst>
            <pc:docMk/>
            <pc:sldMk cId="2717255447" sldId="258"/>
            <ac:spMk id="11" creationId="{72458505-C9BA-445F-AE75-CFC7FF04F4E7}"/>
          </ac:spMkLst>
        </pc:spChg>
        <pc:picChg chg="add mod ord">
          <ac:chgData name="Cole, Jessica" userId="S::coleje@richmond.k12.ga.us::09ed1fe1-19e7-485b-9cf3-23ab89c1b8e7" providerId="AD" clId="Web-{EF84A402-02C2-6ADC-0E97-2C1D8879DA05}" dt="2020-03-20T18:24:56.880" v="2357"/>
          <ac:picMkLst>
            <pc:docMk/>
            <pc:sldMk cId="2717255447" sldId="258"/>
            <ac:picMk id="4" creationId="{970D107F-48A7-4B2F-94E5-50A8B88EC67D}"/>
          </ac:picMkLst>
        </pc:picChg>
      </pc:sldChg>
      <pc:sldChg chg="addSp modSp new">
        <pc:chgData name="Cole, Jessica" userId="S::coleje@richmond.k12.ga.us::09ed1fe1-19e7-485b-9cf3-23ab89c1b8e7" providerId="AD" clId="Web-{EF84A402-02C2-6ADC-0E97-2C1D8879DA05}" dt="2020-03-20T17:30:35.814" v="388" actId="1076"/>
        <pc:sldMkLst>
          <pc:docMk/>
          <pc:sldMk cId="1148691788" sldId="259"/>
        </pc:sldMkLst>
        <pc:picChg chg="add mod ord">
          <ac:chgData name="Cole, Jessica" userId="S::coleje@richmond.k12.ga.us::09ed1fe1-19e7-485b-9cf3-23ab89c1b8e7" providerId="AD" clId="Web-{EF84A402-02C2-6ADC-0E97-2C1D8879DA05}" dt="2020-03-20T17:30:30.798" v="387"/>
          <ac:picMkLst>
            <pc:docMk/>
            <pc:sldMk cId="1148691788" sldId="259"/>
            <ac:picMk id="2" creationId="{48B7B229-4200-406D-99E4-E74DB2BEC1B8}"/>
          </ac:picMkLst>
        </pc:picChg>
        <pc:picChg chg="add mod ord">
          <ac:chgData name="Cole, Jessica" userId="S::coleje@richmond.k12.ga.us::09ed1fe1-19e7-485b-9cf3-23ab89c1b8e7" providerId="AD" clId="Web-{EF84A402-02C2-6ADC-0E97-2C1D8879DA05}" dt="2020-03-20T17:30:35.814" v="388" actId="1076"/>
          <ac:picMkLst>
            <pc:docMk/>
            <pc:sldMk cId="1148691788" sldId="259"/>
            <ac:picMk id="4" creationId="{A2FC82C7-AB3F-4C34-9A91-820D7DBB4A0C}"/>
          </ac:picMkLst>
        </pc:picChg>
      </pc:sldChg>
      <pc:sldChg chg="addSp delSp modSp new">
        <pc:chgData name="Cole, Jessica" userId="S::coleje@richmond.k12.ga.us::09ed1fe1-19e7-485b-9cf3-23ab89c1b8e7" providerId="AD" clId="Web-{EF84A402-02C2-6ADC-0E97-2C1D8879DA05}" dt="2020-03-20T18:45:29.506" v="2985" actId="20577"/>
        <pc:sldMkLst>
          <pc:docMk/>
          <pc:sldMk cId="2418797826" sldId="260"/>
        </pc:sldMkLst>
        <pc:spChg chg="mod">
          <ac:chgData name="Cole, Jessica" userId="S::coleje@richmond.k12.ga.us::09ed1fe1-19e7-485b-9cf3-23ab89c1b8e7" providerId="AD" clId="Web-{EF84A402-02C2-6ADC-0E97-2C1D8879DA05}" dt="2020-03-20T18:44:57.303" v="2977" actId="1076"/>
          <ac:spMkLst>
            <pc:docMk/>
            <pc:sldMk cId="2418797826" sldId="260"/>
            <ac:spMk id="2" creationId="{1F563680-5231-44B5-8D9E-A029530FCD85}"/>
          </ac:spMkLst>
        </pc:spChg>
        <pc:spChg chg="del">
          <ac:chgData name="Cole, Jessica" userId="S::coleje@richmond.k12.ga.us::09ed1fe1-19e7-485b-9cf3-23ab89c1b8e7" providerId="AD" clId="Web-{EF84A402-02C2-6ADC-0E97-2C1D8879DA05}" dt="2020-03-20T18:39:44.943" v="2454"/>
          <ac:spMkLst>
            <pc:docMk/>
            <pc:sldMk cId="2418797826" sldId="260"/>
            <ac:spMk id="3" creationId="{DC50D172-C505-4D00-A2DE-E238ED065A97}"/>
          </ac:spMkLst>
        </pc:spChg>
        <pc:spChg chg="add mod">
          <ac:chgData name="Cole, Jessica" userId="S::coleje@richmond.k12.ga.us::09ed1fe1-19e7-485b-9cf3-23ab89c1b8e7" providerId="AD" clId="Web-{EF84A402-02C2-6ADC-0E97-2C1D8879DA05}" dt="2020-03-20T18:45:29.506" v="2985" actId="20577"/>
          <ac:spMkLst>
            <pc:docMk/>
            <pc:sldMk cId="2418797826" sldId="260"/>
            <ac:spMk id="6" creationId="{E7012231-938C-44C5-A80E-459B037CCFD7}"/>
          </ac:spMkLst>
        </pc:spChg>
        <pc:picChg chg="add mod ord">
          <ac:chgData name="Cole, Jessica" userId="S::coleje@richmond.k12.ga.us::09ed1fe1-19e7-485b-9cf3-23ab89c1b8e7" providerId="AD" clId="Web-{EF84A402-02C2-6ADC-0E97-2C1D8879DA05}" dt="2020-03-20T18:40:03.193" v="2458" actId="14100"/>
          <ac:picMkLst>
            <pc:docMk/>
            <pc:sldMk cId="2418797826" sldId="260"/>
            <ac:picMk id="4" creationId="{D5405A06-06C4-41FD-9ABC-277E94FEFA16}"/>
          </ac:picMkLst>
        </pc:picChg>
      </pc:sldChg>
      <pc:sldChg chg="addSp modSp new mod setBg">
        <pc:chgData name="Cole, Jessica" userId="S::coleje@richmond.k12.ga.us::09ed1fe1-19e7-485b-9cf3-23ab89c1b8e7" providerId="AD" clId="Web-{EF84A402-02C2-6ADC-0E97-2C1D8879DA05}" dt="2020-03-20T18:53:27.475" v="3669" actId="20577"/>
        <pc:sldMkLst>
          <pc:docMk/>
          <pc:sldMk cId="3090422732" sldId="261"/>
        </pc:sldMkLst>
        <pc:spChg chg="mod">
          <ac:chgData name="Cole, Jessica" userId="S::coleje@richmond.k12.ga.us::09ed1fe1-19e7-485b-9cf3-23ab89c1b8e7" providerId="AD" clId="Web-{EF84A402-02C2-6ADC-0E97-2C1D8879DA05}" dt="2020-03-20T18:53:02.210" v="3649"/>
          <ac:spMkLst>
            <pc:docMk/>
            <pc:sldMk cId="3090422732" sldId="261"/>
            <ac:spMk id="2" creationId="{317BC184-C49E-4C7C-B0A0-8F6528B10508}"/>
          </ac:spMkLst>
        </pc:spChg>
        <pc:spChg chg="mod">
          <ac:chgData name="Cole, Jessica" userId="S::coleje@richmond.k12.ga.us::09ed1fe1-19e7-485b-9cf3-23ab89c1b8e7" providerId="AD" clId="Web-{EF84A402-02C2-6ADC-0E97-2C1D8879DA05}" dt="2020-03-20T18:53:27.475" v="3669" actId="20577"/>
          <ac:spMkLst>
            <pc:docMk/>
            <pc:sldMk cId="3090422732" sldId="261"/>
            <ac:spMk id="3" creationId="{456DB40F-7E1B-49BA-BBB7-A1AE9AF80E7D}"/>
          </ac:spMkLst>
        </pc:spChg>
        <pc:spChg chg="add">
          <ac:chgData name="Cole, Jessica" userId="S::coleje@richmond.k12.ga.us::09ed1fe1-19e7-485b-9cf3-23ab89c1b8e7" providerId="AD" clId="Web-{EF84A402-02C2-6ADC-0E97-2C1D8879DA05}" dt="2020-03-20T18:53:02.210" v="3649"/>
          <ac:spMkLst>
            <pc:docMk/>
            <pc:sldMk cId="3090422732" sldId="261"/>
            <ac:spMk id="9" creationId="{201CC55D-ED54-4C5C-95E6-10947BD1103B}"/>
          </ac:spMkLst>
        </pc:spChg>
        <pc:spChg chg="add">
          <ac:chgData name="Cole, Jessica" userId="S::coleje@richmond.k12.ga.us::09ed1fe1-19e7-485b-9cf3-23ab89c1b8e7" providerId="AD" clId="Web-{EF84A402-02C2-6ADC-0E97-2C1D8879DA05}" dt="2020-03-20T18:53:02.210" v="3649"/>
          <ac:spMkLst>
            <pc:docMk/>
            <pc:sldMk cId="3090422732" sldId="261"/>
            <ac:spMk id="15" creationId="{3873B707-463F-40B0-8227-E8CC6C67EB25}"/>
          </ac:spMkLst>
        </pc:spChg>
        <pc:spChg chg="add">
          <ac:chgData name="Cole, Jessica" userId="S::coleje@richmond.k12.ga.us::09ed1fe1-19e7-485b-9cf3-23ab89c1b8e7" providerId="AD" clId="Web-{EF84A402-02C2-6ADC-0E97-2C1D8879DA05}" dt="2020-03-20T18:53:02.210" v="3649"/>
          <ac:spMkLst>
            <pc:docMk/>
            <pc:sldMk cId="3090422732" sldId="261"/>
            <ac:spMk id="17" creationId="{C13237C8-E62C-4F0D-A318-BD6FB6C2D138}"/>
          </ac:spMkLst>
        </pc:spChg>
        <pc:spChg chg="add">
          <ac:chgData name="Cole, Jessica" userId="S::coleje@richmond.k12.ga.us::09ed1fe1-19e7-485b-9cf3-23ab89c1b8e7" providerId="AD" clId="Web-{EF84A402-02C2-6ADC-0E97-2C1D8879DA05}" dt="2020-03-20T18:53:02.210" v="3649"/>
          <ac:spMkLst>
            <pc:docMk/>
            <pc:sldMk cId="3090422732" sldId="261"/>
            <ac:spMk id="19" creationId="{19C9EAEA-39D0-4B0E-A0EB-51E7B26740B1}"/>
          </ac:spMkLst>
        </pc:spChg>
        <pc:grpChg chg="add">
          <ac:chgData name="Cole, Jessica" userId="S::coleje@richmond.k12.ga.us::09ed1fe1-19e7-485b-9cf3-23ab89c1b8e7" providerId="AD" clId="Web-{EF84A402-02C2-6ADC-0E97-2C1D8879DA05}" dt="2020-03-20T18:53:02.210" v="3649"/>
          <ac:grpSpMkLst>
            <pc:docMk/>
            <pc:sldMk cId="3090422732" sldId="261"/>
            <ac:grpSpMk id="11" creationId="{1DE889C7-FAD6-4397-98E2-05D503484459}"/>
          </ac:grpSpMkLst>
        </pc:grpChg>
        <pc:picChg chg="add mod">
          <ac:chgData name="Cole, Jessica" userId="S::coleje@richmond.k12.ga.us::09ed1fe1-19e7-485b-9cf3-23ab89c1b8e7" providerId="AD" clId="Web-{EF84A402-02C2-6ADC-0E97-2C1D8879DA05}" dt="2020-03-20T18:53:02.210" v="3649"/>
          <ac:picMkLst>
            <pc:docMk/>
            <pc:sldMk cId="3090422732" sldId="261"/>
            <ac:picMk id="4" creationId="{749ED629-FB0B-43B3-8204-17A1B8852F7A}"/>
          </ac:picMkLst>
        </pc:picChg>
      </pc:sldChg>
      <pc:sldChg chg="addSp delSp modSp new">
        <pc:chgData name="Cole, Jessica" userId="S::coleje@richmond.k12.ga.us::09ed1fe1-19e7-485b-9cf3-23ab89c1b8e7" providerId="AD" clId="Web-{EF84A402-02C2-6ADC-0E97-2C1D8879DA05}" dt="2020-03-20T18:30:59.286" v="2452" actId="20577"/>
        <pc:sldMkLst>
          <pc:docMk/>
          <pc:sldMk cId="1977754840" sldId="262"/>
        </pc:sldMkLst>
        <pc:spChg chg="mod">
          <ac:chgData name="Cole, Jessica" userId="S::coleje@richmond.k12.ga.us::09ed1fe1-19e7-485b-9cf3-23ab89c1b8e7" providerId="AD" clId="Web-{EF84A402-02C2-6ADC-0E97-2C1D8879DA05}" dt="2020-03-20T18:23:51.208" v="2346" actId="20577"/>
          <ac:spMkLst>
            <pc:docMk/>
            <pc:sldMk cId="1977754840" sldId="262"/>
            <ac:spMk id="2" creationId="{2D4AEA1F-3532-41F2-96CE-932D633B0F68}"/>
          </ac:spMkLst>
        </pc:spChg>
        <pc:spChg chg="del mod">
          <ac:chgData name="Cole, Jessica" userId="S::coleje@richmond.k12.ga.us::09ed1fe1-19e7-485b-9cf3-23ab89c1b8e7" providerId="AD" clId="Web-{EF84A402-02C2-6ADC-0E97-2C1D8879DA05}" dt="2020-03-20T18:25:21.208" v="2358"/>
          <ac:spMkLst>
            <pc:docMk/>
            <pc:sldMk cId="1977754840" sldId="262"/>
            <ac:spMk id="3" creationId="{0EE20D84-8EE8-4845-8E4B-1A44B2906EB7}"/>
          </ac:spMkLst>
        </pc:spChg>
        <pc:spChg chg="add mod">
          <ac:chgData name="Cole, Jessica" userId="S::coleje@richmond.k12.ga.us::09ed1fe1-19e7-485b-9cf3-23ab89c1b8e7" providerId="AD" clId="Web-{EF84A402-02C2-6ADC-0E97-2C1D8879DA05}" dt="2020-03-20T18:30:25.802" v="2417" actId="1076"/>
          <ac:spMkLst>
            <pc:docMk/>
            <pc:sldMk cId="1977754840" sldId="262"/>
            <ac:spMk id="6" creationId="{ECCA45C7-5AA3-4A97-B74D-BEA78CDA9565}"/>
          </ac:spMkLst>
        </pc:spChg>
        <pc:spChg chg="add mod">
          <ac:chgData name="Cole, Jessica" userId="S::coleje@richmond.k12.ga.us::09ed1fe1-19e7-485b-9cf3-23ab89c1b8e7" providerId="AD" clId="Web-{EF84A402-02C2-6ADC-0E97-2C1D8879DA05}" dt="2020-03-20T18:30:59.286" v="2452" actId="20577"/>
          <ac:spMkLst>
            <pc:docMk/>
            <pc:sldMk cId="1977754840" sldId="262"/>
            <ac:spMk id="7" creationId="{23FD23F6-361C-4AC4-B812-AA8FFA16CF2C}"/>
          </ac:spMkLst>
        </pc:spChg>
        <pc:picChg chg="add mod ord">
          <ac:chgData name="Cole, Jessica" userId="S::coleje@richmond.k12.ga.us::09ed1fe1-19e7-485b-9cf3-23ab89c1b8e7" providerId="AD" clId="Web-{EF84A402-02C2-6ADC-0E97-2C1D8879DA05}" dt="2020-03-20T18:25:37.036" v="2363" actId="14100"/>
          <ac:picMkLst>
            <pc:docMk/>
            <pc:sldMk cId="1977754840" sldId="262"/>
            <ac:picMk id="4" creationId="{1C26F1D5-AAA3-4689-B48C-E9278E4B7F57}"/>
          </ac:picMkLst>
        </pc:picChg>
      </pc:sldChg>
      <pc:sldChg chg="addSp modSp new">
        <pc:chgData name="Cole, Jessica" userId="S::coleje@richmond.k12.ga.us::09ed1fe1-19e7-485b-9cf3-23ab89c1b8e7" providerId="AD" clId="Web-{EF84A402-02C2-6ADC-0E97-2C1D8879DA05}" dt="2020-03-20T17:35:18.736" v="579" actId="1076"/>
        <pc:sldMkLst>
          <pc:docMk/>
          <pc:sldMk cId="2158735973" sldId="263"/>
        </pc:sldMkLst>
        <pc:spChg chg="mod">
          <ac:chgData name="Cole, Jessica" userId="S::coleje@richmond.k12.ga.us::09ed1fe1-19e7-485b-9cf3-23ab89c1b8e7" providerId="AD" clId="Web-{EF84A402-02C2-6ADC-0E97-2C1D8879DA05}" dt="2020-03-20T17:32:46.220" v="464" actId="20577"/>
          <ac:spMkLst>
            <pc:docMk/>
            <pc:sldMk cId="2158735973" sldId="263"/>
            <ac:spMk id="2" creationId="{C9310E28-A704-4BCF-9A46-DBD33B2F2A38}"/>
          </ac:spMkLst>
        </pc:spChg>
        <pc:spChg chg="mod">
          <ac:chgData name="Cole, Jessica" userId="S::coleje@richmond.k12.ga.us::09ed1fe1-19e7-485b-9cf3-23ab89c1b8e7" providerId="AD" clId="Web-{EF84A402-02C2-6ADC-0E97-2C1D8879DA05}" dt="2020-03-20T17:35:14.752" v="578" actId="1076"/>
          <ac:spMkLst>
            <pc:docMk/>
            <pc:sldMk cId="2158735973" sldId="263"/>
            <ac:spMk id="3" creationId="{BB54399C-0456-44B7-9CBF-F2E95D8ECE20}"/>
          </ac:spMkLst>
        </pc:spChg>
        <pc:picChg chg="add mod ord">
          <ac:chgData name="Cole, Jessica" userId="S::coleje@richmond.k12.ga.us::09ed1fe1-19e7-485b-9cf3-23ab89c1b8e7" providerId="AD" clId="Web-{EF84A402-02C2-6ADC-0E97-2C1D8879DA05}" dt="2020-03-20T17:35:18.736" v="579" actId="1076"/>
          <ac:picMkLst>
            <pc:docMk/>
            <pc:sldMk cId="2158735973" sldId="263"/>
            <ac:picMk id="4" creationId="{348D8301-5E53-43DD-A07E-34F1212FC4D0}"/>
          </ac:picMkLst>
        </pc:picChg>
      </pc:sldChg>
      <pc:sldChg chg="modSp new">
        <pc:chgData name="Cole, Jessica" userId="S::coleje@richmond.k12.ga.us::09ed1fe1-19e7-485b-9cf3-23ab89c1b8e7" providerId="AD" clId="Web-{EF84A402-02C2-6ADC-0E97-2C1D8879DA05}" dt="2020-03-20T18:58:38.257" v="4489" actId="20577"/>
        <pc:sldMkLst>
          <pc:docMk/>
          <pc:sldMk cId="2786508846" sldId="264"/>
        </pc:sldMkLst>
        <pc:spChg chg="mod">
          <ac:chgData name="Cole, Jessica" userId="S::coleje@richmond.k12.ga.us::09ed1fe1-19e7-485b-9cf3-23ab89c1b8e7" providerId="AD" clId="Web-{EF84A402-02C2-6ADC-0E97-2C1D8879DA05}" dt="2020-03-20T17:33:32.752" v="541" actId="20577"/>
          <ac:spMkLst>
            <pc:docMk/>
            <pc:sldMk cId="2786508846" sldId="264"/>
            <ac:spMk id="2" creationId="{98B7D206-6B46-4198-86E7-53DC28F5BF80}"/>
          </ac:spMkLst>
        </pc:spChg>
        <pc:spChg chg="mod">
          <ac:chgData name="Cole, Jessica" userId="S::coleje@richmond.k12.ga.us::09ed1fe1-19e7-485b-9cf3-23ab89c1b8e7" providerId="AD" clId="Web-{EF84A402-02C2-6ADC-0E97-2C1D8879DA05}" dt="2020-03-20T18:58:38.257" v="4489" actId="20577"/>
          <ac:spMkLst>
            <pc:docMk/>
            <pc:sldMk cId="2786508846" sldId="264"/>
            <ac:spMk id="3" creationId="{FA207F19-EE26-48EF-8581-4ACF971524E8}"/>
          </ac:spMkLst>
        </pc:spChg>
      </pc:sldChg>
      <pc:sldChg chg="addSp modSp new addAnim modAnim">
        <pc:chgData name="Cole, Jessica" userId="S::coleje@richmond.k12.ga.us::09ed1fe1-19e7-485b-9cf3-23ab89c1b8e7" providerId="AD" clId="Web-{EF84A402-02C2-6ADC-0E97-2C1D8879DA05}" dt="2020-03-20T18:12:27.785" v="2331" actId="20577"/>
        <pc:sldMkLst>
          <pc:docMk/>
          <pc:sldMk cId="971054053" sldId="265"/>
        </pc:sldMkLst>
        <pc:spChg chg="mod">
          <ac:chgData name="Cole, Jessica" userId="S::coleje@richmond.k12.ga.us::09ed1fe1-19e7-485b-9cf3-23ab89c1b8e7" providerId="AD" clId="Web-{EF84A402-02C2-6ADC-0E97-2C1D8879DA05}" dt="2020-03-20T18:12:27.785" v="2331" actId="20577"/>
          <ac:spMkLst>
            <pc:docMk/>
            <pc:sldMk cId="971054053" sldId="265"/>
            <ac:spMk id="2" creationId="{9A7A76A0-40FE-41E0-A902-3B7DBD16B480}"/>
          </ac:spMkLst>
        </pc:spChg>
        <pc:spChg chg="mod">
          <ac:chgData name="Cole, Jessica" userId="S::coleje@richmond.k12.ga.us::09ed1fe1-19e7-485b-9cf3-23ab89c1b8e7" providerId="AD" clId="Web-{EF84A402-02C2-6ADC-0E97-2C1D8879DA05}" dt="2020-03-20T18:10:34.004" v="2286" actId="20577"/>
          <ac:spMkLst>
            <pc:docMk/>
            <pc:sldMk cId="971054053" sldId="265"/>
            <ac:spMk id="3" creationId="{83B019C8-C39F-4050-A959-B8F768BD665C}"/>
          </ac:spMkLst>
        </pc:spChg>
        <pc:spChg chg="add mod">
          <ac:chgData name="Cole, Jessica" userId="S::coleje@richmond.k12.ga.us::09ed1fe1-19e7-485b-9cf3-23ab89c1b8e7" providerId="AD" clId="Web-{EF84A402-02C2-6ADC-0E97-2C1D8879DA05}" dt="2020-03-20T18:11:43.551" v="2323" actId="20577"/>
          <ac:spMkLst>
            <pc:docMk/>
            <pc:sldMk cId="971054053" sldId="265"/>
            <ac:spMk id="4" creationId="{B0DC8DCB-DB37-46EA-A73C-03F732901D5B}"/>
          </ac:spMkLst>
        </pc:spChg>
        <pc:picChg chg="add mod">
          <ac:chgData name="Cole, Jessica" userId="S::coleje@richmond.k12.ga.us::09ed1fe1-19e7-485b-9cf3-23ab89c1b8e7" providerId="AD" clId="Web-{EF84A402-02C2-6ADC-0E97-2C1D8879DA05}" dt="2020-03-20T18:12:18.317" v="2330" actId="1076"/>
          <ac:picMkLst>
            <pc:docMk/>
            <pc:sldMk cId="971054053" sldId="265"/>
            <ac:picMk id="5" creationId="{680A377C-AA91-45FE-8AB3-44F9D72A97C9}"/>
          </ac:picMkLst>
        </pc:picChg>
      </pc:sldChg>
      <pc:sldChg chg="addSp delSp modSp new ord">
        <pc:chgData name="Cole, Jessica" userId="S::coleje@richmond.k12.ga.us::09ed1fe1-19e7-485b-9cf3-23ab89c1b8e7" providerId="AD" clId="Web-{EF84A402-02C2-6ADC-0E97-2C1D8879DA05}" dt="2020-03-20T17:51:42.815" v="1063" actId="14100"/>
        <pc:sldMkLst>
          <pc:docMk/>
          <pc:sldMk cId="3153788153" sldId="266"/>
        </pc:sldMkLst>
        <pc:spChg chg="mod">
          <ac:chgData name="Cole, Jessica" userId="S::coleje@richmond.k12.ga.us::09ed1fe1-19e7-485b-9cf3-23ab89c1b8e7" providerId="AD" clId="Web-{EF84A402-02C2-6ADC-0E97-2C1D8879DA05}" dt="2020-03-20T17:35:53.267" v="610" actId="20577"/>
          <ac:spMkLst>
            <pc:docMk/>
            <pc:sldMk cId="3153788153" sldId="266"/>
            <ac:spMk id="2" creationId="{62CD451C-5CE3-4E18-9728-DF028D4B52BF}"/>
          </ac:spMkLst>
        </pc:spChg>
        <pc:spChg chg="del">
          <ac:chgData name="Cole, Jessica" userId="S::coleje@richmond.k12.ga.us::09ed1fe1-19e7-485b-9cf3-23ab89c1b8e7" providerId="AD" clId="Web-{EF84A402-02C2-6ADC-0E97-2C1D8879DA05}" dt="2020-03-20T17:44:42.237" v="818"/>
          <ac:spMkLst>
            <pc:docMk/>
            <pc:sldMk cId="3153788153" sldId="266"/>
            <ac:spMk id="3" creationId="{DCB528A3-53BC-42DB-81F0-BE854E0C1FE4}"/>
          </ac:spMkLst>
        </pc:spChg>
        <pc:picChg chg="add mod ord">
          <ac:chgData name="Cole, Jessica" userId="S::coleje@richmond.k12.ga.us::09ed1fe1-19e7-485b-9cf3-23ab89c1b8e7" providerId="AD" clId="Web-{EF84A402-02C2-6ADC-0E97-2C1D8879DA05}" dt="2020-03-20T17:51:32.096" v="1060" actId="1076"/>
          <ac:picMkLst>
            <pc:docMk/>
            <pc:sldMk cId="3153788153" sldId="266"/>
            <ac:picMk id="4" creationId="{0397BFB1-4D9C-4B6E-83D8-12A90B29906F}"/>
          </ac:picMkLst>
        </pc:picChg>
        <pc:picChg chg="add mod">
          <ac:chgData name="Cole, Jessica" userId="S::coleje@richmond.k12.ga.us::09ed1fe1-19e7-485b-9cf3-23ab89c1b8e7" providerId="AD" clId="Web-{EF84A402-02C2-6ADC-0E97-2C1D8879DA05}" dt="2020-03-20T17:51:42.815" v="1063" actId="14100"/>
          <ac:picMkLst>
            <pc:docMk/>
            <pc:sldMk cId="3153788153" sldId="266"/>
            <ac:picMk id="6" creationId="{F2E5F8E8-CBDD-4704-A6EA-B693C82AAE5C}"/>
          </ac:picMkLst>
        </pc:picChg>
      </pc:sldChg>
      <pc:sldChg chg="modSp new">
        <pc:chgData name="Cole, Jessica" userId="S::coleje@richmond.k12.ga.us::09ed1fe1-19e7-485b-9cf3-23ab89c1b8e7" providerId="AD" clId="Web-{EF84A402-02C2-6ADC-0E97-2C1D8879DA05}" dt="2020-03-20T18:01:27.753" v="1477" actId="20577"/>
        <pc:sldMkLst>
          <pc:docMk/>
          <pc:sldMk cId="246889346" sldId="267"/>
        </pc:sldMkLst>
        <pc:spChg chg="mod">
          <ac:chgData name="Cole, Jessica" userId="S::coleje@richmond.k12.ga.us::09ed1fe1-19e7-485b-9cf3-23ab89c1b8e7" providerId="AD" clId="Web-{EF84A402-02C2-6ADC-0E97-2C1D8879DA05}" dt="2020-03-20T17:36:00.439" v="620" actId="20577"/>
          <ac:spMkLst>
            <pc:docMk/>
            <pc:sldMk cId="246889346" sldId="267"/>
            <ac:spMk id="2" creationId="{F098FF19-A289-43E0-A236-BE028DE4F622}"/>
          </ac:spMkLst>
        </pc:spChg>
        <pc:spChg chg="mod">
          <ac:chgData name="Cole, Jessica" userId="S::coleje@richmond.k12.ga.us::09ed1fe1-19e7-485b-9cf3-23ab89c1b8e7" providerId="AD" clId="Web-{EF84A402-02C2-6ADC-0E97-2C1D8879DA05}" dt="2020-03-20T18:01:27.753" v="1477" actId="20577"/>
          <ac:spMkLst>
            <pc:docMk/>
            <pc:sldMk cId="246889346" sldId="267"/>
            <ac:spMk id="3" creationId="{73167912-B051-4D11-A784-EC34A955362F}"/>
          </ac:spMkLst>
        </pc:spChg>
      </pc:sldChg>
      <pc:sldChg chg="addSp delSp modSp new">
        <pc:chgData name="Cole, Jessica" userId="S::coleje@richmond.k12.ga.us::09ed1fe1-19e7-485b-9cf3-23ab89c1b8e7" providerId="AD" clId="Web-{EF84A402-02C2-6ADC-0E97-2C1D8879DA05}" dt="2020-03-20T18:08:26.441" v="2038" actId="20577"/>
        <pc:sldMkLst>
          <pc:docMk/>
          <pc:sldMk cId="1903657446" sldId="268"/>
        </pc:sldMkLst>
        <pc:spChg chg="mod">
          <ac:chgData name="Cole, Jessica" userId="S::coleje@richmond.k12.ga.us::09ed1fe1-19e7-485b-9cf3-23ab89c1b8e7" providerId="AD" clId="Web-{EF84A402-02C2-6ADC-0E97-2C1D8879DA05}" dt="2020-03-20T17:36:43.252" v="683" actId="20577"/>
          <ac:spMkLst>
            <pc:docMk/>
            <pc:sldMk cId="1903657446" sldId="268"/>
            <ac:spMk id="2" creationId="{3BBF839B-8E0A-42A8-9865-C257FD3CFA91}"/>
          </ac:spMkLst>
        </pc:spChg>
        <pc:spChg chg="del">
          <ac:chgData name="Cole, Jessica" userId="S::coleje@richmond.k12.ga.us::09ed1fe1-19e7-485b-9cf3-23ab89c1b8e7" providerId="AD" clId="Web-{EF84A402-02C2-6ADC-0E97-2C1D8879DA05}" dt="2020-03-20T17:36:48.392" v="685"/>
          <ac:spMkLst>
            <pc:docMk/>
            <pc:sldMk cId="1903657446" sldId="268"/>
            <ac:spMk id="3" creationId="{AA8EB118-A830-4241-ABFE-9D3617AE87A3}"/>
          </ac:spMkLst>
        </pc:spChg>
        <pc:spChg chg="add mod">
          <ac:chgData name="Cole, Jessica" userId="S::coleje@richmond.k12.ga.us::09ed1fe1-19e7-485b-9cf3-23ab89c1b8e7" providerId="AD" clId="Web-{EF84A402-02C2-6ADC-0E97-2C1D8879DA05}" dt="2020-03-20T18:08:26.441" v="2038" actId="20577"/>
          <ac:spMkLst>
            <pc:docMk/>
            <pc:sldMk cId="1903657446" sldId="268"/>
            <ac:spMk id="6" creationId="{C9828724-D792-4AD2-B274-67A6D903C6A2}"/>
          </ac:spMkLst>
        </pc:spChg>
        <pc:picChg chg="add mod ord">
          <ac:chgData name="Cole, Jessica" userId="S::coleje@richmond.k12.ga.us::09ed1fe1-19e7-485b-9cf3-23ab89c1b8e7" providerId="AD" clId="Web-{EF84A402-02C2-6ADC-0E97-2C1D8879DA05}" dt="2020-03-20T17:36:55.174" v="687" actId="14100"/>
          <ac:picMkLst>
            <pc:docMk/>
            <pc:sldMk cId="1903657446" sldId="268"/>
            <ac:picMk id="4" creationId="{8E1C4FC1-D867-4217-AA56-904D9D0D3463}"/>
          </ac:picMkLst>
        </pc:picChg>
      </pc:sldChg>
      <pc:sldChg chg="addSp modSp new mod setBg">
        <pc:chgData name="Cole, Jessica" userId="S::coleje@richmond.k12.ga.us::09ed1fe1-19e7-485b-9cf3-23ab89c1b8e7" providerId="AD" clId="Web-{EF84A402-02C2-6ADC-0E97-2C1D8879DA05}" dt="2020-03-20T19:05:14.836" v="4624" actId="20577"/>
        <pc:sldMkLst>
          <pc:docMk/>
          <pc:sldMk cId="4014343008" sldId="269"/>
        </pc:sldMkLst>
        <pc:spChg chg="mod">
          <ac:chgData name="Cole, Jessica" userId="S::coleje@richmond.k12.ga.us::09ed1fe1-19e7-485b-9cf3-23ab89c1b8e7" providerId="AD" clId="Web-{EF84A402-02C2-6ADC-0E97-2C1D8879DA05}" dt="2020-03-20T17:39:14.846" v="756"/>
          <ac:spMkLst>
            <pc:docMk/>
            <pc:sldMk cId="4014343008" sldId="269"/>
            <ac:spMk id="2" creationId="{725B28DB-33D9-43E2-B063-8274D7E97886}"/>
          </ac:spMkLst>
        </pc:spChg>
        <pc:spChg chg="mod">
          <ac:chgData name="Cole, Jessica" userId="S::coleje@richmond.k12.ga.us::09ed1fe1-19e7-485b-9cf3-23ab89c1b8e7" providerId="AD" clId="Web-{EF84A402-02C2-6ADC-0E97-2C1D8879DA05}" dt="2020-03-20T19:05:14.836" v="4624" actId="20577"/>
          <ac:spMkLst>
            <pc:docMk/>
            <pc:sldMk cId="4014343008" sldId="269"/>
            <ac:spMk id="3" creationId="{08682AFD-DE01-42C6-808A-6AFC4596E618}"/>
          </ac:spMkLst>
        </pc:spChg>
        <pc:spChg chg="add">
          <ac:chgData name="Cole, Jessica" userId="S::coleje@richmond.k12.ga.us::09ed1fe1-19e7-485b-9cf3-23ab89c1b8e7" providerId="AD" clId="Web-{EF84A402-02C2-6ADC-0E97-2C1D8879DA05}" dt="2020-03-20T17:39:14.846" v="756"/>
          <ac:spMkLst>
            <pc:docMk/>
            <pc:sldMk cId="4014343008" sldId="269"/>
            <ac:spMk id="9" creationId="{A34066D6-1B59-4642-A86D-39464CEE971B}"/>
          </ac:spMkLst>
        </pc:spChg>
        <pc:spChg chg="add">
          <ac:chgData name="Cole, Jessica" userId="S::coleje@richmond.k12.ga.us::09ed1fe1-19e7-485b-9cf3-23ab89c1b8e7" providerId="AD" clId="Web-{EF84A402-02C2-6ADC-0E97-2C1D8879DA05}" dt="2020-03-20T17:39:14.846" v="756"/>
          <ac:spMkLst>
            <pc:docMk/>
            <pc:sldMk cId="4014343008" sldId="269"/>
            <ac:spMk id="11" creationId="{18E928D9-3091-4385-B979-265D55AD02CE}"/>
          </ac:spMkLst>
        </pc:spChg>
        <pc:spChg chg="add">
          <ac:chgData name="Cole, Jessica" userId="S::coleje@richmond.k12.ga.us::09ed1fe1-19e7-485b-9cf3-23ab89c1b8e7" providerId="AD" clId="Web-{EF84A402-02C2-6ADC-0E97-2C1D8879DA05}" dt="2020-03-20T17:39:14.846" v="756"/>
          <ac:spMkLst>
            <pc:docMk/>
            <pc:sldMk cId="4014343008" sldId="269"/>
            <ac:spMk id="13" creationId="{7D602432-D774-4CF5-94E8-7D52D01059D2}"/>
          </ac:spMkLst>
        </pc:spChg>
        <pc:spChg chg="add">
          <ac:chgData name="Cole, Jessica" userId="S::coleje@richmond.k12.ga.us::09ed1fe1-19e7-485b-9cf3-23ab89c1b8e7" providerId="AD" clId="Web-{EF84A402-02C2-6ADC-0E97-2C1D8879DA05}" dt="2020-03-20T17:39:14.846" v="756"/>
          <ac:spMkLst>
            <pc:docMk/>
            <pc:sldMk cId="4014343008" sldId="269"/>
            <ac:spMk id="15" creationId="{CBF9EBB4-5078-47B2-AAA0-DF4A88D8182A}"/>
          </ac:spMkLst>
        </pc:spChg>
        <pc:picChg chg="add mod ord">
          <ac:chgData name="Cole, Jessica" userId="S::coleje@richmond.k12.ga.us::09ed1fe1-19e7-485b-9cf3-23ab89c1b8e7" providerId="AD" clId="Web-{EF84A402-02C2-6ADC-0E97-2C1D8879DA05}" dt="2020-03-20T17:39:14.846" v="756"/>
          <ac:picMkLst>
            <pc:docMk/>
            <pc:sldMk cId="4014343008" sldId="269"/>
            <ac:picMk id="4" creationId="{33E44143-2544-4D0D-8CE5-346097DA7A98}"/>
          </ac:picMkLst>
        </pc:picChg>
      </pc:sldChg>
      <pc:sldChg chg="modSp new">
        <pc:chgData name="Cole, Jessica" userId="S::coleje@richmond.k12.ga.us::09ed1fe1-19e7-485b-9cf3-23ab89c1b8e7" providerId="AD" clId="Web-{EF84A402-02C2-6ADC-0E97-2C1D8879DA05}" dt="2020-03-20T19:06:14.461" v="4670" actId="20577"/>
        <pc:sldMkLst>
          <pc:docMk/>
          <pc:sldMk cId="2118673029" sldId="270"/>
        </pc:sldMkLst>
        <pc:spChg chg="mod">
          <ac:chgData name="Cole, Jessica" userId="S::coleje@richmond.k12.ga.us::09ed1fe1-19e7-485b-9cf3-23ab89c1b8e7" providerId="AD" clId="Web-{EF84A402-02C2-6ADC-0E97-2C1D8879DA05}" dt="2020-03-20T19:05:26.539" v="4627" actId="20577"/>
          <ac:spMkLst>
            <pc:docMk/>
            <pc:sldMk cId="2118673029" sldId="270"/>
            <ac:spMk id="2" creationId="{BB6801E6-1815-4C1C-9FC8-8828D8CCC562}"/>
          </ac:spMkLst>
        </pc:spChg>
        <pc:spChg chg="mod">
          <ac:chgData name="Cole, Jessica" userId="S::coleje@richmond.k12.ga.us::09ed1fe1-19e7-485b-9cf3-23ab89c1b8e7" providerId="AD" clId="Web-{EF84A402-02C2-6ADC-0E97-2C1D8879DA05}" dt="2020-03-20T19:06:14.461" v="4670" actId="20577"/>
          <ac:spMkLst>
            <pc:docMk/>
            <pc:sldMk cId="2118673029" sldId="270"/>
            <ac:spMk id="3" creationId="{960F8733-D271-4F19-98CB-DC8BFCAC688E}"/>
          </ac:spMkLst>
        </pc:spChg>
      </pc:sldChg>
      <pc:sldChg chg="addSp modSp new mod setBg">
        <pc:chgData name="Cole, Jessica" userId="S::coleje@richmond.k12.ga.us::09ed1fe1-19e7-485b-9cf3-23ab89c1b8e7" providerId="AD" clId="Web-{EF84A402-02C2-6ADC-0E97-2C1D8879DA05}" dt="2020-03-20T17:40:14.846" v="786"/>
        <pc:sldMkLst>
          <pc:docMk/>
          <pc:sldMk cId="1689044024" sldId="271"/>
        </pc:sldMkLst>
        <pc:picChg chg="add mod">
          <ac:chgData name="Cole, Jessica" userId="S::coleje@richmond.k12.ga.us::09ed1fe1-19e7-485b-9cf3-23ab89c1b8e7" providerId="AD" clId="Web-{EF84A402-02C2-6ADC-0E97-2C1D8879DA05}" dt="2020-03-20T17:40:14.846" v="786"/>
          <ac:picMkLst>
            <pc:docMk/>
            <pc:sldMk cId="1689044024" sldId="271"/>
            <ac:picMk id="2" creationId="{42F66412-9DE4-4A8C-BC1E-80947C7F4395}"/>
          </ac:picMkLst>
        </pc:picChg>
      </pc:sldChg>
      <pc:sldChg chg="addSp modSp new mod setBg">
        <pc:chgData name="Cole, Jessica" userId="S::coleje@richmond.k12.ga.us::09ed1fe1-19e7-485b-9cf3-23ab89c1b8e7" providerId="AD" clId="Web-{EF84A402-02C2-6ADC-0E97-2C1D8879DA05}" dt="2020-03-20T17:50:47.409" v="1057" actId="20577"/>
        <pc:sldMkLst>
          <pc:docMk/>
          <pc:sldMk cId="3987716848" sldId="272"/>
        </pc:sldMkLst>
        <pc:spChg chg="mod">
          <ac:chgData name="Cole, Jessica" userId="S::coleje@richmond.k12.ga.us::09ed1fe1-19e7-485b-9cf3-23ab89c1b8e7" providerId="AD" clId="Web-{EF84A402-02C2-6ADC-0E97-2C1D8879DA05}" dt="2020-03-20T17:49:07.018" v="917"/>
          <ac:spMkLst>
            <pc:docMk/>
            <pc:sldMk cId="3987716848" sldId="272"/>
            <ac:spMk id="2" creationId="{78EDB8CF-98C3-41BB-B746-1E85B220CB6D}"/>
          </ac:spMkLst>
        </pc:spChg>
        <pc:spChg chg="mod">
          <ac:chgData name="Cole, Jessica" userId="S::coleje@richmond.k12.ga.us::09ed1fe1-19e7-485b-9cf3-23ab89c1b8e7" providerId="AD" clId="Web-{EF84A402-02C2-6ADC-0E97-2C1D8879DA05}" dt="2020-03-20T17:50:47.409" v="1057" actId="20577"/>
          <ac:spMkLst>
            <pc:docMk/>
            <pc:sldMk cId="3987716848" sldId="272"/>
            <ac:spMk id="3" creationId="{999DB824-9DC8-40E1-A008-8A6DB645F8A5}"/>
          </ac:spMkLst>
        </pc:spChg>
        <pc:spChg chg="add">
          <ac:chgData name="Cole, Jessica" userId="S::coleje@richmond.k12.ga.us::09ed1fe1-19e7-485b-9cf3-23ab89c1b8e7" providerId="AD" clId="Web-{EF84A402-02C2-6ADC-0E97-2C1D8879DA05}" dt="2020-03-20T17:49:07.018" v="917"/>
          <ac:spMkLst>
            <pc:docMk/>
            <pc:sldMk cId="3987716848" sldId="272"/>
            <ac:spMk id="9" creationId="{42C138A0-F8A6-4698-8710-6453CC230F98}"/>
          </ac:spMkLst>
        </pc:spChg>
        <pc:spChg chg="add">
          <ac:chgData name="Cole, Jessica" userId="S::coleje@richmond.k12.ga.us::09ed1fe1-19e7-485b-9cf3-23ab89c1b8e7" providerId="AD" clId="Web-{EF84A402-02C2-6ADC-0E97-2C1D8879DA05}" dt="2020-03-20T17:49:07.018" v="917"/>
          <ac:spMkLst>
            <pc:docMk/>
            <pc:sldMk cId="3987716848" sldId="272"/>
            <ac:spMk id="16" creationId="{19C9EAEA-39D0-4B0E-A0EB-51E7B26740B1}"/>
          </ac:spMkLst>
        </pc:spChg>
        <pc:spChg chg="add">
          <ac:chgData name="Cole, Jessica" userId="S::coleje@richmond.k12.ga.us::09ed1fe1-19e7-485b-9cf3-23ab89c1b8e7" providerId="AD" clId="Web-{EF84A402-02C2-6ADC-0E97-2C1D8879DA05}" dt="2020-03-20T17:49:07.018" v="917"/>
          <ac:spMkLst>
            <pc:docMk/>
            <pc:sldMk cId="3987716848" sldId="272"/>
            <ac:spMk id="18" creationId="{3873B707-463F-40B0-8227-E8CC6C67EB25}"/>
          </ac:spMkLst>
        </pc:spChg>
        <pc:grpChg chg="add">
          <ac:chgData name="Cole, Jessica" userId="S::coleje@richmond.k12.ga.us::09ed1fe1-19e7-485b-9cf3-23ab89c1b8e7" providerId="AD" clId="Web-{EF84A402-02C2-6ADC-0E97-2C1D8879DA05}" dt="2020-03-20T17:49:07.018" v="917"/>
          <ac:grpSpMkLst>
            <pc:docMk/>
            <pc:sldMk cId="3987716848" sldId="272"/>
            <ac:grpSpMk id="11" creationId="{032D8612-31EB-44CF-A1D0-14FD4C705424}"/>
          </ac:grpSpMkLst>
        </pc:grpChg>
        <pc:picChg chg="add mod">
          <ac:chgData name="Cole, Jessica" userId="S::coleje@richmond.k12.ga.us::09ed1fe1-19e7-485b-9cf3-23ab89c1b8e7" providerId="AD" clId="Web-{EF84A402-02C2-6ADC-0E97-2C1D8879DA05}" dt="2020-03-20T17:49:07.018" v="917"/>
          <ac:picMkLst>
            <pc:docMk/>
            <pc:sldMk cId="3987716848" sldId="272"/>
            <ac:picMk id="4" creationId="{7B7A9D9F-3BA6-47EB-9543-F6EDF13D451C}"/>
          </ac:picMkLst>
        </pc:picChg>
      </pc:sldChg>
      <pc:sldChg chg="addSp delSp modSp new">
        <pc:chgData name="Cole, Jessica" userId="S::coleje@richmond.k12.ga.us::09ed1fe1-19e7-485b-9cf3-23ab89c1b8e7" providerId="AD" clId="Web-{EF84A402-02C2-6ADC-0E97-2C1D8879DA05}" dt="2020-03-20T18:47:31.522" v="3253"/>
        <pc:sldMkLst>
          <pc:docMk/>
          <pc:sldMk cId="1927016276" sldId="273"/>
        </pc:sldMkLst>
        <pc:spChg chg="mod">
          <ac:chgData name="Cole, Jessica" userId="S::coleje@richmond.k12.ga.us::09ed1fe1-19e7-485b-9cf3-23ab89c1b8e7" providerId="AD" clId="Web-{EF84A402-02C2-6ADC-0E97-2C1D8879DA05}" dt="2020-03-20T18:47:25.366" v="3250" actId="20577"/>
          <ac:spMkLst>
            <pc:docMk/>
            <pc:sldMk cId="1927016276" sldId="273"/>
            <ac:spMk id="2" creationId="{24114D71-1FDB-4AFB-9488-7B1966F6412B}"/>
          </ac:spMkLst>
        </pc:spChg>
        <pc:spChg chg="del">
          <ac:chgData name="Cole, Jessica" userId="S::coleje@richmond.k12.ga.us::09ed1fe1-19e7-485b-9cf3-23ab89c1b8e7" providerId="AD" clId="Web-{EF84A402-02C2-6ADC-0E97-2C1D8879DA05}" dt="2020-03-20T18:46:21.459" v="3073"/>
          <ac:spMkLst>
            <pc:docMk/>
            <pc:sldMk cId="1927016276" sldId="273"/>
            <ac:spMk id="3" creationId="{2EEFA522-53D8-45B6-B1EE-B972E1F89495}"/>
          </ac:spMkLst>
        </pc:spChg>
        <pc:graphicFrameChg chg="add mod ord modGraphic">
          <ac:chgData name="Cole, Jessica" userId="S::coleje@richmond.k12.ga.us::09ed1fe1-19e7-485b-9cf3-23ab89c1b8e7" providerId="AD" clId="Web-{EF84A402-02C2-6ADC-0E97-2C1D8879DA05}" dt="2020-03-20T18:47:31.522" v="3253"/>
          <ac:graphicFrameMkLst>
            <pc:docMk/>
            <pc:sldMk cId="1927016276" sldId="273"/>
            <ac:graphicFrameMk id="5" creationId="{F9FFD12F-EAE1-465F-83DC-FD0FF0F6A623}"/>
          </ac:graphicFrameMkLst>
        </pc:graphicFrameChg>
      </pc:sldChg>
      <pc:sldChg chg="add replId">
        <pc:chgData name="Cole, Jessica" userId="S::coleje@richmond.k12.ga.us::09ed1fe1-19e7-485b-9cf3-23ab89c1b8e7" providerId="AD" clId="Web-{EF84A402-02C2-6ADC-0E97-2C1D8879DA05}" dt="2020-03-20T19:24:26.866" v="4672"/>
        <pc:sldMkLst>
          <pc:docMk/>
          <pc:sldMk cId="2235617206" sldId="274"/>
        </pc:sldMkLst>
      </pc:sldChg>
      <pc:sldChg chg="addSp modSp new mod setBg">
        <pc:chgData name="Cole, Jessica" userId="S::coleje@richmond.k12.ga.us::09ed1fe1-19e7-485b-9cf3-23ab89c1b8e7" providerId="AD" clId="Web-{EF84A402-02C2-6ADC-0E97-2C1D8879DA05}" dt="2020-03-20T19:35:12.339" v="4917"/>
        <pc:sldMkLst>
          <pc:docMk/>
          <pc:sldMk cId="3501205595" sldId="275"/>
        </pc:sldMkLst>
        <pc:spChg chg="mod">
          <ac:chgData name="Cole, Jessica" userId="S::coleje@richmond.k12.ga.us::09ed1fe1-19e7-485b-9cf3-23ab89c1b8e7" providerId="AD" clId="Web-{EF84A402-02C2-6ADC-0E97-2C1D8879DA05}" dt="2020-03-20T19:35:12.339" v="4917"/>
          <ac:spMkLst>
            <pc:docMk/>
            <pc:sldMk cId="3501205595" sldId="275"/>
            <ac:spMk id="2" creationId="{B3F0BDE5-9728-462A-98FA-023362ABEF09}"/>
          </ac:spMkLst>
        </pc:spChg>
        <pc:spChg chg="mod">
          <ac:chgData name="Cole, Jessica" userId="S::coleje@richmond.k12.ga.us::09ed1fe1-19e7-485b-9cf3-23ab89c1b8e7" providerId="AD" clId="Web-{EF84A402-02C2-6ADC-0E97-2C1D8879DA05}" dt="2020-03-20T19:35:12.339" v="4917"/>
          <ac:spMkLst>
            <pc:docMk/>
            <pc:sldMk cId="3501205595" sldId="275"/>
            <ac:spMk id="3" creationId="{3FF3B4FA-773C-4AE0-9A06-F698EDEF1D71}"/>
          </ac:spMkLst>
        </pc:spChg>
        <pc:spChg chg="add">
          <ac:chgData name="Cole, Jessica" userId="S::coleje@richmond.k12.ga.us::09ed1fe1-19e7-485b-9cf3-23ab89c1b8e7" providerId="AD" clId="Web-{EF84A402-02C2-6ADC-0E97-2C1D8879DA05}" dt="2020-03-20T19:35:12.339" v="4917"/>
          <ac:spMkLst>
            <pc:docMk/>
            <pc:sldMk cId="3501205595" sldId="275"/>
            <ac:spMk id="9" creationId="{201CC55D-ED54-4C5C-95E6-10947BD1103B}"/>
          </ac:spMkLst>
        </pc:spChg>
        <pc:spChg chg="add">
          <ac:chgData name="Cole, Jessica" userId="S::coleje@richmond.k12.ga.us::09ed1fe1-19e7-485b-9cf3-23ab89c1b8e7" providerId="AD" clId="Web-{EF84A402-02C2-6ADC-0E97-2C1D8879DA05}" dt="2020-03-20T19:35:12.339" v="4917"/>
          <ac:spMkLst>
            <pc:docMk/>
            <pc:sldMk cId="3501205595" sldId="275"/>
            <ac:spMk id="15" creationId="{3873B707-463F-40B0-8227-E8CC6C67EB25}"/>
          </ac:spMkLst>
        </pc:spChg>
        <pc:spChg chg="add">
          <ac:chgData name="Cole, Jessica" userId="S::coleje@richmond.k12.ga.us::09ed1fe1-19e7-485b-9cf3-23ab89c1b8e7" providerId="AD" clId="Web-{EF84A402-02C2-6ADC-0E97-2C1D8879DA05}" dt="2020-03-20T19:35:12.339" v="4917"/>
          <ac:spMkLst>
            <pc:docMk/>
            <pc:sldMk cId="3501205595" sldId="275"/>
            <ac:spMk id="17" creationId="{C13237C8-E62C-4F0D-A318-BD6FB6C2D138}"/>
          </ac:spMkLst>
        </pc:spChg>
        <pc:spChg chg="add">
          <ac:chgData name="Cole, Jessica" userId="S::coleje@richmond.k12.ga.us::09ed1fe1-19e7-485b-9cf3-23ab89c1b8e7" providerId="AD" clId="Web-{EF84A402-02C2-6ADC-0E97-2C1D8879DA05}" dt="2020-03-20T19:35:12.339" v="4917"/>
          <ac:spMkLst>
            <pc:docMk/>
            <pc:sldMk cId="3501205595" sldId="275"/>
            <ac:spMk id="19" creationId="{19C9EAEA-39D0-4B0E-A0EB-51E7B26740B1}"/>
          </ac:spMkLst>
        </pc:spChg>
        <pc:grpChg chg="add">
          <ac:chgData name="Cole, Jessica" userId="S::coleje@richmond.k12.ga.us::09ed1fe1-19e7-485b-9cf3-23ab89c1b8e7" providerId="AD" clId="Web-{EF84A402-02C2-6ADC-0E97-2C1D8879DA05}" dt="2020-03-20T19:35:12.339" v="4917"/>
          <ac:grpSpMkLst>
            <pc:docMk/>
            <pc:sldMk cId="3501205595" sldId="275"/>
            <ac:grpSpMk id="11" creationId="{1DE889C7-FAD6-4397-98E2-05D503484459}"/>
          </ac:grpSpMkLst>
        </pc:grpChg>
        <pc:picChg chg="add mod">
          <ac:chgData name="Cole, Jessica" userId="S::coleje@richmond.k12.ga.us::09ed1fe1-19e7-485b-9cf3-23ab89c1b8e7" providerId="AD" clId="Web-{EF84A402-02C2-6ADC-0E97-2C1D8879DA05}" dt="2020-03-20T19:35:12.339" v="4917"/>
          <ac:picMkLst>
            <pc:docMk/>
            <pc:sldMk cId="3501205595" sldId="275"/>
            <ac:picMk id="4" creationId="{1F90C542-3CDE-48EA-9884-DF45F2307596}"/>
          </ac:picMkLst>
        </pc:picChg>
      </pc:sldChg>
      <pc:sldChg chg="add replId">
        <pc:chgData name="Cole, Jessica" userId="S::coleje@richmond.k12.ga.us::09ed1fe1-19e7-485b-9cf3-23ab89c1b8e7" providerId="AD" clId="Web-{EF84A402-02C2-6ADC-0E97-2C1D8879DA05}" dt="2020-03-20T19:35:57.027" v="4918"/>
        <pc:sldMkLst>
          <pc:docMk/>
          <pc:sldMk cId="3725342794" sldId="276"/>
        </pc:sldMkLst>
      </pc:sldChg>
      <pc:sldChg chg="modSp new">
        <pc:chgData name="Cole, Jessica" userId="S::coleje@richmond.k12.ga.us::09ed1fe1-19e7-485b-9cf3-23ab89c1b8e7" providerId="AD" clId="Web-{EF84A402-02C2-6ADC-0E97-2C1D8879DA05}" dt="2020-03-20T19:36:24.652" v="4926" actId="20577"/>
        <pc:sldMkLst>
          <pc:docMk/>
          <pc:sldMk cId="3838988500" sldId="277"/>
        </pc:sldMkLst>
        <pc:spChg chg="mod">
          <ac:chgData name="Cole, Jessica" userId="S::coleje@richmond.k12.ga.us::09ed1fe1-19e7-485b-9cf3-23ab89c1b8e7" providerId="AD" clId="Web-{EF84A402-02C2-6ADC-0E97-2C1D8879DA05}" dt="2020-03-20T19:36:24.652" v="4926" actId="20577"/>
          <ac:spMkLst>
            <pc:docMk/>
            <pc:sldMk cId="3838988500" sldId="277"/>
            <ac:spMk id="2" creationId="{46E84513-9937-4034-8B79-ECE802F01192}"/>
          </ac:spMkLst>
        </pc:spChg>
      </pc:sldChg>
    </pc:docChg>
  </pc:docChgLst>
  <pc:docChgLst>
    <pc:chgData name="Cole, Jessica" userId="S::coleje@richmond.k12.ga.us::09ed1fe1-19e7-485b-9cf3-23ab89c1b8e7" providerId="AD" clId="Web-{7745CDFE-7600-8870-0059-77170BFDECA2}"/>
    <pc:docChg chg="addSld delSld modSld sldOrd">
      <pc:chgData name="Cole, Jessica" userId="S::coleje@richmond.k12.ga.us::09ed1fe1-19e7-485b-9cf3-23ab89c1b8e7" providerId="AD" clId="Web-{7745CDFE-7600-8870-0059-77170BFDECA2}" dt="2020-03-28T20:23:50.791" v="764" actId="20577"/>
      <pc:docMkLst>
        <pc:docMk/>
      </pc:docMkLst>
      <pc:sldChg chg="modSp">
        <pc:chgData name="Cole, Jessica" userId="S::coleje@richmond.k12.ga.us::09ed1fe1-19e7-485b-9cf3-23ab89c1b8e7" providerId="AD" clId="Web-{7745CDFE-7600-8870-0059-77170BFDECA2}" dt="2020-03-28T20:22:49.744" v="685" actId="20577"/>
        <pc:sldMkLst>
          <pc:docMk/>
          <pc:sldMk cId="2786508846" sldId="264"/>
        </pc:sldMkLst>
        <pc:spChg chg="mod">
          <ac:chgData name="Cole, Jessica" userId="S::coleje@richmond.k12.ga.us::09ed1fe1-19e7-485b-9cf3-23ab89c1b8e7" providerId="AD" clId="Web-{7745CDFE-7600-8870-0059-77170BFDECA2}" dt="2020-03-28T20:22:49.744" v="685" actId="20577"/>
          <ac:spMkLst>
            <pc:docMk/>
            <pc:sldMk cId="2786508846" sldId="264"/>
            <ac:spMk id="3" creationId="{FA207F19-EE26-48EF-8581-4ACF971524E8}"/>
          </ac:spMkLst>
        </pc:spChg>
      </pc:sldChg>
      <pc:sldChg chg="addSp delSp modSp">
        <pc:chgData name="Cole, Jessica" userId="S::coleje@richmond.k12.ga.us::09ed1fe1-19e7-485b-9cf3-23ab89c1b8e7" providerId="AD" clId="Web-{7745CDFE-7600-8870-0059-77170BFDECA2}" dt="2020-03-27T22:58:48.036" v="69" actId="14100"/>
        <pc:sldMkLst>
          <pc:docMk/>
          <pc:sldMk cId="3501205595" sldId="275"/>
        </pc:sldMkLst>
        <pc:spChg chg="mod">
          <ac:chgData name="Cole, Jessica" userId="S::coleje@richmond.k12.ga.us::09ed1fe1-19e7-485b-9cf3-23ab89c1b8e7" providerId="AD" clId="Web-{7745CDFE-7600-8870-0059-77170BFDECA2}" dt="2020-03-27T22:57:55.067" v="62" actId="20577"/>
          <ac:spMkLst>
            <pc:docMk/>
            <pc:sldMk cId="3501205595" sldId="275"/>
            <ac:spMk id="3" creationId="{3FF3B4FA-773C-4AE0-9A06-F698EDEF1D71}"/>
          </ac:spMkLst>
        </pc:spChg>
        <pc:picChg chg="del">
          <ac:chgData name="Cole, Jessica" userId="S::coleje@richmond.k12.ga.us::09ed1fe1-19e7-485b-9cf3-23ab89c1b8e7" providerId="AD" clId="Web-{7745CDFE-7600-8870-0059-77170BFDECA2}" dt="2020-03-27T22:58:19.177" v="65"/>
          <ac:picMkLst>
            <pc:docMk/>
            <pc:sldMk cId="3501205595" sldId="275"/>
            <ac:picMk id="4" creationId="{1F90C542-3CDE-48EA-9884-DF45F2307596}"/>
          </ac:picMkLst>
        </pc:picChg>
        <pc:picChg chg="add mod">
          <ac:chgData name="Cole, Jessica" userId="S::coleje@richmond.k12.ga.us::09ed1fe1-19e7-485b-9cf3-23ab89c1b8e7" providerId="AD" clId="Web-{7745CDFE-7600-8870-0059-77170BFDECA2}" dt="2020-03-27T22:58:48.036" v="69" actId="14100"/>
          <ac:picMkLst>
            <pc:docMk/>
            <pc:sldMk cId="3501205595" sldId="275"/>
            <ac:picMk id="5" creationId="{65A818A7-D0C1-488C-94D8-7CD508A2B157}"/>
          </ac:picMkLst>
        </pc:picChg>
      </pc:sldChg>
      <pc:sldChg chg="modSp">
        <pc:chgData name="Cole, Jessica" userId="S::coleje@richmond.k12.ga.us::09ed1fe1-19e7-485b-9cf3-23ab89c1b8e7" providerId="AD" clId="Web-{7745CDFE-7600-8870-0059-77170BFDECA2}" dt="2020-03-27T22:59:51.912" v="77" actId="20577"/>
        <pc:sldMkLst>
          <pc:docMk/>
          <pc:sldMk cId="3838988500" sldId="277"/>
        </pc:sldMkLst>
        <pc:spChg chg="mod">
          <ac:chgData name="Cole, Jessica" userId="S::coleje@richmond.k12.ga.us::09ed1fe1-19e7-485b-9cf3-23ab89c1b8e7" providerId="AD" clId="Web-{7745CDFE-7600-8870-0059-77170BFDECA2}" dt="2020-03-27T22:59:51.912" v="77" actId="20577"/>
          <ac:spMkLst>
            <pc:docMk/>
            <pc:sldMk cId="3838988500" sldId="277"/>
            <ac:spMk id="3" creationId="{1B95F01C-3D6C-455C-B9D9-794F3BD1A1CA}"/>
          </ac:spMkLst>
        </pc:spChg>
      </pc:sldChg>
      <pc:sldChg chg="modSp">
        <pc:chgData name="Cole, Jessica" userId="S::coleje@richmond.k12.ga.us::09ed1fe1-19e7-485b-9cf3-23ab89c1b8e7" providerId="AD" clId="Web-{7745CDFE-7600-8870-0059-77170BFDECA2}" dt="2020-03-28T20:23:50.791" v="763" actId="20577"/>
        <pc:sldMkLst>
          <pc:docMk/>
          <pc:sldMk cId="406764267" sldId="280"/>
        </pc:sldMkLst>
        <pc:spChg chg="mod">
          <ac:chgData name="Cole, Jessica" userId="S::coleje@richmond.k12.ga.us::09ed1fe1-19e7-485b-9cf3-23ab89c1b8e7" providerId="AD" clId="Web-{7745CDFE-7600-8870-0059-77170BFDECA2}" dt="2020-03-28T20:23:50.791" v="763" actId="20577"/>
          <ac:spMkLst>
            <pc:docMk/>
            <pc:sldMk cId="406764267" sldId="280"/>
            <ac:spMk id="3" creationId="{FA207F19-EE26-48EF-8581-4ACF971524E8}"/>
          </ac:spMkLst>
        </pc:spChg>
      </pc:sldChg>
      <pc:sldChg chg="del">
        <pc:chgData name="Cole, Jessica" userId="S::coleje@richmond.k12.ga.us::09ed1fe1-19e7-485b-9cf3-23ab89c1b8e7" providerId="AD" clId="Web-{7745CDFE-7600-8870-0059-77170BFDECA2}" dt="2020-03-27T23:00:30.053" v="87"/>
        <pc:sldMkLst>
          <pc:docMk/>
          <pc:sldMk cId="3208180663" sldId="281"/>
        </pc:sldMkLst>
      </pc:sldChg>
      <pc:sldChg chg="del">
        <pc:chgData name="Cole, Jessica" userId="S::coleje@richmond.k12.ga.us::09ed1fe1-19e7-485b-9cf3-23ab89c1b8e7" providerId="AD" clId="Web-{7745CDFE-7600-8870-0059-77170BFDECA2}" dt="2020-03-27T23:00:31.006" v="88"/>
        <pc:sldMkLst>
          <pc:docMk/>
          <pc:sldMk cId="2286760226" sldId="283"/>
        </pc:sldMkLst>
      </pc:sldChg>
      <pc:sldChg chg="del">
        <pc:chgData name="Cole, Jessica" userId="S::coleje@richmond.k12.ga.us::09ed1fe1-19e7-485b-9cf3-23ab89c1b8e7" providerId="AD" clId="Web-{7745CDFE-7600-8870-0059-77170BFDECA2}" dt="2020-03-27T23:01:23.757" v="92"/>
        <pc:sldMkLst>
          <pc:docMk/>
          <pc:sldMk cId="3514957228" sldId="286"/>
        </pc:sldMkLst>
      </pc:sldChg>
      <pc:sldChg chg="modSp">
        <pc:chgData name="Cole, Jessica" userId="S::coleje@richmond.k12.ga.us::09ed1fe1-19e7-485b-9cf3-23ab89c1b8e7" providerId="AD" clId="Web-{7745CDFE-7600-8870-0059-77170BFDECA2}" dt="2020-03-28T20:20:03.569" v="520" actId="20577"/>
        <pc:sldMkLst>
          <pc:docMk/>
          <pc:sldMk cId="603595421" sldId="289"/>
        </pc:sldMkLst>
        <pc:spChg chg="mod">
          <ac:chgData name="Cole, Jessica" userId="S::coleje@richmond.k12.ga.us::09ed1fe1-19e7-485b-9cf3-23ab89c1b8e7" providerId="AD" clId="Web-{7745CDFE-7600-8870-0059-77170BFDECA2}" dt="2020-03-28T20:20:03.569" v="520" actId="20577"/>
          <ac:spMkLst>
            <pc:docMk/>
            <pc:sldMk cId="603595421" sldId="289"/>
            <ac:spMk id="2" creationId="{3AA44B11-22A4-47D7-AD0A-A38EC76624E9}"/>
          </ac:spMkLst>
        </pc:spChg>
      </pc:sldChg>
      <pc:sldChg chg="modSp ord">
        <pc:chgData name="Cole, Jessica" userId="S::coleje@richmond.k12.ga.us::09ed1fe1-19e7-485b-9cf3-23ab89c1b8e7" providerId="AD" clId="Web-{7745CDFE-7600-8870-0059-77170BFDECA2}" dt="2020-03-28T20:13:09.596" v="258" actId="20577"/>
        <pc:sldMkLst>
          <pc:docMk/>
          <pc:sldMk cId="3106415444" sldId="290"/>
        </pc:sldMkLst>
        <pc:spChg chg="mod">
          <ac:chgData name="Cole, Jessica" userId="S::coleje@richmond.k12.ga.us::09ed1fe1-19e7-485b-9cf3-23ab89c1b8e7" providerId="AD" clId="Web-{7745CDFE-7600-8870-0059-77170BFDECA2}" dt="2020-03-28T20:13:09.596" v="258" actId="20577"/>
          <ac:spMkLst>
            <pc:docMk/>
            <pc:sldMk cId="3106415444" sldId="290"/>
            <ac:spMk id="3" creationId="{FF50CCF2-4749-4055-9B6E-FD7E76C19892}"/>
          </ac:spMkLst>
        </pc:spChg>
      </pc:sldChg>
      <pc:sldChg chg="addSp delSp modSp">
        <pc:chgData name="Cole, Jessica" userId="S::coleje@richmond.k12.ga.us::09ed1fe1-19e7-485b-9cf3-23ab89c1b8e7" providerId="AD" clId="Web-{7745CDFE-7600-8870-0059-77170BFDECA2}" dt="2020-03-28T20:21:43.274" v="626" actId="20577"/>
        <pc:sldMkLst>
          <pc:docMk/>
          <pc:sldMk cId="1592962508" sldId="291"/>
        </pc:sldMkLst>
        <pc:spChg chg="mod">
          <ac:chgData name="Cole, Jessica" userId="S::coleje@richmond.k12.ga.us::09ed1fe1-19e7-485b-9cf3-23ab89c1b8e7" providerId="AD" clId="Web-{7745CDFE-7600-8870-0059-77170BFDECA2}" dt="2020-03-28T20:21:43.274" v="626" actId="20577"/>
          <ac:spMkLst>
            <pc:docMk/>
            <pc:sldMk cId="1592962508" sldId="291"/>
            <ac:spMk id="3" creationId="{70E43026-E656-4D4A-96B2-05ED253AB0EA}"/>
          </ac:spMkLst>
        </pc:spChg>
        <pc:picChg chg="add mod">
          <ac:chgData name="Cole, Jessica" userId="S::coleje@richmond.k12.ga.us::09ed1fe1-19e7-485b-9cf3-23ab89c1b8e7" providerId="AD" clId="Web-{7745CDFE-7600-8870-0059-77170BFDECA2}" dt="2020-03-28T20:21:16.617" v="525" actId="14100"/>
          <ac:picMkLst>
            <pc:docMk/>
            <pc:sldMk cId="1592962508" sldId="291"/>
            <ac:picMk id="4" creationId="{3FC39FF8-F029-4A0A-B8C9-4076B894F1BA}"/>
          </ac:picMkLst>
        </pc:picChg>
        <pc:picChg chg="del">
          <ac:chgData name="Cole, Jessica" userId="S::coleje@richmond.k12.ga.us::09ed1fe1-19e7-485b-9cf3-23ab89c1b8e7" providerId="AD" clId="Web-{7745CDFE-7600-8870-0059-77170BFDECA2}" dt="2020-03-28T20:21:02.586" v="522"/>
          <ac:picMkLst>
            <pc:docMk/>
            <pc:sldMk cId="1592962508" sldId="291"/>
            <ac:picMk id="5" creationId="{3D9C639F-E2B3-4885-8DCE-E4304C7C166E}"/>
          </ac:picMkLst>
        </pc:picChg>
      </pc:sldChg>
      <pc:sldChg chg="modSp">
        <pc:chgData name="Cole, Jessica" userId="S::coleje@richmond.k12.ga.us::09ed1fe1-19e7-485b-9cf3-23ab89c1b8e7" providerId="AD" clId="Web-{7745CDFE-7600-8870-0059-77170BFDECA2}" dt="2020-03-28T20:22:32.900" v="650" actId="20577"/>
        <pc:sldMkLst>
          <pc:docMk/>
          <pc:sldMk cId="3828091909" sldId="294"/>
        </pc:sldMkLst>
        <pc:graphicFrameChg chg="modGraphic">
          <ac:chgData name="Cole, Jessica" userId="S::coleje@richmond.k12.ga.us::09ed1fe1-19e7-485b-9cf3-23ab89c1b8e7" providerId="AD" clId="Web-{7745CDFE-7600-8870-0059-77170BFDECA2}" dt="2020-03-28T20:22:32.900" v="650" actId="20577"/>
          <ac:graphicFrameMkLst>
            <pc:docMk/>
            <pc:sldMk cId="3828091909" sldId="294"/>
            <ac:graphicFrameMk id="5" creationId="{003B89AF-F99B-4600-9E4F-B895AD7FCB6C}"/>
          </ac:graphicFrameMkLst>
        </pc:graphicFrameChg>
      </pc:sldChg>
      <pc:sldChg chg="addSp delSp modSp ord">
        <pc:chgData name="Cole, Jessica" userId="S::coleje@richmond.k12.ga.us::09ed1fe1-19e7-485b-9cf3-23ab89c1b8e7" providerId="AD" clId="Web-{7745CDFE-7600-8870-0059-77170BFDECA2}" dt="2020-03-28T20:12:55.237" v="254"/>
        <pc:sldMkLst>
          <pc:docMk/>
          <pc:sldMk cId="3289341503" sldId="295"/>
        </pc:sldMkLst>
        <pc:spChg chg="mod">
          <ac:chgData name="Cole, Jessica" userId="S::coleje@richmond.k12.ga.us::09ed1fe1-19e7-485b-9cf3-23ab89c1b8e7" providerId="AD" clId="Web-{7745CDFE-7600-8870-0059-77170BFDECA2}" dt="2020-03-27T23:08:24.654" v="243" actId="20577"/>
          <ac:spMkLst>
            <pc:docMk/>
            <pc:sldMk cId="3289341503" sldId="295"/>
            <ac:spMk id="6" creationId="{ED8A99EA-5690-45B2-B1AE-FB7D6EE95177}"/>
          </ac:spMkLst>
        </pc:spChg>
        <pc:picChg chg="del mod">
          <ac:chgData name="Cole, Jessica" userId="S::coleje@richmond.k12.ga.us::09ed1fe1-19e7-485b-9cf3-23ab89c1b8e7" providerId="AD" clId="Web-{7745CDFE-7600-8870-0059-77170BFDECA2}" dt="2020-03-28T20:12:11.830" v="248"/>
          <ac:picMkLst>
            <pc:docMk/>
            <pc:sldMk cId="3289341503" sldId="295"/>
            <ac:picMk id="2" creationId="{BD31A4CC-5C58-4782-8A30-08C431F2B7F7}"/>
          </ac:picMkLst>
        </pc:picChg>
        <pc:picChg chg="add mod">
          <ac:chgData name="Cole, Jessica" userId="S::coleje@richmond.k12.ga.us::09ed1fe1-19e7-485b-9cf3-23ab89c1b8e7" providerId="AD" clId="Web-{7745CDFE-7600-8870-0059-77170BFDECA2}" dt="2020-03-28T20:12:28.862" v="253" actId="14100"/>
          <ac:picMkLst>
            <pc:docMk/>
            <pc:sldMk cId="3289341503" sldId="295"/>
            <ac:picMk id="3" creationId="{9F5B79F3-712E-40DE-B229-6B9D4A2F1488}"/>
          </ac:picMkLst>
        </pc:picChg>
      </pc:sldChg>
      <pc:sldChg chg="del">
        <pc:chgData name="Cole, Jessica" userId="S::coleje@richmond.k12.ga.us::09ed1fe1-19e7-485b-9cf3-23ab89c1b8e7" providerId="AD" clId="Web-{7745CDFE-7600-8870-0059-77170BFDECA2}" dt="2020-03-27T23:01:25.554" v="93"/>
        <pc:sldMkLst>
          <pc:docMk/>
          <pc:sldMk cId="2144991275" sldId="302"/>
        </pc:sldMkLst>
      </pc:sldChg>
      <pc:sldChg chg="modSp">
        <pc:chgData name="Cole, Jessica" userId="S::coleje@richmond.k12.ga.us::09ed1fe1-19e7-485b-9cf3-23ab89c1b8e7" providerId="AD" clId="Web-{7745CDFE-7600-8870-0059-77170BFDECA2}" dt="2020-03-28T20:15:20.488" v="397" actId="20577"/>
        <pc:sldMkLst>
          <pc:docMk/>
          <pc:sldMk cId="2162463212" sldId="308"/>
        </pc:sldMkLst>
        <pc:graphicFrameChg chg="modGraphic">
          <ac:chgData name="Cole, Jessica" userId="S::coleje@richmond.k12.ga.us::09ed1fe1-19e7-485b-9cf3-23ab89c1b8e7" providerId="AD" clId="Web-{7745CDFE-7600-8870-0059-77170BFDECA2}" dt="2020-03-28T20:15:20.488" v="397" actId="20577"/>
          <ac:graphicFrameMkLst>
            <pc:docMk/>
            <pc:sldMk cId="2162463212" sldId="308"/>
            <ac:graphicFrameMk id="5" creationId="{003B89AF-F99B-4600-9E4F-B895AD7FCB6C}"/>
          </ac:graphicFrameMkLst>
        </pc:graphicFrameChg>
      </pc:sldChg>
      <pc:sldChg chg="modSp">
        <pc:chgData name="Cole, Jessica" userId="S::coleje@richmond.k12.ga.us::09ed1fe1-19e7-485b-9cf3-23ab89c1b8e7" providerId="AD" clId="Web-{7745CDFE-7600-8870-0059-77170BFDECA2}" dt="2020-03-28T20:21:48.055" v="628" actId="20577"/>
        <pc:sldMkLst>
          <pc:docMk/>
          <pc:sldMk cId="2522927288" sldId="317"/>
        </pc:sldMkLst>
        <pc:spChg chg="mod">
          <ac:chgData name="Cole, Jessica" userId="S::coleje@richmond.k12.ga.us::09ed1fe1-19e7-485b-9cf3-23ab89c1b8e7" providerId="AD" clId="Web-{7745CDFE-7600-8870-0059-77170BFDECA2}" dt="2020-03-28T20:21:48.055" v="628" actId="20577"/>
          <ac:spMkLst>
            <pc:docMk/>
            <pc:sldMk cId="2522927288" sldId="317"/>
            <ac:spMk id="3" creationId="{69FFF6E3-EBD6-4CB4-9917-E706B12B0029}"/>
          </ac:spMkLst>
        </pc:spChg>
      </pc:sldChg>
      <pc:sldChg chg="add replId">
        <pc:chgData name="Cole, Jessica" userId="S::coleje@richmond.k12.ga.us::09ed1fe1-19e7-485b-9cf3-23ab89c1b8e7" providerId="AD" clId="Web-{7745CDFE-7600-8870-0059-77170BFDECA2}" dt="2020-03-27T23:00:53.710" v="89"/>
        <pc:sldMkLst>
          <pc:docMk/>
          <pc:sldMk cId="2201202617" sldId="324"/>
        </pc:sldMkLst>
      </pc:sldChg>
      <pc:sldChg chg="add replId">
        <pc:chgData name="Cole, Jessica" userId="S::coleje@richmond.k12.ga.us::09ed1fe1-19e7-485b-9cf3-23ab89c1b8e7" providerId="AD" clId="Web-{7745CDFE-7600-8870-0059-77170BFDECA2}" dt="2020-03-27T23:01:06.632" v="90"/>
        <pc:sldMkLst>
          <pc:docMk/>
          <pc:sldMk cId="1564482494" sldId="325"/>
        </pc:sldMkLst>
      </pc:sldChg>
      <pc:sldChg chg="add replId">
        <pc:chgData name="Cole, Jessica" userId="S::coleje@richmond.k12.ga.us::09ed1fe1-19e7-485b-9cf3-23ab89c1b8e7" providerId="AD" clId="Web-{7745CDFE-7600-8870-0059-77170BFDECA2}" dt="2020-03-27T23:01:21.179" v="91"/>
        <pc:sldMkLst>
          <pc:docMk/>
          <pc:sldMk cId="2875264194" sldId="326"/>
        </pc:sldMkLst>
      </pc:sldChg>
    </pc:docChg>
  </pc:docChgLst>
  <pc:docChgLst>
    <pc:chgData name="Cole, Jessica" userId="S::coleje@richmond.k12.ga.us::09ed1fe1-19e7-485b-9cf3-23ab89c1b8e7" providerId="AD" clId="Web-{53B672D6-19FD-1677-39A1-A14849C4BF0D}"/>
    <pc:docChg chg="addSld delSld modSld sldOrd">
      <pc:chgData name="Cole, Jessica" userId="S::coleje@richmond.k12.ga.us::09ed1fe1-19e7-485b-9cf3-23ab89c1b8e7" providerId="AD" clId="Web-{53B672D6-19FD-1677-39A1-A14849C4BF0D}" dt="2020-03-28T21:21:00.288" v="3072" actId="20577"/>
      <pc:docMkLst>
        <pc:docMk/>
      </pc:docMkLst>
      <pc:sldChg chg="modSp">
        <pc:chgData name="Cole, Jessica" userId="S::coleje@richmond.k12.ga.us::09ed1fe1-19e7-485b-9cf3-23ab89c1b8e7" providerId="AD" clId="Web-{53B672D6-19FD-1677-39A1-A14849C4BF0D}" dt="2020-03-28T20:25:15.616" v="66" actId="20577"/>
        <pc:sldMkLst>
          <pc:docMk/>
          <pc:sldMk cId="3090422732" sldId="261"/>
        </pc:sldMkLst>
        <pc:spChg chg="mod">
          <ac:chgData name="Cole, Jessica" userId="S::coleje@richmond.k12.ga.us::09ed1fe1-19e7-485b-9cf3-23ab89c1b8e7" providerId="AD" clId="Web-{53B672D6-19FD-1677-39A1-A14849C4BF0D}" dt="2020-03-28T20:25:15.616" v="66" actId="20577"/>
          <ac:spMkLst>
            <pc:docMk/>
            <pc:sldMk cId="3090422732" sldId="261"/>
            <ac:spMk id="3" creationId="{456DB40F-7E1B-49BA-BBB7-A1AE9AF80E7D}"/>
          </ac:spMkLst>
        </pc:spChg>
      </pc:sldChg>
      <pc:sldChg chg="modSp">
        <pc:chgData name="Cole, Jessica" userId="S::coleje@richmond.k12.ga.us::09ed1fe1-19e7-485b-9cf3-23ab89c1b8e7" providerId="AD" clId="Web-{53B672D6-19FD-1677-39A1-A14849C4BF0D}" dt="2020-03-28T20:25:24.710" v="75" actId="20577"/>
        <pc:sldMkLst>
          <pc:docMk/>
          <pc:sldMk cId="2786508846" sldId="264"/>
        </pc:sldMkLst>
        <pc:spChg chg="mod">
          <ac:chgData name="Cole, Jessica" userId="S::coleje@richmond.k12.ga.us::09ed1fe1-19e7-485b-9cf3-23ab89c1b8e7" providerId="AD" clId="Web-{53B672D6-19FD-1677-39A1-A14849C4BF0D}" dt="2020-03-28T20:25:24.710" v="75" actId="20577"/>
          <ac:spMkLst>
            <pc:docMk/>
            <pc:sldMk cId="2786508846" sldId="264"/>
            <ac:spMk id="3" creationId="{FA207F19-EE26-48EF-8581-4ACF971524E8}"/>
          </ac:spMkLst>
        </pc:spChg>
      </pc:sldChg>
      <pc:sldChg chg="modSp">
        <pc:chgData name="Cole, Jessica" userId="S::coleje@richmond.k12.ga.us::09ed1fe1-19e7-485b-9cf3-23ab89c1b8e7" providerId="AD" clId="Web-{53B672D6-19FD-1677-39A1-A14849C4BF0D}" dt="2020-03-28T20:27:04.089" v="182" actId="20577"/>
        <pc:sldMkLst>
          <pc:docMk/>
          <pc:sldMk cId="2235617206" sldId="274"/>
        </pc:sldMkLst>
        <pc:spChg chg="mod">
          <ac:chgData name="Cole, Jessica" userId="S::coleje@richmond.k12.ga.us::09ed1fe1-19e7-485b-9cf3-23ab89c1b8e7" providerId="AD" clId="Web-{53B672D6-19FD-1677-39A1-A14849C4BF0D}" dt="2020-03-28T20:27:04.089" v="182" actId="20577"/>
          <ac:spMkLst>
            <pc:docMk/>
            <pc:sldMk cId="2235617206" sldId="274"/>
            <ac:spMk id="3" creationId="{A23FA5DF-CBEB-4157-A64C-D2572953BAFF}"/>
          </ac:spMkLst>
        </pc:spChg>
      </pc:sldChg>
      <pc:sldChg chg="del">
        <pc:chgData name="Cole, Jessica" userId="S::coleje@richmond.k12.ga.us::09ed1fe1-19e7-485b-9cf3-23ab89c1b8e7" providerId="AD" clId="Web-{53B672D6-19FD-1677-39A1-A14849C4BF0D}" dt="2020-03-28T21:05:44.058" v="1830"/>
        <pc:sldMkLst>
          <pc:docMk/>
          <pc:sldMk cId="972127103" sldId="285"/>
        </pc:sldMkLst>
      </pc:sldChg>
      <pc:sldChg chg="modSp">
        <pc:chgData name="Cole, Jessica" userId="S::coleje@richmond.k12.ga.us::09ed1fe1-19e7-485b-9cf3-23ab89c1b8e7" providerId="AD" clId="Web-{53B672D6-19FD-1677-39A1-A14849C4BF0D}" dt="2020-03-28T21:04:44.275" v="1812" actId="20577"/>
        <pc:sldMkLst>
          <pc:docMk/>
          <pc:sldMk cId="916386896" sldId="292"/>
        </pc:sldMkLst>
        <pc:spChg chg="mod">
          <ac:chgData name="Cole, Jessica" userId="S::coleje@richmond.k12.ga.us::09ed1fe1-19e7-485b-9cf3-23ab89c1b8e7" providerId="AD" clId="Web-{53B672D6-19FD-1677-39A1-A14849C4BF0D}" dt="2020-03-28T21:04:44.275" v="1812" actId="20577"/>
          <ac:spMkLst>
            <pc:docMk/>
            <pc:sldMk cId="916386896" sldId="292"/>
            <ac:spMk id="3" creationId="{456DB40F-7E1B-49BA-BBB7-A1AE9AF80E7D}"/>
          </ac:spMkLst>
        </pc:spChg>
      </pc:sldChg>
      <pc:sldChg chg="modSp">
        <pc:chgData name="Cole, Jessica" userId="S::coleje@richmond.k12.ga.us::09ed1fe1-19e7-485b-9cf3-23ab89c1b8e7" providerId="AD" clId="Web-{53B672D6-19FD-1677-39A1-A14849C4BF0D}" dt="2020-03-28T21:05:34.292" v="1828" actId="20577"/>
        <pc:sldMkLst>
          <pc:docMk/>
          <pc:sldMk cId="3828091909" sldId="294"/>
        </pc:sldMkLst>
        <pc:graphicFrameChg chg="modGraphic">
          <ac:chgData name="Cole, Jessica" userId="S::coleje@richmond.k12.ga.us::09ed1fe1-19e7-485b-9cf3-23ab89c1b8e7" providerId="AD" clId="Web-{53B672D6-19FD-1677-39A1-A14849C4BF0D}" dt="2020-03-28T21:05:34.292" v="1828" actId="20577"/>
          <ac:graphicFrameMkLst>
            <pc:docMk/>
            <pc:sldMk cId="3828091909" sldId="294"/>
            <ac:graphicFrameMk id="5" creationId="{003B89AF-F99B-4600-9E4F-B895AD7FCB6C}"/>
          </ac:graphicFrameMkLst>
        </pc:graphicFrameChg>
      </pc:sldChg>
      <pc:sldChg chg="del">
        <pc:chgData name="Cole, Jessica" userId="S::coleje@richmond.k12.ga.us::09ed1fe1-19e7-485b-9cf3-23ab89c1b8e7" providerId="AD" clId="Web-{53B672D6-19FD-1677-39A1-A14849C4BF0D}" dt="2020-03-28T21:05:42.745" v="1829"/>
        <pc:sldMkLst>
          <pc:docMk/>
          <pc:sldMk cId="2954554261" sldId="301"/>
        </pc:sldMkLst>
      </pc:sldChg>
      <pc:sldChg chg="del">
        <pc:chgData name="Cole, Jessica" userId="S::coleje@richmond.k12.ga.us::09ed1fe1-19e7-485b-9cf3-23ab89c1b8e7" providerId="AD" clId="Web-{53B672D6-19FD-1677-39A1-A14849C4BF0D}" dt="2020-03-28T21:10:39.504" v="2391"/>
        <pc:sldMkLst>
          <pc:docMk/>
          <pc:sldMk cId="887901624" sldId="306"/>
        </pc:sldMkLst>
      </pc:sldChg>
      <pc:sldChg chg="del">
        <pc:chgData name="Cole, Jessica" userId="S::coleje@richmond.k12.ga.us::09ed1fe1-19e7-485b-9cf3-23ab89c1b8e7" providerId="AD" clId="Web-{53B672D6-19FD-1677-39A1-A14849C4BF0D}" dt="2020-03-28T21:11:02.005" v="2392"/>
        <pc:sldMkLst>
          <pc:docMk/>
          <pc:sldMk cId="3486858786" sldId="312"/>
        </pc:sldMkLst>
      </pc:sldChg>
      <pc:sldChg chg="modSp">
        <pc:chgData name="Cole, Jessica" userId="S::coleje@richmond.k12.ga.us::09ed1fe1-19e7-485b-9cf3-23ab89c1b8e7" providerId="AD" clId="Web-{53B672D6-19FD-1677-39A1-A14849C4BF0D}" dt="2020-03-28T21:21:00.288" v="3072" actId="20577"/>
        <pc:sldMkLst>
          <pc:docMk/>
          <pc:sldMk cId="1359770356" sldId="314"/>
        </pc:sldMkLst>
        <pc:spChg chg="mod">
          <ac:chgData name="Cole, Jessica" userId="S::coleje@richmond.k12.ga.us::09ed1fe1-19e7-485b-9cf3-23ab89c1b8e7" providerId="AD" clId="Web-{53B672D6-19FD-1677-39A1-A14849C4BF0D}" dt="2020-03-28T21:13:21.009" v="2768" actId="20577"/>
          <ac:spMkLst>
            <pc:docMk/>
            <pc:sldMk cId="1359770356" sldId="314"/>
            <ac:spMk id="2" creationId="{23AE7AF9-6E5A-4195-9DE7-54C7E772B870}"/>
          </ac:spMkLst>
        </pc:spChg>
        <pc:graphicFrameChg chg="modGraphic">
          <ac:chgData name="Cole, Jessica" userId="S::coleje@richmond.k12.ga.us::09ed1fe1-19e7-485b-9cf3-23ab89c1b8e7" providerId="AD" clId="Web-{53B672D6-19FD-1677-39A1-A14849C4BF0D}" dt="2020-03-28T21:21:00.288" v="3072" actId="20577"/>
          <ac:graphicFrameMkLst>
            <pc:docMk/>
            <pc:sldMk cId="1359770356" sldId="314"/>
            <ac:graphicFrameMk id="5" creationId="{32EBFB00-0501-4846-A8FA-6DCB7921250D}"/>
          </ac:graphicFrameMkLst>
        </pc:graphicFrameChg>
      </pc:sldChg>
      <pc:sldChg chg="modSp">
        <pc:chgData name="Cole, Jessica" userId="S::coleje@richmond.k12.ga.us::09ed1fe1-19e7-485b-9cf3-23ab89c1b8e7" providerId="AD" clId="Web-{53B672D6-19FD-1677-39A1-A14849C4BF0D}" dt="2020-03-28T21:17:57.939" v="2984" actId="20577"/>
        <pc:sldMkLst>
          <pc:docMk/>
          <pc:sldMk cId="2178253921" sldId="321"/>
        </pc:sldMkLst>
        <pc:spChg chg="mod">
          <ac:chgData name="Cole, Jessica" userId="S::coleje@richmond.k12.ga.us::09ed1fe1-19e7-485b-9cf3-23ab89c1b8e7" providerId="AD" clId="Web-{53B672D6-19FD-1677-39A1-A14849C4BF0D}" dt="2020-03-28T21:17:57.939" v="2984" actId="20577"/>
          <ac:spMkLst>
            <pc:docMk/>
            <pc:sldMk cId="2178253921" sldId="321"/>
            <ac:spMk id="3" creationId="{ADFFB700-0EEA-4CD4-8F48-CA41DCFE7E7D}"/>
          </ac:spMkLst>
        </pc:spChg>
      </pc:sldChg>
      <pc:sldChg chg="modSp">
        <pc:chgData name="Cole, Jessica" userId="S::coleje@richmond.k12.ga.us::09ed1fe1-19e7-485b-9cf3-23ab89c1b8e7" providerId="AD" clId="Web-{53B672D6-19FD-1677-39A1-A14849C4BF0D}" dt="2020-03-28T20:26:17.650" v="153" actId="20577"/>
        <pc:sldMkLst>
          <pc:docMk/>
          <pc:sldMk cId="3618167533" sldId="322"/>
        </pc:sldMkLst>
        <pc:spChg chg="mod">
          <ac:chgData name="Cole, Jessica" userId="S::coleje@richmond.k12.ga.us::09ed1fe1-19e7-485b-9cf3-23ab89c1b8e7" providerId="AD" clId="Web-{53B672D6-19FD-1677-39A1-A14849C4BF0D}" dt="2020-03-28T20:26:17.650" v="153" actId="20577"/>
          <ac:spMkLst>
            <pc:docMk/>
            <pc:sldMk cId="3618167533" sldId="322"/>
            <ac:spMk id="6" creationId="{C9828724-D792-4AD2-B274-67A6D903C6A2}"/>
          </ac:spMkLst>
        </pc:spChg>
      </pc:sldChg>
      <pc:sldChg chg="modSp">
        <pc:chgData name="Cole, Jessica" userId="S::coleje@richmond.k12.ga.us::09ed1fe1-19e7-485b-9cf3-23ab89c1b8e7" providerId="AD" clId="Web-{53B672D6-19FD-1677-39A1-A14849C4BF0D}" dt="2020-03-28T21:02:05.864" v="1688" actId="20577"/>
        <pc:sldMkLst>
          <pc:docMk/>
          <pc:sldMk cId="3379673577" sldId="323"/>
        </pc:sldMkLst>
        <pc:spChg chg="mod">
          <ac:chgData name="Cole, Jessica" userId="S::coleje@richmond.k12.ga.us::09ed1fe1-19e7-485b-9cf3-23ab89c1b8e7" providerId="AD" clId="Web-{53B672D6-19FD-1677-39A1-A14849C4BF0D}" dt="2020-03-28T21:02:05.864" v="1688" actId="20577"/>
          <ac:spMkLst>
            <pc:docMk/>
            <pc:sldMk cId="3379673577" sldId="323"/>
            <ac:spMk id="3" creationId="{456DB40F-7E1B-49BA-BBB7-A1AE9AF80E7D}"/>
          </ac:spMkLst>
        </pc:spChg>
      </pc:sldChg>
      <pc:sldChg chg="addSp modSp new">
        <pc:chgData name="Cole, Jessica" userId="S::coleje@richmond.k12.ga.us::09ed1fe1-19e7-485b-9cf3-23ab89c1b8e7" providerId="AD" clId="Web-{53B672D6-19FD-1677-39A1-A14849C4BF0D}" dt="2020-03-28T21:03:40.601" v="1728" actId="1076"/>
        <pc:sldMkLst>
          <pc:docMk/>
          <pc:sldMk cId="3653735748" sldId="327"/>
        </pc:sldMkLst>
        <pc:spChg chg="mod">
          <ac:chgData name="Cole, Jessica" userId="S::coleje@richmond.k12.ga.us::09ed1fe1-19e7-485b-9cf3-23ab89c1b8e7" providerId="AD" clId="Web-{53B672D6-19FD-1677-39A1-A14849C4BF0D}" dt="2020-03-28T21:01:19.534" v="1661" actId="20577"/>
          <ac:spMkLst>
            <pc:docMk/>
            <pc:sldMk cId="3653735748" sldId="327"/>
            <ac:spMk id="2" creationId="{9E8BEF2C-FF87-4483-97BD-E8AD35E0A079}"/>
          </ac:spMkLst>
        </pc:spChg>
        <pc:spChg chg="mod">
          <ac:chgData name="Cole, Jessica" userId="S::coleje@richmond.k12.ga.us::09ed1fe1-19e7-485b-9cf3-23ab89c1b8e7" providerId="AD" clId="Web-{53B672D6-19FD-1677-39A1-A14849C4BF0D}" dt="2020-03-28T20:59:47.282" v="1547" actId="20577"/>
          <ac:spMkLst>
            <pc:docMk/>
            <pc:sldMk cId="3653735748" sldId="327"/>
            <ac:spMk id="3" creationId="{8A754ABD-F354-4886-9BA9-B76E8B85C929}"/>
          </ac:spMkLst>
        </pc:spChg>
        <pc:spChg chg="mod">
          <ac:chgData name="Cole, Jessica" userId="S::coleje@richmond.k12.ga.us::09ed1fe1-19e7-485b-9cf3-23ab89c1b8e7" providerId="AD" clId="Web-{53B672D6-19FD-1677-39A1-A14849C4BF0D}" dt="2020-03-28T20:59:50.297" v="1552" actId="20577"/>
          <ac:spMkLst>
            <pc:docMk/>
            <pc:sldMk cId="3653735748" sldId="327"/>
            <ac:spMk id="4" creationId="{8DD0F101-84A8-4B08-AFF4-DA7DE084D3EB}"/>
          </ac:spMkLst>
        </pc:spChg>
        <pc:spChg chg="add mod">
          <ac:chgData name="Cole, Jessica" userId="S::coleje@richmond.k12.ga.us::09ed1fe1-19e7-485b-9cf3-23ab89c1b8e7" providerId="AD" clId="Web-{53B672D6-19FD-1677-39A1-A14849C4BF0D}" dt="2020-03-28T21:01:07.034" v="1658" actId="20577"/>
          <ac:spMkLst>
            <pc:docMk/>
            <pc:sldMk cId="3653735748" sldId="327"/>
            <ac:spMk id="5" creationId="{C44648C0-09BC-46B5-8BA3-260B8535B171}"/>
          </ac:spMkLst>
        </pc:spChg>
        <pc:spChg chg="add mod">
          <ac:chgData name="Cole, Jessica" userId="S::coleje@richmond.k12.ga.us::09ed1fe1-19e7-485b-9cf3-23ab89c1b8e7" providerId="AD" clId="Web-{53B672D6-19FD-1677-39A1-A14849C4BF0D}" dt="2020-03-28T21:03:09.038" v="1710" actId="1076"/>
          <ac:spMkLst>
            <pc:docMk/>
            <pc:sldMk cId="3653735748" sldId="327"/>
            <ac:spMk id="6" creationId="{463FFAB8-8D87-4241-BA08-9039EE66A790}"/>
          </ac:spMkLst>
        </pc:spChg>
        <pc:spChg chg="add mod">
          <ac:chgData name="Cole, Jessica" userId="S::coleje@richmond.k12.ga.us::09ed1fe1-19e7-485b-9cf3-23ab89c1b8e7" providerId="AD" clId="Web-{53B672D6-19FD-1677-39A1-A14849C4BF0D}" dt="2020-03-28T21:03:40.601" v="1728" actId="1076"/>
          <ac:spMkLst>
            <pc:docMk/>
            <pc:sldMk cId="3653735748" sldId="327"/>
            <ac:spMk id="7" creationId="{847D0CFE-5B43-4523-8E8F-F3B5C37DA45A}"/>
          </ac:spMkLst>
        </pc:spChg>
      </pc:sldChg>
      <pc:sldChg chg="addSp modSp new mod setBg">
        <pc:chgData name="Cole, Jessica" userId="S::coleje@richmond.k12.ga.us::09ed1fe1-19e7-485b-9cf3-23ab89c1b8e7" providerId="AD" clId="Web-{53B672D6-19FD-1677-39A1-A14849C4BF0D}" dt="2020-03-28T21:17:49.001" v="2972" actId="20577"/>
        <pc:sldMkLst>
          <pc:docMk/>
          <pc:sldMk cId="4130037415" sldId="328"/>
        </pc:sldMkLst>
        <pc:spChg chg="mod">
          <ac:chgData name="Cole, Jessica" userId="S::coleje@richmond.k12.ga.us::09ed1fe1-19e7-485b-9cf3-23ab89c1b8e7" providerId="AD" clId="Web-{53B672D6-19FD-1677-39A1-A14849C4BF0D}" dt="2020-03-28T20:56:52.886" v="1046"/>
          <ac:spMkLst>
            <pc:docMk/>
            <pc:sldMk cId="4130037415" sldId="328"/>
            <ac:spMk id="2" creationId="{D50D61F9-EA48-442E-9FB8-131EE30ABDC2}"/>
          </ac:spMkLst>
        </pc:spChg>
        <pc:spChg chg="mod ord">
          <ac:chgData name="Cole, Jessica" userId="S::coleje@richmond.k12.ga.us::09ed1fe1-19e7-485b-9cf3-23ab89c1b8e7" providerId="AD" clId="Web-{53B672D6-19FD-1677-39A1-A14849C4BF0D}" dt="2020-03-28T21:17:49.001" v="2972" actId="20577"/>
          <ac:spMkLst>
            <pc:docMk/>
            <pc:sldMk cId="4130037415" sldId="328"/>
            <ac:spMk id="3" creationId="{69E82665-9242-4487-B81A-FCFBFD6C165C}"/>
          </ac:spMkLst>
        </pc:spChg>
        <pc:spChg chg="add">
          <ac:chgData name="Cole, Jessica" userId="S::coleje@richmond.k12.ga.us::09ed1fe1-19e7-485b-9cf3-23ab89c1b8e7" providerId="AD" clId="Web-{53B672D6-19FD-1677-39A1-A14849C4BF0D}" dt="2020-03-28T20:56:52.886" v="1046"/>
          <ac:spMkLst>
            <pc:docMk/>
            <pc:sldMk cId="4130037415" sldId="328"/>
            <ac:spMk id="9" creationId="{AC5782D3-6CED-43A7-BE35-09C48F8091FB}"/>
          </ac:spMkLst>
        </pc:spChg>
        <pc:spChg chg="add">
          <ac:chgData name="Cole, Jessica" userId="S::coleje@richmond.k12.ga.us::09ed1fe1-19e7-485b-9cf3-23ab89c1b8e7" providerId="AD" clId="Web-{53B672D6-19FD-1677-39A1-A14849C4BF0D}" dt="2020-03-28T20:56:52.886" v="1046"/>
          <ac:spMkLst>
            <pc:docMk/>
            <pc:sldMk cId="4130037415" sldId="328"/>
            <ac:spMk id="11" creationId="{6721F593-ECD2-4B5B-AAE4-0866A4CDC970}"/>
          </ac:spMkLst>
        </pc:spChg>
        <pc:spChg chg="add">
          <ac:chgData name="Cole, Jessica" userId="S::coleje@richmond.k12.ga.us::09ed1fe1-19e7-485b-9cf3-23ab89c1b8e7" providerId="AD" clId="Web-{53B672D6-19FD-1677-39A1-A14849C4BF0D}" dt="2020-03-28T20:56:52.886" v="1046"/>
          <ac:spMkLst>
            <pc:docMk/>
            <pc:sldMk cId="4130037415" sldId="328"/>
            <ac:spMk id="13" creationId="{71DEE99F-D18C-4025-BA3F-CEBF5258ED3D}"/>
          </ac:spMkLst>
        </pc:spChg>
        <pc:spChg chg="add">
          <ac:chgData name="Cole, Jessica" userId="S::coleje@richmond.k12.ga.us::09ed1fe1-19e7-485b-9cf3-23ab89c1b8e7" providerId="AD" clId="Web-{53B672D6-19FD-1677-39A1-A14849C4BF0D}" dt="2020-03-28T20:56:52.886" v="1046"/>
          <ac:spMkLst>
            <pc:docMk/>
            <pc:sldMk cId="4130037415" sldId="328"/>
            <ac:spMk id="15" creationId="{976FA5D9-3A7C-4FA7-9BA8-1905D703FD77}"/>
          </ac:spMkLst>
        </pc:spChg>
        <pc:spChg chg="add">
          <ac:chgData name="Cole, Jessica" userId="S::coleje@richmond.k12.ga.us::09ed1fe1-19e7-485b-9cf3-23ab89c1b8e7" providerId="AD" clId="Web-{53B672D6-19FD-1677-39A1-A14849C4BF0D}" dt="2020-03-28T20:56:52.886" v="1046"/>
          <ac:spMkLst>
            <pc:docMk/>
            <pc:sldMk cId="4130037415" sldId="328"/>
            <ac:spMk id="17" creationId="{4652D57C-331F-43B8-9C07-69FBA9C0279E}"/>
          </ac:spMkLst>
        </pc:spChg>
        <pc:picChg chg="add mod">
          <ac:chgData name="Cole, Jessica" userId="S::coleje@richmond.k12.ga.us::09ed1fe1-19e7-485b-9cf3-23ab89c1b8e7" providerId="AD" clId="Web-{53B672D6-19FD-1677-39A1-A14849C4BF0D}" dt="2020-03-28T20:56:52.886" v="1046"/>
          <ac:picMkLst>
            <pc:docMk/>
            <pc:sldMk cId="4130037415" sldId="328"/>
            <ac:picMk id="4" creationId="{67A278C0-75F5-4C54-ACAA-686FE131F5AD}"/>
          </ac:picMkLst>
        </pc:picChg>
      </pc:sldChg>
      <pc:sldChg chg="modSp new">
        <pc:chgData name="Cole, Jessica" userId="S::coleje@richmond.k12.ga.us::09ed1fe1-19e7-485b-9cf3-23ab89c1b8e7" providerId="AD" clId="Web-{53B672D6-19FD-1677-39A1-A14849C4BF0D}" dt="2020-03-28T21:10:18.644" v="2388" actId="20577"/>
        <pc:sldMkLst>
          <pc:docMk/>
          <pc:sldMk cId="3498087087" sldId="329"/>
        </pc:sldMkLst>
        <pc:spChg chg="mod">
          <ac:chgData name="Cole, Jessica" userId="S::coleje@richmond.k12.ga.us::09ed1fe1-19e7-485b-9cf3-23ab89c1b8e7" providerId="AD" clId="Web-{53B672D6-19FD-1677-39A1-A14849C4BF0D}" dt="2020-03-28T21:05:55.714" v="1838" actId="20577"/>
          <ac:spMkLst>
            <pc:docMk/>
            <pc:sldMk cId="3498087087" sldId="329"/>
            <ac:spMk id="2" creationId="{3BA68ACE-65C9-4728-A9A4-E9A47FB40464}"/>
          </ac:spMkLst>
        </pc:spChg>
        <pc:spChg chg="mod">
          <ac:chgData name="Cole, Jessica" userId="S::coleje@richmond.k12.ga.us::09ed1fe1-19e7-485b-9cf3-23ab89c1b8e7" providerId="AD" clId="Web-{53B672D6-19FD-1677-39A1-A14849C4BF0D}" dt="2020-03-28T21:10:18.644" v="2388" actId="20577"/>
          <ac:spMkLst>
            <pc:docMk/>
            <pc:sldMk cId="3498087087" sldId="329"/>
            <ac:spMk id="3" creationId="{49B519FA-0EA7-438D-9C9F-AB67DC69623F}"/>
          </ac:spMkLst>
        </pc:spChg>
      </pc:sldChg>
      <pc:sldChg chg="modSp new">
        <pc:chgData name="Cole, Jessica" userId="S::coleje@richmond.k12.ga.us::09ed1fe1-19e7-485b-9cf3-23ab89c1b8e7" providerId="AD" clId="Web-{53B672D6-19FD-1677-39A1-A14849C4BF0D}" dt="2020-03-28T21:06:44.075" v="1926" actId="20577"/>
        <pc:sldMkLst>
          <pc:docMk/>
          <pc:sldMk cId="1828596543" sldId="330"/>
        </pc:sldMkLst>
        <pc:spChg chg="mod">
          <ac:chgData name="Cole, Jessica" userId="S::coleje@richmond.k12.ga.us::09ed1fe1-19e7-485b-9cf3-23ab89c1b8e7" providerId="AD" clId="Web-{53B672D6-19FD-1677-39A1-A14849C4BF0D}" dt="2020-03-28T21:06:23.856" v="1852" actId="20577"/>
          <ac:spMkLst>
            <pc:docMk/>
            <pc:sldMk cId="1828596543" sldId="330"/>
            <ac:spMk id="2" creationId="{20EC04F5-F89F-485E-9646-77A4CC365BC3}"/>
          </ac:spMkLst>
        </pc:spChg>
        <pc:spChg chg="mod">
          <ac:chgData name="Cole, Jessica" userId="S::coleje@richmond.k12.ga.us::09ed1fe1-19e7-485b-9cf3-23ab89c1b8e7" providerId="AD" clId="Web-{53B672D6-19FD-1677-39A1-A14849C4BF0D}" dt="2020-03-28T21:06:44.075" v="1926" actId="20577"/>
          <ac:spMkLst>
            <pc:docMk/>
            <pc:sldMk cId="1828596543" sldId="330"/>
            <ac:spMk id="3" creationId="{A16AC6E3-C660-4309-92B6-AA27794A0A84}"/>
          </ac:spMkLst>
        </pc:spChg>
      </pc:sldChg>
      <pc:sldChg chg="modSp new ord">
        <pc:chgData name="Cole, Jessica" userId="S::coleje@richmond.k12.ga.us::09ed1fe1-19e7-485b-9cf3-23ab89c1b8e7" providerId="AD" clId="Web-{53B672D6-19FD-1677-39A1-A14849C4BF0D}" dt="2020-03-28T21:12:53.898" v="2718"/>
        <pc:sldMkLst>
          <pc:docMk/>
          <pc:sldMk cId="3442828895" sldId="331"/>
        </pc:sldMkLst>
        <pc:spChg chg="mod">
          <ac:chgData name="Cole, Jessica" userId="S::coleje@richmond.k12.ga.us::09ed1fe1-19e7-485b-9cf3-23ab89c1b8e7" providerId="AD" clId="Web-{53B672D6-19FD-1677-39A1-A14849C4BF0D}" dt="2020-03-28T21:11:11.208" v="2413" actId="20577"/>
          <ac:spMkLst>
            <pc:docMk/>
            <pc:sldMk cId="3442828895" sldId="331"/>
            <ac:spMk id="2" creationId="{AFC2B263-185F-441D-B0EC-526789AF9EA2}"/>
          </ac:spMkLst>
        </pc:spChg>
        <pc:spChg chg="mod">
          <ac:chgData name="Cole, Jessica" userId="S::coleje@richmond.k12.ga.us::09ed1fe1-19e7-485b-9cf3-23ab89c1b8e7" providerId="AD" clId="Web-{53B672D6-19FD-1677-39A1-A14849C4BF0D}" dt="2020-03-28T21:12:48.726" v="2715" actId="20577"/>
          <ac:spMkLst>
            <pc:docMk/>
            <pc:sldMk cId="3442828895" sldId="331"/>
            <ac:spMk id="3" creationId="{29E4A678-9FD1-46C0-9B58-1A9DE320E3D1}"/>
          </ac:spMkLst>
        </pc:spChg>
      </pc:sldChg>
    </pc:docChg>
  </pc:docChgLst>
  <pc:docChgLst>
    <pc:chgData name="Cole, Jessica" userId="S::coleje@richmond.k12.ga.us::09ed1fe1-19e7-485b-9cf3-23ab89c1b8e7" providerId="AD" clId="Web-{7A28F24D-EE7C-F036-C5ED-B76C64B6B58B}"/>
    <pc:docChg chg="addSld delSld modSld sldOrd">
      <pc:chgData name="Cole, Jessica" userId="S::coleje@richmond.k12.ga.us::09ed1fe1-19e7-485b-9cf3-23ab89c1b8e7" providerId="AD" clId="Web-{7A28F24D-EE7C-F036-C5ED-B76C64B6B58B}" dt="2020-03-23T01:07:08.214" v="6472"/>
      <pc:docMkLst>
        <pc:docMk/>
      </pc:docMkLst>
      <pc:sldChg chg="modSp">
        <pc:chgData name="Cole, Jessica" userId="S::coleje@richmond.k12.ga.us::09ed1fe1-19e7-485b-9cf3-23ab89c1b8e7" providerId="AD" clId="Web-{7A28F24D-EE7C-F036-C5ED-B76C64B6B58B}" dt="2020-03-22T19:31:22.153" v="554" actId="20577"/>
        <pc:sldMkLst>
          <pc:docMk/>
          <pc:sldMk cId="2158735973" sldId="263"/>
        </pc:sldMkLst>
        <pc:spChg chg="mod">
          <ac:chgData name="Cole, Jessica" userId="S::coleje@richmond.k12.ga.us::09ed1fe1-19e7-485b-9cf3-23ab89c1b8e7" providerId="AD" clId="Web-{7A28F24D-EE7C-F036-C5ED-B76C64B6B58B}" dt="2020-03-22T19:31:22.153" v="554" actId="20577"/>
          <ac:spMkLst>
            <pc:docMk/>
            <pc:sldMk cId="2158735973" sldId="263"/>
            <ac:spMk id="3" creationId="{BB54399C-0456-44B7-9CBF-F2E95D8ECE20}"/>
          </ac:spMkLst>
        </pc:spChg>
      </pc:sldChg>
      <pc:sldChg chg="del">
        <pc:chgData name="Cole, Jessica" userId="S::coleje@richmond.k12.ga.us::09ed1fe1-19e7-485b-9cf3-23ab89c1b8e7" providerId="AD" clId="Web-{7A28F24D-EE7C-F036-C5ED-B76C64B6B58B}" dt="2020-03-22T19:31:15.403" v="530"/>
        <pc:sldMkLst>
          <pc:docMk/>
          <pc:sldMk cId="971054053" sldId="265"/>
        </pc:sldMkLst>
      </pc:sldChg>
      <pc:sldChg chg="del">
        <pc:chgData name="Cole, Jessica" userId="S::coleje@richmond.k12.ga.us::09ed1fe1-19e7-485b-9cf3-23ab89c1b8e7" providerId="AD" clId="Web-{7A28F24D-EE7C-F036-C5ED-B76C64B6B58B}" dt="2020-03-23T01:07:08.214" v="6472"/>
        <pc:sldMkLst>
          <pc:docMk/>
          <pc:sldMk cId="1927016276" sldId="273"/>
        </pc:sldMkLst>
      </pc:sldChg>
      <pc:sldChg chg="modSp">
        <pc:chgData name="Cole, Jessica" userId="S::coleje@richmond.k12.ga.us::09ed1fe1-19e7-485b-9cf3-23ab89c1b8e7" providerId="AD" clId="Web-{7A28F24D-EE7C-F036-C5ED-B76C64B6B58B}" dt="2020-03-22T19:28:20.074" v="330" actId="20577"/>
        <pc:sldMkLst>
          <pc:docMk/>
          <pc:sldMk cId="2235617206" sldId="274"/>
        </pc:sldMkLst>
        <pc:spChg chg="mod">
          <ac:chgData name="Cole, Jessica" userId="S::coleje@richmond.k12.ga.us::09ed1fe1-19e7-485b-9cf3-23ab89c1b8e7" providerId="AD" clId="Web-{7A28F24D-EE7C-F036-C5ED-B76C64B6B58B}" dt="2020-03-22T19:28:20.074" v="330" actId="20577"/>
          <ac:spMkLst>
            <pc:docMk/>
            <pc:sldMk cId="2235617206" sldId="274"/>
            <ac:spMk id="3" creationId="{A23FA5DF-CBEB-4157-A64C-D2572953BAFF}"/>
          </ac:spMkLst>
        </pc:spChg>
      </pc:sldChg>
      <pc:sldChg chg="addSp modSp mod setBg">
        <pc:chgData name="Cole, Jessica" userId="S::coleje@richmond.k12.ga.us::09ed1fe1-19e7-485b-9cf3-23ab89c1b8e7" providerId="AD" clId="Web-{7A28F24D-EE7C-F036-C5ED-B76C64B6B58B}" dt="2020-03-22T19:19:41.618" v="128" actId="20577"/>
        <pc:sldMkLst>
          <pc:docMk/>
          <pc:sldMk cId="3838988500" sldId="277"/>
        </pc:sldMkLst>
        <pc:spChg chg="mod">
          <ac:chgData name="Cole, Jessica" userId="S::coleje@richmond.k12.ga.us::09ed1fe1-19e7-485b-9cf3-23ab89c1b8e7" providerId="AD" clId="Web-{7A28F24D-EE7C-F036-C5ED-B76C64B6B58B}" dt="2020-03-22T19:18:58.010" v="6"/>
          <ac:spMkLst>
            <pc:docMk/>
            <pc:sldMk cId="3838988500" sldId="277"/>
            <ac:spMk id="2" creationId="{46E84513-9937-4034-8B79-ECE802F01192}"/>
          </ac:spMkLst>
        </pc:spChg>
        <pc:spChg chg="mod">
          <ac:chgData name="Cole, Jessica" userId="S::coleje@richmond.k12.ga.us::09ed1fe1-19e7-485b-9cf3-23ab89c1b8e7" providerId="AD" clId="Web-{7A28F24D-EE7C-F036-C5ED-B76C64B6B58B}" dt="2020-03-22T19:19:41.618" v="128" actId="20577"/>
          <ac:spMkLst>
            <pc:docMk/>
            <pc:sldMk cId="3838988500" sldId="277"/>
            <ac:spMk id="3" creationId="{1B95F01C-3D6C-455C-B9D9-794F3BD1A1CA}"/>
          </ac:spMkLst>
        </pc:spChg>
        <pc:picChg chg="add mod">
          <ac:chgData name="Cole, Jessica" userId="S::coleje@richmond.k12.ga.us::09ed1fe1-19e7-485b-9cf3-23ab89c1b8e7" providerId="AD" clId="Web-{7A28F24D-EE7C-F036-C5ED-B76C64B6B58B}" dt="2020-03-22T19:18:58.010" v="6"/>
          <ac:picMkLst>
            <pc:docMk/>
            <pc:sldMk cId="3838988500" sldId="277"/>
            <ac:picMk id="4" creationId="{B14B0F68-62F4-46CE-9BC1-6C76EC43F955}"/>
          </ac:picMkLst>
        </pc:picChg>
      </pc:sldChg>
      <pc:sldChg chg="modSp add replId">
        <pc:chgData name="Cole, Jessica" userId="S::coleje@richmond.k12.ga.us::09ed1fe1-19e7-485b-9cf3-23ab89c1b8e7" providerId="AD" clId="Web-{7A28F24D-EE7C-F036-C5ED-B76C64B6B58B}" dt="2020-03-22T19:26:27.151" v="288" actId="20577"/>
        <pc:sldMkLst>
          <pc:docMk/>
          <pc:sldMk cId="1906657193" sldId="278"/>
        </pc:sldMkLst>
        <pc:spChg chg="mod">
          <ac:chgData name="Cole, Jessica" userId="S::coleje@richmond.k12.ga.us::09ed1fe1-19e7-485b-9cf3-23ab89c1b8e7" providerId="AD" clId="Web-{7A28F24D-EE7C-F036-C5ED-B76C64B6B58B}" dt="2020-03-22T19:26:27.151" v="288" actId="20577"/>
          <ac:spMkLst>
            <pc:docMk/>
            <pc:sldMk cId="1906657193" sldId="278"/>
            <ac:spMk id="3" creationId="{456DB40F-7E1B-49BA-BBB7-A1AE9AF80E7D}"/>
          </ac:spMkLst>
        </pc:spChg>
      </pc:sldChg>
      <pc:sldChg chg="modSp new del">
        <pc:chgData name="Cole, Jessica" userId="S::coleje@richmond.k12.ga.us::09ed1fe1-19e7-485b-9cf3-23ab89c1b8e7" providerId="AD" clId="Web-{7A28F24D-EE7C-F036-C5ED-B76C64B6B58B}" dt="2020-03-22T19:30:58.637" v="529"/>
        <pc:sldMkLst>
          <pc:docMk/>
          <pc:sldMk cId="1017989642" sldId="279"/>
        </pc:sldMkLst>
        <pc:spChg chg="mod">
          <ac:chgData name="Cole, Jessica" userId="S::coleje@richmond.k12.ga.us::09ed1fe1-19e7-485b-9cf3-23ab89c1b8e7" providerId="AD" clId="Web-{7A28F24D-EE7C-F036-C5ED-B76C64B6B58B}" dt="2020-03-22T19:30:31.231" v="491" actId="20577"/>
          <ac:spMkLst>
            <pc:docMk/>
            <pc:sldMk cId="1017989642" sldId="279"/>
            <ac:spMk id="2" creationId="{68CB88E3-E51E-4627-9DED-BE1B8E1DC557}"/>
          </ac:spMkLst>
        </pc:spChg>
      </pc:sldChg>
      <pc:sldChg chg="modSp add ord replId">
        <pc:chgData name="Cole, Jessica" userId="S::coleje@richmond.k12.ga.us::09ed1fe1-19e7-485b-9cf3-23ab89c1b8e7" providerId="AD" clId="Web-{7A28F24D-EE7C-F036-C5ED-B76C64B6B58B}" dt="2020-03-22T19:29:56.902" v="481" actId="20577"/>
        <pc:sldMkLst>
          <pc:docMk/>
          <pc:sldMk cId="406764267" sldId="280"/>
        </pc:sldMkLst>
        <pc:spChg chg="mod">
          <ac:chgData name="Cole, Jessica" userId="S::coleje@richmond.k12.ga.us::09ed1fe1-19e7-485b-9cf3-23ab89c1b8e7" providerId="AD" clId="Web-{7A28F24D-EE7C-F036-C5ED-B76C64B6B58B}" dt="2020-03-22T19:29:56.902" v="481" actId="20577"/>
          <ac:spMkLst>
            <pc:docMk/>
            <pc:sldMk cId="406764267" sldId="280"/>
            <ac:spMk id="3" creationId="{FA207F19-EE26-48EF-8581-4ACF971524E8}"/>
          </ac:spMkLst>
        </pc:spChg>
      </pc:sldChg>
      <pc:sldChg chg="modSp add ord replId">
        <pc:chgData name="Cole, Jessica" userId="S::coleje@richmond.k12.ga.us::09ed1fe1-19e7-485b-9cf3-23ab89c1b8e7" providerId="AD" clId="Web-{7A28F24D-EE7C-F036-C5ED-B76C64B6B58B}" dt="2020-03-22T22:04:16.758" v="2093" actId="20577"/>
        <pc:sldMkLst>
          <pc:docMk/>
          <pc:sldMk cId="3208180663" sldId="281"/>
        </pc:sldMkLst>
        <pc:spChg chg="mod">
          <ac:chgData name="Cole, Jessica" userId="S::coleje@richmond.k12.ga.us::09ed1fe1-19e7-485b-9cf3-23ab89c1b8e7" providerId="AD" clId="Web-{7A28F24D-EE7C-F036-C5ED-B76C64B6B58B}" dt="2020-03-22T22:04:16.758" v="2093" actId="20577"/>
          <ac:spMkLst>
            <pc:docMk/>
            <pc:sldMk cId="3208180663" sldId="281"/>
            <ac:spMk id="3" creationId="{BB54399C-0456-44B7-9CBF-F2E95D8ECE20}"/>
          </ac:spMkLst>
        </pc:spChg>
      </pc:sldChg>
      <pc:sldChg chg="modSp add replId">
        <pc:chgData name="Cole, Jessica" userId="S::coleje@richmond.k12.ga.us::09ed1fe1-19e7-485b-9cf3-23ab89c1b8e7" providerId="AD" clId="Web-{7A28F24D-EE7C-F036-C5ED-B76C64B6B58B}" dt="2020-03-22T19:41:27.703" v="578" actId="20577"/>
        <pc:sldMkLst>
          <pc:docMk/>
          <pc:sldMk cId="1967989598" sldId="282"/>
        </pc:sldMkLst>
        <pc:spChg chg="mod">
          <ac:chgData name="Cole, Jessica" userId="S::coleje@richmond.k12.ga.us::09ed1fe1-19e7-485b-9cf3-23ab89c1b8e7" providerId="AD" clId="Web-{7A28F24D-EE7C-F036-C5ED-B76C64B6B58B}" dt="2020-03-22T19:41:27.703" v="578" actId="20577"/>
          <ac:spMkLst>
            <pc:docMk/>
            <pc:sldMk cId="1967989598" sldId="282"/>
            <ac:spMk id="3" creationId="{999DB824-9DC8-40E1-A008-8A6DB645F8A5}"/>
          </ac:spMkLst>
        </pc:spChg>
      </pc:sldChg>
      <pc:sldChg chg="new del">
        <pc:chgData name="Cole, Jessica" userId="S::coleje@richmond.k12.ga.us::09ed1fe1-19e7-485b-9cf3-23ab89c1b8e7" providerId="AD" clId="Web-{7A28F24D-EE7C-F036-C5ED-B76C64B6B58B}" dt="2020-03-22T19:33:28.800" v="558"/>
        <pc:sldMkLst>
          <pc:docMk/>
          <pc:sldMk cId="2005490442" sldId="282"/>
        </pc:sldMkLst>
      </pc:sldChg>
      <pc:sldChg chg="modSp add replId">
        <pc:chgData name="Cole, Jessica" userId="S::coleje@richmond.k12.ga.us::09ed1fe1-19e7-485b-9cf3-23ab89c1b8e7" providerId="AD" clId="Web-{7A28F24D-EE7C-F036-C5ED-B76C64B6B58B}" dt="2020-03-22T19:43:19.032" v="609" actId="1076"/>
        <pc:sldMkLst>
          <pc:docMk/>
          <pc:sldMk cId="2286760226" sldId="283"/>
        </pc:sldMkLst>
        <pc:spChg chg="mod">
          <ac:chgData name="Cole, Jessica" userId="S::coleje@richmond.k12.ga.us::09ed1fe1-19e7-485b-9cf3-23ab89c1b8e7" providerId="AD" clId="Web-{7A28F24D-EE7C-F036-C5ED-B76C64B6B58B}" dt="2020-03-22T19:43:19.032" v="609" actId="1076"/>
          <ac:spMkLst>
            <pc:docMk/>
            <pc:sldMk cId="2286760226" sldId="283"/>
            <ac:spMk id="2" creationId="{62CD451C-5CE3-4E18-9728-DF028D4B52BF}"/>
          </ac:spMkLst>
        </pc:spChg>
      </pc:sldChg>
      <pc:sldChg chg="modSp new del">
        <pc:chgData name="Cole, Jessica" userId="S::coleje@richmond.k12.ga.us::09ed1fe1-19e7-485b-9cf3-23ab89c1b8e7" providerId="AD" clId="Web-{7A28F24D-EE7C-F036-C5ED-B76C64B6B58B}" dt="2020-03-22T22:00:14.114" v="1728"/>
        <pc:sldMkLst>
          <pc:docMk/>
          <pc:sldMk cId="1725423276" sldId="284"/>
        </pc:sldMkLst>
        <pc:spChg chg="mod">
          <ac:chgData name="Cole, Jessica" userId="S::coleje@richmond.k12.ga.us::09ed1fe1-19e7-485b-9cf3-23ab89c1b8e7" providerId="AD" clId="Web-{7A28F24D-EE7C-F036-C5ED-B76C64B6B58B}" dt="2020-03-22T19:47:59.549" v="637" actId="20577"/>
          <ac:spMkLst>
            <pc:docMk/>
            <pc:sldMk cId="1725423276" sldId="284"/>
            <ac:spMk id="2" creationId="{0BCCA20F-6507-4728-8044-6F7BD66C1AE5}"/>
          </ac:spMkLst>
        </pc:spChg>
        <pc:spChg chg="mod">
          <ac:chgData name="Cole, Jessica" userId="S::coleje@richmond.k12.ga.us::09ed1fe1-19e7-485b-9cf3-23ab89c1b8e7" providerId="AD" clId="Web-{7A28F24D-EE7C-F036-C5ED-B76C64B6B58B}" dt="2020-03-22T21:59:35.332" v="1703" actId="20577"/>
          <ac:spMkLst>
            <pc:docMk/>
            <pc:sldMk cId="1725423276" sldId="284"/>
            <ac:spMk id="3" creationId="{B46D266B-6769-4BB2-AE82-252120881BC6}"/>
          </ac:spMkLst>
        </pc:spChg>
      </pc:sldChg>
      <pc:sldChg chg="addSp modSp new mod ord setBg">
        <pc:chgData name="Cole, Jessica" userId="S::coleje@richmond.k12.ga.us::09ed1fe1-19e7-485b-9cf3-23ab89c1b8e7" providerId="AD" clId="Web-{7A28F24D-EE7C-F036-C5ED-B76C64B6B58B}" dt="2020-03-23T00:58:07.554" v="6164"/>
        <pc:sldMkLst>
          <pc:docMk/>
          <pc:sldMk cId="972127103" sldId="285"/>
        </pc:sldMkLst>
        <pc:spChg chg="mod">
          <ac:chgData name="Cole, Jessica" userId="S::coleje@richmond.k12.ga.us::09ed1fe1-19e7-485b-9cf3-23ab89c1b8e7" providerId="AD" clId="Web-{7A28F24D-EE7C-F036-C5ED-B76C64B6B58B}" dt="2020-03-23T00:55:01.909" v="5949"/>
          <ac:spMkLst>
            <pc:docMk/>
            <pc:sldMk cId="972127103" sldId="285"/>
            <ac:spMk id="2" creationId="{8D9B5436-4944-42A4-AA15-19C0622A9DC7}"/>
          </ac:spMkLst>
        </pc:spChg>
        <pc:spChg chg="mod">
          <ac:chgData name="Cole, Jessica" userId="S::coleje@richmond.k12.ga.us::09ed1fe1-19e7-485b-9cf3-23ab89c1b8e7" providerId="AD" clId="Web-{7A28F24D-EE7C-F036-C5ED-B76C64B6B58B}" dt="2020-03-23T00:55:31.472" v="6035" actId="20577"/>
          <ac:spMkLst>
            <pc:docMk/>
            <pc:sldMk cId="972127103" sldId="285"/>
            <ac:spMk id="3" creationId="{075691D3-0C23-4560-913F-599D14D2A6D6}"/>
          </ac:spMkLst>
        </pc:spChg>
        <pc:picChg chg="add mod">
          <ac:chgData name="Cole, Jessica" userId="S::coleje@richmond.k12.ga.us::09ed1fe1-19e7-485b-9cf3-23ab89c1b8e7" providerId="AD" clId="Web-{7A28F24D-EE7C-F036-C5ED-B76C64B6B58B}" dt="2020-03-23T00:55:01.909" v="5949"/>
          <ac:picMkLst>
            <pc:docMk/>
            <pc:sldMk cId="972127103" sldId="285"/>
            <ac:picMk id="4" creationId="{FEFE16FE-F7E4-4864-827E-821A14F5933B}"/>
          </ac:picMkLst>
        </pc:picChg>
        <pc:cxnChg chg="add">
          <ac:chgData name="Cole, Jessica" userId="S::coleje@richmond.k12.ga.us::09ed1fe1-19e7-485b-9cf3-23ab89c1b8e7" providerId="AD" clId="Web-{7A28F24D-EE7C-F036-C5ED-B76C64B6B58B}" dt="2020-03-23T00:55:01.909" v="5949"/>
          <ac:cxnSpMkLst>
            <pc:docMk/>
            <pc:sldMk cId="972127103" sldId="285"/>
            <ac:cxnSpMk id="9" creationId="{A7F400EE-A8A5-48AF-B4D6-291B52C6F0B0}"/>
          </ac:cxnSpMkLst>
        </pc:cxnChg>
      </pc:sldChg>
      <pc:sldChg chg="add replId">
        <pc:chgData name="Cole, Jessica" userId="S::coleje@richmond.k12.ga.us::09ed1fe1-19e7-485b-9cf3-23ab89c1b8e7" providerId="AD" clId="Web-{7A28F24D-EE7C-F036-C5ED-B76C64B6B58B}" dt="2020-03-22T19:48:15.314" v="640"/>
        <pc:sldMkLst>
          <pc:docMk/>
          <pc:sldMk cId="3514957228" sldId="286"/>
        </pc:sldMkLst>
      </pc:sldChg>
      <pc:sldChg chg="addSp modSp new">
        <pc:chgData name="Cole, Jessica" userId="S::coleje@richmond.k12.ga.us::09ed1fe1-19e7-485b-9cf3-23ab89c1b8e7" providerId="AD" clId="Web-{7A28F24D-EE7C-F036-C5ED-B76C64B6B58B}" dt="2020-03-22T19:50:59.003" v="710" actId="14100"/>
        <pc:sldMkLst>
          <pc:docMk/>
          <pc:sldMk cId="2501603226" sldId="287"/>
        </pc:sldMkLst>
        <pc:picChg chg="add mod">
          <ac:chgData name="Cole, Jessica" userId="S::coleje@richmond.k12.ga.us::09ed1fe1-19e7-485b-9cf3-23ab89c1b8e7" providerId="AD" clId="Web-{7A28F24D-EE7C-F036-C5ED-B76C64B6B58B}" dt="2020-03-22T19:50:59.003" v="710" actId="14100"/>
          <ac:picMkLst>
            <pc:docMk/>
            <pc:sldMk cId="2501603226" sldId="287"/>
            <ac:picMk id="2" creationId="{99D9000E-C87B-4C5F-ADCF-4C340C0728B4}"/>
          </ac:picMkLst>
        </pc:picChg>
      </pc:sldChg>
      <pc:sldChg chg="modSp add replId">
        <pc:chgData name="Cole, Jessica" userId="S::coleje@richmond.k12.ga.us::09ed1fe1-19e7-485b-9cf3-23ab89c1b8e7" providerId="AD" clId="Web-{7A28F24D-EE7C-F036-C5ED-B76C64B6B58B}" dt="2020-03-22T22:21:41.601" v="3195" actId="20577"/>
        <pc:sldMkLst>
          <pc:docMk/>
          <pc:sldMk cId="3482389207" sldId="288"/>
        </pc:sldMkLst>
        <pc:spChg chg="mod">
          <ac:chgData name="Cole, Jessica" userId="S::coleje@richmond.k12.ga.us::09ed1fe1-19e7-485b-9cf3-23ab89c1b8e7" providerId="AD" clId="Web-{7A28F24D-EE7C-F036-C5ED-B76C64B6B58B}" dt="2020-03-22T22:21:41.601" v="3195" actId="20577"/>
          <ac:spMkLst>
            <pc:docMk/>
            <pc:sldMk cId="3482389207" sldId="288"/>
            <ac:spMk id="3" creationId="{A23FA5DF-CBEB-4157-A64C-D2572953BAFF}"/>
          </ac:spMkLst>
        </pc:spChg>
      </pc:sldChg>
      <pc:sldChg chg="add replId">
        <pc:chgData name="Cole, Jessica" userId="S::coleje@richmond.k12.ga.us::09ed1fe1-19e7-485b-9cf3-23ab89c1b8e7" providerId="AD" clId="Web-{7A28F24D-EE7C-F036-C5ED-B76C64B6B58B}" dt="2020-03-22T21:10:32.915" v="752"/>
        <pc:sldMkLst>
          <pc:docMk/>
          <pc:sldMk cId="603595421" sldId="289"/>
        </pc:sldMkLst>
      </pc:sldChg>
      <pc:sldChg chg="addSp modSp new mod setBg">
        <pc:chgData name="Cole, Jessica" userId="S::coleje@richmond.k12.ga.us::09ed1fe1-19e7-485b-9cf3-23ab89c1b8e7" providerId="AD" clId="Web-{7A28F24D-EE7C-F036-C5ED-B76C64B6B58B}" dt="2020-03-22T21:15:50.717" v="864" actId="20577"/>
        <pc:sldMkLst>
          <pc:docMk/>
          <pc:sldMk cId="3106415444" sldId="290"/>
        </pc:sldMkLst>
        <pc:spChg chg="mod">
          <ac:chgData name="Cole, Jessica" userId="S::coleje@richmond.k12.ga.us::09ed1fe1-19e7-485b-9cf3-23ab89c1b8e7" providerId="AD" clId="Web-{7A28F24D-EE7C-F036-C5ED-B76C64B6B58B}" dt="2020-03-22T21:15:04.842" v="787"/>
          <ac:spMkLst>
            <pc:docMk/>
            <pc:sldMk cId="3106415444" sldId="290"/>
            <ac:spMk id="2" creationId="{6C7A0D09-3631-4368-9500-FFFBCD52084E}"/>
          </ac:spMkLst>
        </pc:spChg>
        <pc:spChg chg="mod">
          <ac:chgData name="Cole, Jessica" userId="S::coleje@richmond.k12.ga.us::09ed1fe1-19e7-485b-9cf3-23ab89c1b8e7" providerId="AD" clId="Web-{7A28F24D-EE7C-F036-C5ED-B76C64B6B58B}" dt="2020-03-22T21:15:50.717" v="864" actId="20577"/>
          <ac:spMkLst>
            <pc:docMk/>
            <pc:sldMk cId="3106415444" sldId="290"/>
            <ac:spMk id="3" creationId="{FF50CCF2-4749-4055-9B6E-FD7E76C19892}"/>
          </ac:spMkLst>
        </pc:spChg>
        <pc:spChg chg="add">
          <ac:chgData name="Cole, Jessica" userId="S::coleje@richmond.k12.ga.us::09ed1fe1-19e7-485b-9cf3-23ab89c1b8e7" providerId="AD" clId="Web-{7A28F24D-EE7C-F036-C5ED-B76C64B6B58B}" dt="2020-03-22T21:15:04.842" v="787"/>
          <ac:spMkLst>
            <pc:docMk/>
            <pc:sldMk cId="3106415444" sldId="290"/>
            <ac:spMk id="9" creationId="{3CD9DF72-87A3-404E-A828-84CBF11A8303}"/>
          </ac:spMkLst>
        </pc:spChg>
        <pc:picChg chg="add mod ord">
          <ac:chgData name="Cole, Jessica" userId="S::coleje@richmond.k12.ga.us::09ed1fe1-19e7-485b-9cf3-23ab89c1b8e7" providerId="AD" clId="Web-{7A28F24D-EE7C-F036-C5ED-B76C64B6B58B}" dt="2020-03-22T21:15:04.842" v="787"/>
          <ac:picMkLst>
            <pc:docMk/>
            <pc:sldMk cId="3106415444" sldId="290"/>
            <ac:picMk id="4" creationId="{FBBDBCD4-6CF7-453C-B2EE-0902140C4244}"/>
          </ac:picMkLst>
        </pc:picChg>
        <pc:cxnChg chg="add">
          <ac:chgData name="Cole, Jessica" userId="S::coleje@richmond.k12.ga.us::09ed1fe1-19e7-485b-9cf3-23ab89c1b8e7" providerId="AD" clId="Web-{7A28F24D-EE7C-F036-C5ED-B76C64B6B58B}" dt="2020-03-22T21:15:04.842" v="787"/>
          <ac:cxnSpMkLst>
            <pc:docMk/>
            <pc:sldMk cId="3106415444" sldId="290"/>
            <ac:cxnSpMk id="11" creationId="{20E3A342-4D61-4E3F-AF90-1AB42AEB96CC}"/>
          </ac:cxnSpMkLst>
        </pc:cxnChg>
      </pc:sldChg>
      <pc:sldChg chg="addSp delSp modSp new mod setBg setClrOvrMap">
        <pc:chgData name="Cole, Jessica" userId="S::coleje@richmond.k12.ga.us::09ed1fe1-19e7-485b-9cf3-23ab89c1b8e7" providerId="AD" clId="Web-{7A28F24D-EE7C-F036-C5ED-B76C64B6B58B}" dt="2020-03-22T21:44:27.038" v="1247"/>
        <pc:sldMkLst>
          <pc:docMk/>
          <pc:sldMk cId="1592962508" sldId="291"/>
        </pc:sldMkLst>
        <pc:spChg chg="mod">
          <ac:chgData name="Cole, Jessica" userId="S::coleje@richmond.k12.ga.us::09ed1fe1-19e7-485b-9cf3-23ab89c1b8e7" providerId="AD" clId="Web-{7A28F24D-EE7C-F036-C5ED-B76C64B6B58B}" dt="2020-03-22T21:44:27.038" v="1247"/>
          <ac:spMkLst>
            <pc:docMk/>
            <pc:sldMk cId="1592962508" sldId="291"/>
            <ac:spMk id="2" creationId="{EF4588A6-1E89-4783-AECD-B87F57F940BB}"/>
          </ac:spMkLst>
        </pc:spChg>
        <pc:spChg chg="mod">
          <ac:chgData name="Cole, Jessica" userId="S::coleje@richmond.k12.ga.us::09ed1fe1-19e7-485b-9cf3-23ab89c1b8e7" providerId="AD" clId="Web-{7A28F24D-EE7C-F036-C5ED-B76C64B6B58B}" dt="2020-03-22T21:44:27.038" v="1247"/>
          <ac:spMkLst>
            <pc:docMk/>
            <pc:sldMk cId="1592962508" sldId="291"/>
            <ac:spMk id="3" creationId="{70E43026-E656-4D4A-96B2-05ED253AB0EA}"/>
          </ac:spMkLst>
        </pc:spChg>
        <pc:spChg chg="add">
          <ac:chgData name="Cole, Jessica" userId="S::coleje@richmond.k12.ga.us::09ed1fe1-19e7-485b-9cf3-23ab89c1b8e7" providerId="AD" clId="Web-{7A28F24D-EE7C-F036-C5ED-B76C64B6B58B}" dt="2020-03-22T21:44:27.038" v="1247"/>
          <ac:spMkLst>
            <pc:docMk/>
            <pc:sldMk cId="1592962508" sldId="291"/>
            <ac:spMk id="8" creationId="{3BAF1561-20C4-41FD-A35F-BF2B9E727F3E}"/>
          </ac:spMkLst>
        </pc:spChg>
        <pc:spChg chg="add del">
          <ac:chgData name="Cole, Jessica" userId="S::coleje@richmond.k12.ga.us::09ed1fe1-19e7-485b-9cf3-23ab89c1b8e7" providerId="AD" clId="Web-{7A28F24D-EE7C-F036-C5ED-B76C64B6B58B}" dt="2020-03-22T21:27:43.040" v="1089"/>
          <ac:spMkLst>
            <pc:docMk/>
            <pc:sldMk cId="1592962508" sldId="291"/>
            <ac:spMk id="10" creationId="{867D4867-5BA7-4462-B2F6-A23F4A622AA7}"/>
          </ac:spMkLst>
        </pc:spChg>
        <pc:spChg chg="add">
          <ac:chgData name="Cole, Jessica" userId="S::coleje@richmond.k12.ga.us::09ed1fe1-19e7-485b-9cf3-23ab89c1b8e7" providerId="AD" clId="Web-{7A28F24D-EE7C-F036-C5ED-B76C64B6B58B}" dt="2020-03-22T21:44:27.038" v="1247"/>
          <ac:spMkLst>
            <pc:docMk/>
            <pc:sldMk cId="1592962508" sldId="291"/>
            <ac:spMk id="12" creationId="{839DC788-B140-4F3E-A91E-CB3E70ED940A}"/>
          </ac:spMkLst>
        </pc:spChg>
        <pc:picChg chg="add mod">
          <ac:chgData name="Cole, Jessica" userId="S::coleje@richmond.k12.ga.us::09ed1fe1-19e7-485b-9cf3-23ab89c1b8e7" providerId="AD" clId="Web-{7A28F24D-EE7C-F036-C5ED-B76C64B6B58B}" dt="2020-03-22T21:44:27.038" v="1247"/>
          <ac:picMkLst>
            <pc:docMk/>
            <pc:sldMk cId="1592962508" sldId="291"/>
            <ac:picMk id="5" creationId="{3D9C639F-E2B3-4885-8DCE-E4304C7C166E}"/>
          </ac:picMkLst>
        </pc:picChg>
        <pc:cxnChg chg="add del">
          <ac:chgData name="Cole, Jessica" userId="S::coleje@richmond.k12.ga.us::09ed1fe1-19e7-485b-9cf3-23ab89c1b8e7" providerId="AD" clId="Web-{7A28F24D-EE7C-F036-C5ED-B76C64B6B58B}" dt="2020-03-22T21:27:50.977" v="1093"/>
          <ac:cxnSpMkLst>
            <pc:docMk/>
            <pc:sldMk cId="1592962508" sldId="291"/>
            <ac:cxnSpMk id="7" creationId="{A7F400EE-A8A5-48AF-B4D6-291B52C6F0B0}"/>
          </ac:cxnSpMkLst>
        </pc:cxnChg>
        <pc:cxnChg chg="add">
          <ac:chgData name="Cole, Jessica" userId="S::coleje@richmond.k12.ga.us::09ed1fe1-19e7-485b-9cf3-23ab89c1b8e7" providerId="AD" clId="Web-{7A28F24D-EE7C-F036-C5ED-B76C64B6B58B}" dt="2020-03-22T21:44:27.038" v="1247"/>
          <ac:cxnSpMkLst>
            <pc:docMk/>
            <pc:sldMk cId="1592962508" sldId="291"/>
            <ac:cxnSpMk id="14" creationId="{FC18D930-0EEE-448F-ABF1-2AA3C83DA552}"/>
          </ac:cxnSpMkLst>
        </pc:cxnChg>
      </pc:sldChg>
      <pc:sldChg chg="modSp add replId">
        <pc:chgData name="Cole, Jessica" userId="S::coleje@richmond.k12.ga.us::09ed1fe1-19e7-485b-9cf3-23ab89c1b8e7" providerId="AD" clId="Web-{7A28F24D-EE7C-F036-C5ED-B76C64B6B58B}" dt="2020-03-22T21:48:05.213" v="1312" actId="20577"/>
        <pc:sldMkLst>
          <pc:docMk/>
          <pc:sldMk cId="916386896" sldId="292"/>
        </pc:sldMkLst>
        <pc:spChg chg="mod">
          <ac:chgData name="Cole, Jessica" userId="S::coleje@richmond.k12.ga.us::09ed1fe1-19e7-485b-9cf3-23ab89c1b8e7" providerId="AD" clId="Web-{7A28F24D-EE7C-F036-C5ED-B76C64B6B58B}" dt="2020-03-22T21:48:05.213" v="1312" actId="20577"/>
          <ac:spMkLst>
            <pc:docMk/>
            <pc:sldMk cId="916386896" sldId="292"/>
            <ac:spMk id="3" creationId="{456DB40F-7E1B-49BA-BBB7-A1AE9AF80E7D}"/>
          </ac:spMkLst>
        </pc:spChg>
      </pc:sldChg>
      <pc:sldChg chg="addSp delSp modSp add replId addAnim modAnim">
        <pc:chgData name="Cole, Jessica" userId="S::coleje@richmond.k12.ga.us::09ed1fe1-19e7-485b-9cf3-23ab89c1b8e7" providerId="AD" clId="Web-{7A28F24D-EE7C-F036-C5ED-B76C64B6B58B}" dt="2020-03-22T21:52:30.842" v="1647"/>
        <pc:sldMkLst>
          <pc:docMk/>
          <pc:sldMk cId="321837978" sldId="293"/>
        </pc:sldMkLst>
        <pc:spChg chg="add mod">
          <ac:chgData name="Cole, Jessica" userId="S::coleje@richmond.k12.ga.us::09ed1fe1-19e7-485b-9cf3-23ab89c1b8e7" providerId="AD" clId="Web-{7A28F24D-EE7C-F036-C5ED-B76C64B6B58B}" dt="2020-03-22T21:52:26.701" v="1645" actId="1076"/>
          <ac:spMkLst>
            <pc:docMk/>
            <pc:sldMk cId="321837978" sldId="293"/>
            <ac:spMk id="3" creationId="{178E9EAA-D36D-4D15-9AD6-D5975096F16E}"/>
          </ac:spMkLst>
        </pc:spChg>
        <pc:spChg chg="mod">
          <ac:chgData name="Cole, Jessica" userId="S::coleje@richmond.k12.ga.us::09ed1fe1-19e7-485b-9cf3-23ab89c1b8e7" providerId="AD" clId="Web-{7A28F24D-EE7C-F036-C5ED-B76C64B6B58B}" dt="2020-03-22T21:51:43.028" v="1606" actId="20577"/>
          <ac:spMkLst>
            <pc:docMk/>
            <pc:sldMk cId="321837978" sldId="293"/>
            <ac:spMk id="6" creationId="{ECCA45C7-5AA3-4A97-B74D-BEA78CDA9565}"/>
          </ac:spMkLst>
        </pc:spChg>
        <pc:spChg chg="del mod">
          <ac:chgData name="Cole, Jessica" userId="S::coleje@richmond.k12.ga.us::09ed1fe1-19e7-485b-9cf3-23ab89c1b8e7" providerId="AD" clId="Web-{7A28F24D-EE7C-F036-C5ED-B76C64B6B58B}" dt="2020-03-22T21:48:47.417" v="1323"/>
          <ac:spMkLst>
            <pc:docMk/>
            <pc:sldMk cId="321837978" sldId="293"/>
            <ac:spMk id="7" creationId="{23FD23F6-361C-4AC4-B812-AA8FFA16CF2C}"/>
          </ac:spMkLst>
        </pc:spChg>
      </pc:sldChg>
      <pc:sldChg chg="addSp delSp modSp add mod replId setBg">
        <pc:chgData name="Cole, Jessica" userId="S::coleje@richmond.k12.ga.us::09ed1fe1-19e7-485b-9cf3-23ab89c1b8e7" providerId="AD" clId="Web-{7A28F24D-EE7C-F036-C5ED-B76C64B6B58B}" dt="2020-03-22T21:59:13.253" v="1702"/>
        <pc:sldMkLst>
          <pc:docMk/>
          <pc:sldMk cId="3828091909" sldId="294"/>
        </pc:sldMkLst>
        <pc:spChg chg="mod">
          <ac:chgData name="Cole, Jessica" userId="S::coleje@richmond.k12.ga.us::09ed1fe1-19e7-485b-9cf3-23ab89c1b8e7" providerId="AD" clId="Web-{7A28F24D-EE7C-F036-C5ED-B76C64B6B58B}" dt="2020-03-22T21:59:13.253" v="1702"/>
          <ac:spMkLst>
            <pc:docMk/>
            <pc:sldMk cId="3828091909" sldId="294"/>
            <ac:spMk id="2" creationId="{98B7D206-6B46-4198-86E7-53DC28F5BF80}"/>
          </ac:spMkLst>
        </pc:spChg>
        <pc:spChg chg="del mod">
          <ac:chgData name="Cole, Jessica" userId="S::coleje@richmond.k12.ga.us::09ed1fe1-19e7-485b-9cf3-23ab89c1b8e7" providerId="AD" clId="Web-{7A28F24D-EE7C-F036-C5ED-B76C64B6B58B}" dt="2020-03-22T21:59:13.253" v="1702"/>
          <ac:spMkLst>
            <pc:docMk/>
            <pc:sldMk cId="3828091909" sldId="294"/>
            <ac:spMk id="3" creationId="{FA207F19-EE26-48EF-8581-4ACF971524E8}"/>
          </ac:spMkLst>
        </pc:spChg>
        <pc:spChg chg="add">
          <ac:chgData name="Cole, Jessica" userId="S::coleje@richmond.k12.ga.us::09ed1fe1-19e7-485b-9cf3-23ab89c1b8e7" providerId="AD" clId="Web-{7A28F24D-EE7C-F036-C5ED-B76C64B6B58B}" dt="2020-03-22T21:59:13.253" v="1702"/>
          <ac:spMkLst>
            <pc:docMk/>
            <pc:sldMk cId="3828091909" sldId="294"/>
            <ac:spMk id="10" creationId="{46C2E80F-49A6-4372-B103-219D417A55ED}"/>
          </ac:spMkLst>
        </pc:spChg>
        <pc:graphicFrameChg chg="add">
          <ac:chgData name="Cole, Jessica" userId="S::coleje@richmond.k12.ga.us::09ed1fe1-19e7-485b-9cf3-23ab89c1b8e7" providerId="AD" clId="Web-{7A28F24D-EE7C-F036-C5ED-B76C64B6B58B}" dt="2020-03-22T21:59:13.253" v="1702"/>
          <ac:graphicFrameMkLst>
            <pc:docMk/>
            <pc:sldMk cId="3828091909" sldId="294"/>
            <ac:graphicFrameMk id="5" creationId="{003B89AF-F99B-4600-9E4F-B895AD7FCB6C}"/>
          </ac:graphicFrameMkLst>
        </pc:graphicFrameChg>
      </pc:sldChg>
      <pc:sldChg chg="addSp delSp modSp new mod ord setBg">
        <pc:chgData name="Cole, Jessica" userId="S::coleje@richmond.k12.ga.us::09ed1fe1-19e7-485b-9cf3-23ab89c1b8e7" providerId="AD" clId="Web-{7A28F24D-EE7C-F036-C5ED-B76C64B6B58B}" dt="2020-03-22T22:24:07.196" v="3361" actId="20577"/>
        <pc:sldMkLst>
          <pc:docMk/>
          <pc:sldMk cId="3289341503" sldId="295"/>
        </pc:sldMkLst>
        <pc:spChg chg="add del mod">
          <ac:chgData name="Cole, Jessica" userId="S::coleje@richmond.k12.ga.us::09ed1fe1-19e7-485b-9cf3-23ab89c1b8e7" providerId="AD" clId="Web-{7A28F24D-EE7C-F036-C5ED-B76C64B6B58B}" dt="2020-03-22T22:23:21.242" v="3267"/>
          <ac:spMkLst>
            <pc:docMk/>
            <pc:sldMk cId="3289341503" sldId="295"/>
            <ac:spMk id="4" creationId="{08ED7F01-7A04-4CE9-9516-C430684F6A83}"/>
          </ac:spMkLst>
        </pc:spChg>
        <pc:spChg chg="add mod">
          <ac:chgData name="Cole, Jessica" userId="S::coleje@richmond.k12.ga.us::09ed1fe1-19e7-485b-9cf3-23ab89c1b8e7" providerId="AD" clId="Web-{7A28F24D-EE7C-F036-C5ED-B76C64B6B58B}" dt="2020-03-22T22:23:02.570" v="3261" actId="14100"/>
          <ac:spMkLst>
            <pc:docMk/>
            <pc:sldMk cId="3289341503" sldId="295"/>
            <ac:spMk id="5" creationId="{648D60FF-418A-41D7-AA65-4AA7A88959EC}"/>
          </ac:spMkLst>
        </pc:spChg>
        <pc:spChg chg="add mod">
          <ac:chgData name="Cole, Jessica" userId="S::coleje@richmond.k12.ga.us::09ed1fe1-19e7-485b-9cf3-23ab89c1b8e7" providerId="AD" clId="Web-{7A28F24D-EE7C-F036-C5ED-B76C64B6B58B}" dt="2020-03-22T22:24:07.196" v="3361" actId="20577"/>
          <ac:spMkLst>
            <pc:docMk/>
            <pc:sldMk cId="3289341503" sldId="295"/>
            <ac:spMk id="6" creationId="{ED8A99EA-5690-45B2-B1AE-FB7D6EE95177}"/>
          </ac:spMkLst>
        </pc:spChg>
        <pc:spChg chg="add">
          <ac:chgData name="Cole, Jessica" userId="S::coleje@richmond.k12.ga.us::09ed1fe1-19e7-485b-9cf3-23ab89c1b8e7" providerId="AD" clId="Web-{7A28F24D-EE7C-F036-C5ED-B76C64B6B58B}" dt="2020-03-22T21:58:27.378" v="1696"/>
          <ac:spMkLst>
            <pc:docMk/>
            <pc:sldMk cId="3289341503" sldId="295"/>
            <ac:spMk id="7" creationId="{F3060C83-F051-4F0E-ABAD-AA0DFC48B218}"/>
          </ac:spMkLst>
        </pc:spChg>
        <pc:spChg chg="add">
          <ac:chgData name="Cole, Jessica" userId="S::coleje@richmond.k12.ga.us::09ed1fe1-19e7-485b-9cf3-23ab89c1b8e7" providerId="AD" clId="Web-{7A28F24D-EE7C-F036-C5ED-B76C64B6B58B}" dt="2020-03-22T21:58:27.378" v="1696"/>
          <ac:spMkLst>
            <pc:docMk/>
            <pc:sldMk cId="3289341503" sldId="295"/>
            <ac:spMk id="9" creationId="{83C98ABE-055B-441F-B07E-44F97F083C39}"/>
          </ac:spMkLst>
        </pc:spChg>
        <pc:spChg chg="add">
          <ac:chgData name="Cole, Jessica" userId="S::coleje@richmond.k12.ga.us::09ed1fe1-19e7-485b-9cf3-23ab89c1b8e7" providerId="AD" clId="Web-{7A28F24D-EE7C-F036-C5ED-B76C64B6B58B}" dt="2020-03-22T21:58:27.378" v="1696"/>
          <ac:spMkLst>
            <pc:docMk/>
            <pc:sldMk cId="3289341503" sldId="295"/>
            <ac:spMk id="11" creationId="{29FDB030-9B49-4CED-8CCD-4D99382388AC}"/>
          </ac:spMkLst>
        </pc:spChg>
        <pc:spChg chg="add">
          <ac:chgData name="Cole, Jessica" userId="S::coleje@richmond.k12.ga.us::09ed1fe1-19e7-485b-9cf3-23ab89c1b8e7" providerId="AD" clId="Web-{7A28F24D-EE7C-F036-C5ED-B76C64B6B58B}" dt="2020-03-22T21:58:27.378" v="1696"/>
          <ac:spMkLst>
            <pc:docMk/>
            <pc:sldMk cId="3289341503" sldId="295"/>
            <ac:spMk id="13" creationId="{3783CA14-24A1-485C-8B30-D6A5D87987AD}"/>
          </ac:spMkLst>
        </pc:spChg>
        <pc:spChg chg="add">
          <ac:chgData name="Cole, Jessica" userId="S::coleje@richmond.k12.ga.us::09ed1fe1-19e7-485b-9cf3-23ab89c1b8e7" providerId="AD" clId="Web-{7A28F24D-EE7C-F036-C5ED-B76C64B6B58B}" dt="2020-03-22T21:58:27.378" v="1696"/>
          <ac:spMkLst>
            <pc:docMk/>
            <pc:sldMk cId="3289341503" sldId="295"/>
            <ac:spMk id="15" creationId="{9A97C86A-04D6-40F7-AE84-31AB43E6A846}"/>
          </ac:spMkLst>
        </pc:spChg>
        <pc:spChg chg="add">
          <ac:chgData name="Cole, Jessica" userId="S::coleje@richmond.k12.ga.us::09ed1fe1-19e7-485b-9cf3-23ab89c1b8e7" providerId="AD" clId="Web-{7A28F24D-EE7C-F036-C5ED-B76C64B6B58B}" dt="2020-03-22T21:58:27.378" v="1696"/>
          <ac:spMkLst>
            <pc:docMk/>
            <pc:sldMk cId="3289341503" sldId="295"/>
            <ac:spMk id="17" creationId="{FF9F2414-84E8-453E-B1F3-389FDE8192D9}"/>
          </ac:spMkLst>
        </pc:spChg>
        <pc:spChg chg="add">
          <ac:chgData name="Cole, Jessica" userId="S::coleje@richmond.k12.ga.us::09ed1fe1-19e7-485b-9cf3-23ab89c1b8e7" providerId="AD" clId="Web-{7A28F24D-EE7C-F036-C5ED-B76C64B6B58B}" dt="2020-03-22T21:58:27.378" v="1696"/>
          <ac:spMkLst>
            <pc:docMk/>
            <pc:sldMk cId="3289341503" sldId="295"/>
            <ac:spMk id="19" creationId="{3ECA69A1-7536-43AC-85EF-C7106179F5ED}"/>
          </ac:spMkLst>
        </pc:spChg>
        <pc:picChg chg="add mod">
          <ac:chgData name="Cole, Jessica" userId="S::coleje@richmond.k12.ga.us::09ed1fe1-19e7-485b-9cf3-23ab89c1b8e7" providerId="AD" clId="Web-{7A28F24D-EE7C-F036-C5ED-B76C64B6B58B}" dt="2020-03-22T21:58:50.206" v="1701" actId="14100"/>
          <ac:picMkLst>
            <pc:docMk/>
            <pc:sldMk cId="3289341503" sldId="295"/>
            <ac:picMk id="2" creationId="{BD31A4CC-5C58-4782-8A30-08C431F2B7F7}"/>
          </ac:picMkLst>
        </pc:picChg>
      </pc:sldChg>
      <pc:sldChg chg="modSp add replId">
        <pc:chgData name="Cole, Jessica" userId="S::coleje@richmond.k12.ga.us::09ed1fe1-19e7-485b-9cf3-23ab89c1b8e7" providerId="AD" clId="Web-{7A28F24D-EE7C-F036-C5ED-B76C64B6B58B}" dt="2020-03-22T22:04:31.539" v="2120" actId="20577"/>
        <pc:sldMkLst>
          <pc:docMk/>
          <pc:sldMk cId="2146725802" sldId="296"/>
        </pc:sldMkLst>
        <pc:spChg chg="mod">
          <ac:chgData name="Cole, Jessica" userId="S::coleje@richmond.k12.ga.us::09ed1fe1-19e7-485b-9cf3-23ab89c1b8e7" providerId="AD" clId="Web-{7A28F24D-EE7C-F036-C5ED-B76C64B6B58B}" dt="2020-03-22T22:04:31.539" v="2120" actId="20577"/>
          <ac:spMkLst>
            <pc:docMk/>
            <pc:sldMk cId="2146725802" sldId="296"/>
            <ac:spMk id="3" creationId="{BB54399C-0456-44B7-9CBF-F2E95D8ECE20}"/>
          </ac:spMkLst>
        </pc:spChg>
      </pc:sldChg>
      <pc:sldChg chg="add replId">
        <pc:chgData name="Cole, Jessica" userId="S::coleje@richmond.k12.ga.us::09ed1fe1-19e7-485b-9cf3-23ab89c1b8e7" providerId="AD" clId="Web-{7A28F24D-EE7C-F036-C5ED-B76C64B6B58B}" dt="2020-03-22T22:00:41.317" v="1730"/>
        <pc:sldMkLst>
          <pc:docMk/>
          <pc:sldMk cId="2841970417" sldId="297"/>
        </pc:sldMkLst>
      </pc:sldChg>
      <pc:sldChg chg="modSp add replId">
        <pc:chgData name="Cole, Jessica" userId="S::coleje@richmond.k12.ga.us::09ed1fe1-19e7-485b-9cf3-23ab89c1b8e7" providerId="AD" clId="Web-{7A28F24D-EE7C-F036-C5ED-B76C64B6B58B}" dt="2020-03-22T22:08:45.761" v="2155" actId="20577"/>
        <pc:sldMkLst>
          <pc:docMk/>
          <pc:sldMk cId="832700154" sldId="298"/>
        </pc:sldMkLst>
        <pc:spChg chg="mod">
          <ac:chgData name="Cole, Jessica" userId="S::coleje@richmond.k12.ga.us::09ed1fe1-19e7-485b-9cf3-23ab89c1b8e7" providerId="AD" clId="Web-{7A28F24D-EE7C-F036-C5ED-B76C64B6B58B}" dt="2020-03-22T22:08:45.761" v="2155" actId="20577"/>
          <ac:spMkLst>
            <pc:docMk/>
            <pc:sldMk cId="832700154" sldId="298"/>
            <ac:spMk id="2" creationId="{62CD451C-5CE3-4E18-9728-DF028D4B52BF}"/>
          </ac:spMkLst>
        </pc:spChg>
        <pc:picChg chg="mod">
          <ac:chgData name="Cole, Jessica" userId="S::coleje@richmond.k12.ga.us::09ed1fe1-19e7-485b-9cf3-23ab89c1b8e7" providerId="AD" clId="Web-{7A28F24D-EE7C-F036-C5ED-B76C64B6B58B}" dt="2020-03-22T22:08:16.808" v="2153" actId="1076"/>
          <ac:picMkLst>
            <pc:docMk/>
            <pc:sldMk cId="832700154" sldId="298"/>
            <ac:picMk id="4" creationId="{0397BFB1-4D9C-4B6E-83D8-12A90B29906F}"/>
          </ac:picMkLst>
        </pc:picChg>
      </pc:sldChg>
      <pc:sldChg chg="modSp add replId">
        <pc:chgData name="Cole, Jessica" userId="S::coleje@richmond.k12.ga.us::09ed1fe1-19e7-485b-9cf3-23ab89c1b8e7" providerId="AD" clId="Web-{7A28F24D-EE7C-F036-C5ED-B76C64B6B58B}" dt="2020-03-22T22:16:07.658" v="2866" actId="20577"/>
        <pc:sldMkLst>
          <pc:docMk/>
          <pc:sldMk cId="2930684648" sldId="299"/>
        </pc:sldMkLst>
        <pc:spChg chg="mod">
          <ac:chgData name="Cole, Jessica" userId="S::coleje@richmond.k12.ga.us::09ed1fe1-19e7-485b-9cf3-23ab89c1b8e7" providerId="AD" clId="Web-{7A28F24D-EE7C-F036-C5ED-B76C64B6B58B}" dt="2020-03-22T22:16:07.658" v="2866" actId="20577"/>
          <ac:spMkLst>
            <pc:docMk/>
            <pc:sldMk cId="2930684648" sldId="299"/>
            <ac:spMk id="6" creationId="{C9828724-D792-4AD2-B274-67A6D903C6A2}"/>
          </ac:spMkLst>
        </pc:spChg>
      </pc:sldChg>
      <pc:sldChg chg="modSp add replId">
        <pc:chgData name="Cole, Jessica" userId="S::coleje@richmond.k12.ga.us::09ed1fe1-19e7-485b-9cf3-23ab89c1b8e7" providerId="AD" clId="Web-{7A28F24D-EE7C-F036-C5ED-B76C64B6B58B}" dt="2020-03-22T22:18:53.817" v="3181" actId="20577"/>
        <pc:sldMkLst>
          <pc:docMk/>
          <pc:sldMk cId="3031057304" sldId="300"/>
        </pc:sldMkLst>
        <pc:spChg chg="mod">
          <ac:chgData name="Cole, Jessica" userId="S::coleje@richmond.k12.ga.us::09ed1fe1-19e7-485b-9cf3-23ab89c1b8e7" providerId="AD" clId="Web-{7A28F24D-EE7C-F036-C5ED-B76C64B6B58B}" dt="2020-03-22T22:18:53.817" v="3181" actId="20577"/>
          <ac:spMkLst>
            <pc:docMk/>
            <pc:sldMk cId="3031057304" sldId="300"/>
            <ac:spMk id="6" creationId="{C9828724-D792-4AD2-B274-67A6D903C6A2}"/>
          </ac:spMkLst>
        </pc:spChg>
      </pc:sldChg>
      <pc:sldChg chg="add replId">
        <pc:chgData name="Cole, Jessica" userId="S::coleje@richmond.k12.ga.us::09ed1fe1-19e7-485b-9cf3-23ab89c1b8e7" providerId="AD" clId="Web-{7A28F24D-EE7C-F036-C5ED-B76C64B6B58B}" dt="2020-03-22T22:19:22.067" v="3184"/>
        <pc:sldMkLst>
          <pc:docMk/>
          <pc:sldMk cId="2954554261" sldId="301"/>
        </pc:sldMkLst>
      </pc:sldChg>
      <pc:sldChg chg="addSp modSp add mod ord replId setBg setClrOvrMap">
        <pc:chgData name="Cole, Jessica" userId="S::coleje@richmond.k12.ga.us::09ed1fe1-19e7-485b-9cf3-23ab89c1b8e7" providerId="AD" clId="Web-{7A28F24D-EE7C-F036-C5ED-B76C64B6B58B}" dt="2020-03-23T01:01:38.236" v="6194" actId="20577"/>
        <pc:sldMkLst>
          <pc:docMk/>
          <pc:sldMk cId="2144991275" sldId="302"/>
        </pc:sldMkLst>
        <pc:spChg chg="mod">
          <ac:chgData name="Cole, Jessica" userId="S::coleje@richmond.k12.ga.us::09ed1fe1-19e7-485b-9cf3-23ab89c1b8e7" providerId="AD" clId="Web-{7A28F24D-EE7C-F036-C5ED-B76C64B6B58B}" dt="2020-03-23T01:01:38.236" v="6194" actId="20577"/>
          <ac:spMkLst>
            <pc:docMk/>
            <pc:sldMk cId="2144991275" sldId="302"/>
            <ac:spMk id="2" creationId="{8D9B5436-4944-42A4-AA15-19C0622A9DC7}"/>
          </ac:spMkLst>
        </pc:spChg>
        <pc:spChg chg="mod">
          <ac:chgData name="Cole, Jessica" userId="S::coleje@richmond.k12.ga.us::09ed1fe1-19e7-485b-9cf3-23ab89c1b8e7" providerId="AD" clId="Web-{7A28F24D-EE7C-F036-C5ED-B76C64B6B58B}" dt="2020-03-23T01:01:21.751" v="6166"/>
          <ac:spMkLst>
            <pc:docMk/>
            <pc:sldMk cId="2144991275" sldId="302"/>
            <ac:spMk id="3" creationId="{075691D3-0C23-4560-913F-599D14D2A6D6}"/>
          </ac:spMkLst>
        </pc:spChg>
        <pc:spChg chg="add">
          <ac:chgData name="Cole, Jessica" userId="S::coleje@richmond.k12.ga.us::09ed1fe1-19e7-485b-9cf3-23ab89c1b8e7" providerId="AD" clId="Web-{7A28F24D-EE7C-F036-C5ED-B76C64B6B58B}" dt="2020-03-23T01:01:21.751" v="6166"/>
          <ac:spMkLst>
            <pc:docMk/>
            <pc:sldMk cId="2144991275" sldId="302"/>
            <ac:spMk id="9" creationId="{8F23F8A3-8FD7-4779-8323-FDC26BE99889}"/>
          </ac:spMkLst>
        </pc:spChg>
        <pc:spChg chg="add">
          <ac:chgData name="Cole, Jessica" userId="S::coleje@richmond.k12.ga.us::09ed1fe1-19e7-485b-9cf3-23ab89c1b8e7" providerId="AD" clId="Web-{7A28F24D-EE7C-F036-C5ED-B76C64B6B58B}" dt="2020-03-23T01:01:21.751" v="6166"/>
          <ac:spMkLst>
            <pc:docMk/>
            <pc:sldMk cId="2144991275" sldId="302"/>
            <ac:spMk id="11" creationId="{F605C4CC-A25C-416F-8333-7CB7DC97D870}"/>
          </ac:spMkLst>
        </pc:spChg>
        <pc:picChg chg="add mod ord">
          <ac:chgData name="Cole, Jessica" userId="S::coleje@richmond.k12.ga.us::09ed1fe1-19e7-485b-9cf3-23ab89c1b8e7" providerId="AD" clId="Web-{7A28F24D-EE7C-F036-C5ED-B76C64B6B58B}" dt="2020-03-23T01:01:21.751" v="6166"/>
          <ac:picMkLst>
            <pc:docMk/>
            <pc:sldMk cId="2144991275" sldId="302"/>
            <ac:picMk id="4" creationId="{153BAD6A-07C0-4CC6-9E41-171CD1A5A402}"/>
          </ac:picMkLst>
        </pc:picChg>
      </pc:sldChg>
      <pc:sldChg chg="addSp modSp new mod setBg">
        <pc:chgData name="Cole, Jessica" userId="S::coleje@richmond.k12.ga.us::09ed1fe1-19e7-485b-9cf3-23ab89c1b8e7" providerId="AD" clId="Web-{7A28F24D-EE7C-F036-C5ED-B76C64B6B58B}" dt="2020-03-22T22:21:07.928" v="3188"/>
        <pc:sldMkLst>
          <pc:docMk/>
          <pc:sldMk cId="123302338" sldId="303"/>
        </pc:sldMkLst>
        <pc:picChg chg="add mod">
          <ac:chgData name="Cole, Jessica" userId="S::coleje@richmond.k12.ga.us::09ed1fe1-19e7-485b-9cf3-23ab89c1b8e7" providerId="AD" clId="Web-{7A28F24D-EE7C-F036-C5ED-B76C64B6B58B}" dt="2020-03-22T22:21:07.928" v="3188"/>
          <ac:picMkLst>
            <pc:docMk/>
            <pc:sldMk cId="123302338" sldId="303"/>
            <ac:picMk id="2" creationId="{3114B748-67E7-4552-AE7B-0611D4A167A5}"/>
          </ac:picMkLst>
        </pc:picChg>
      </pc:sldChg>
      <pc:sldChg chg="add replId">
        <pc:chgData name="Cole, Jessica" userId="S::coleje@richmond.k12.ga.us::09ed1fe1-19e7-485b-9cf3-23ab89c1b8e7" providerId="AD" clId="Web-{7A28F24D-EE7C-F036-C5ED-B76C64B6B58B}" dt="2020-03-22T22:21:43.397" v="3197"/>
        <pc:sldMkLst>
          <pc:docMk/>
          <pc:sldMk cId="3622475878" sldId="304"/>
        </pc:sldMkLst>
      </pc:sldChg>
      <pc:sldChg chg="add replId">
        <pc:chgData name="Cole, Jessica" userId="S::coleje@richmond.k12.ga.us::09ed1fe1-19e7-485b-9cf3-23ab89c1b8e7" providerId="AD" clId="Web-{7A28F24D-EE7C-F036-C5ED-B76C64B6B58B}" dt="2020-03-22T22:21:56.382" v="3198"/>
        <pc:sldMkLst>
          <pc:docMk/>
          <pc:sldMk cId="1655975361" sldId="305"/>
        </pc:sldMkLst>
      </pc:sldChg>
      <pc:sldChg chg="modSp add replId">
        <pc:chgData name="Cole, Jessica" userId="S::coleje@richmond.k12.ga.us::09ed1fe1-19e7-485b-9cf3-23ab89c1b8e7" providerId="AD" clId="Web-{7A28F24D-EE7C-F036-C5ED-B76C64B6B58B}" dt="2020-03-22T22:22:27.101" v="3203" actId="20577"/>
        <pc:sldMkLst>
          <pc:docMk/>
          <pc:sldMk cId="887901624" sldId="306"/>
        </pc:sldMkLst>
        <pc:spChg chg="mod">
          <ac:chgData name="Cole, Jessica" userId="S::coleje@richmond.k12.ga.us::09ed1fe1-19e7-485b-9cf3-23ab89c1b8e7" providerId="AD" clId="Web-{7A28F24D-EE7C-F036-C5ED-B76C64B6B58B}" dt="2020-03-22T22:22:27.101" v="3203" actId="20577"/>
          <ac:spMkLst>
            <pc:docMk/>
            <pc:sldMk cId="887901624" sldId="306"/>
            <ac:spMk id="3" creationId="{456DB40F-7E1B-49BA-BBB7-A1AE9AF80E7D}"/>
          </ac:spMkLst>
        </pc:spChg>
      </pc:sldChg>
      <pc:sldChg chg="delSp modSp add replId delAnim">
        <pc:chgData name="Cole, Jessica" userId="S::coleje@richmond.k12.ga.us::09ed1fe1-19e7-485b-9cf3-23ab89c1b8e7" providerId="AD" clId="Web-{7A28F24D-EE7C-F036-C5ED-B76C64B6B58B}" dt="2020-03-22T22:29:01.216" v="3429"/>
        <pc:sldMkLst>
          <pc:docMk/>
          <pc:sldMk cId="2508880381" sldId="307"/>
        </pc:sldMkLst>
        <pc:spChg chg="del mod">
          <ac:chgData name="Cole, Jessica" userId="S::coleje@richmond.k12.ga.us::09ed1fe1-19e7-485b-9cf3-23ab89c1b8e7" providerId="AD" clId="Web-{7A28F24D-EE7C-F036-C5ED-B76C64B6B58B}" dt="2020-03-22T22:29:01.216" v="3429"/>
          <ac:spMkLst>
            <pc:docMk/>
            <pc:sldMk cId="2508880381" sldId="307"/>
            <ac:spMk id="3" creationId="{178E9EAA-D36D-4D15-9AD6-D5975096F16E}"/>
          </ac:spMkLst>
        </pc:spChg>
        <pc:spChg chg="mod">
          <ac:chgData name="Cole, Jessica" userId="S::coleje@richmond.k12.ga.us::09ed1fe1-19e7-485b-9cf3-23ab89c1b8e7" providerId="AD" clId="Web-{7A28F24D-EE7C-F036-C5ED-B76C64B6B58B}" dt="2020-03-22T22:28:54.794" v="3423" actId="20577"/>
          <ac:spMkLst>
            <pc:docMk/>
            <pc:sldMk cId="2508880381" sldId="307"/>
            <ac:spMk id="6" creationId="{ECCA45C7-5AA3-4A97-B74D-BEA78CDA9565}"/>
          </ac:spMkLst>
        </pc:spChg>
      </pc:sldChg>
      <pc:sldChg chg="modSp add replId">
        <pc:chgData name="Cole, Jessica" userId="S::coleje@richmond.k12.ga.us::09ed1fe1-19e7-485b-9cf3-23ab89c1b8e7" providerId="AD" clId="Web-{7A28F24D-EE7C-F036-C5ED-B76C64B6B58B}" dt="2020-03-22T22:30:22.342" v="3440" actId="20577"/>
        <pc:sldMkLst>
          <pc:docMk/>
          <pc:sldMk cId="2162463212" sldId="308"/>
        </pc:sldMkLst>
        <pc:graphicFrameChg chg="modGraphic">
          <ac:chgData name="Cole, Jessica" userId="S::coleje@richmond.k12.ga.us::09ed1fe1-19e7-485b-9cf3-23ab89c1b8e7" providerId="AD" clId="Web-{7A28F24D-EE7C-F036-C5ED-B76C64B6B58B}" dt="2020-03-22T22:30:22.342" v="3440" actId="20577"/>
          <ac:graphicFrameMkLst>
            <pc:docMk/>
            <pc:sldMk cId="2162463212" sldId="308"/>
            <ac:graphicFrameMk id="5" creationId="{003B89AF-F99B-4600-9E4F-B895AD7FCB6C}"/>
          </ac:graphicFrameMkLst>
        </pc:graphicFrameChg>
      </pc:sldChg>
      <pc:sldChg chg="modSp add replId">
        <pc:chgData name="Cole, Jessica" userId="S::coleje@richmond.k12.ga.us::09ed1fe1-19e7-485b-9cf3-23ab89c1b8e7" providerId="AD" clId="Web-{7A28F24D-EE7C-F036-C5ED-B76C64B6B58B}" dt="2020-03-22T22:30:51.545" v="3444" actId="20577"/>
        <pc:sldMkLst>
          <pc:docMk/>
          <pc:sldMk cId="3380316106" sldId="309"/>
        </pc:sldMkLst>
        <pc:spChg chg="mod">
          <ac:chgData name="Cole, Jessica" userId="S::coleje@richmond.k12.ga.us::09ed1fe1-19e7-485b-9cf3-23ab89c1b8e7" providerId="AD" clId="Web-{7A28F24D-EE7C-F036-C5ED-B76C64B6B58B}" dt="2020-03-22T22:30:51.545" v="3444" actId="20577"/>
          <ac:spMkLst>
            <pc:docMk/>
            <pc:sldMk cId="3380316106" sldId="309"/>
            <ac:spMk id="3" creationId="{BB54399C-0456-44B7-9CBF-F2E95D8ECE20}"/>
          </ac:spMkLst>
        </pc:spChg>
      </pc:sldChg>
      <pc:sldChg chg="modSp add replId">
        <pc:chgData name="Cole, Jessica" userId="S::coleje@richmond.k12.ga.us::09ed1fe1-19e7-485b-9cf3-23ab89c1b8e7" providerId="AD" clId="Web-{7A28F24D-EE7C-F036-C5ED-B76C64B6B58B}" dt="2020-03-22T22:32:17.031" v="3473" actId="20577"/>
        <pc:sldMkLst>
          <pc:docMk/>
          <pc:sldMk cId="1142164987" sldId="310"/>
        </pc:sldMkLst>
        <pc:spChg chg="mod">
          <ac:chgData name="Cole, Jessica" userId="S::coleje@richmond.k12.ga.us::09ed1fe1-19e7-485b-9cf3-23ab89c1b8e7" providerId="AD" clId="Web-{7A28F24D-EE7C-F036-C5ED-B76C64B6B58B}" dt="2020-03-22T22:32:17.031" v="3473" actId="20577"/>
          <ac:spMkLst>
            <pc:docMk/>
            <pc:sldMk cId="1142164987" sldId="310"/>
            <ac:spMk id="2" creationId="{62CD451C-5CE3-4E18-9728-DF028D4B52BF}"/>
          </ac:spMkLst>
        </pc:spChg>
        <pc:picChg chg="mod">
          <ac:chgData name="Cole, Jessica" userId="S::coleje@richmond.k12.ga.us::09ed1fe1-19e7-485b-9cf3-23ab89c1b8e7" providerId="AD" clId="Web-{7A28F24D-EE7C-F036-C5ED-B76C64B6B58B}" dt="2020-03-22T22:31:58.406" v="3471" actId="1076"/>
          <ac:picMkLst>
            <pc:docMk/>
            <pc:sldMk cId="1142164987" sldId="310"/>
            <ac:picMk id="4" creationId="{0397BFB1-4D9C-4B6E-83D8-12A90B29906F}"/>
          </ac:picMkLst>
        </pc:picChg>
      </pc:sldChg>
      <pc:sldChg chg="modSp add replId">
        <pc:chgData name="Cole, Jessica" userId="S::coleje@richmond.k12.ga.us::09ed1fe1-19e7-485b-9cf3-23ab89c1b8e7" providerId="AD" clId="Web-{7A28F24D-EE7C-F036-C5ED-B76C64B6B58B}" dt="2020-03-22T22:32:54.891" v="3576" actId="20577"/>
        <pc:sldMkLst>
          <pc:docMk/>
          <pc:sldMk cId="1808633481" sldId="311"/>
        </pc:sldMkLst>
        <pc:spChg chg="mod">
          <ac:chgData name="Cole, Jessica" userId="S::coleje@richmond.k12.ga.us::09ed1fe1-19e7-485b-9cf3-23ab89c1b8e7" providerId="AD" clId="Web-{7A28F24D-EE7C-F036-C5ED-B76C64B6B58B}" dt="2020-03-22T22:32:54.891" v="3576" actId="20577"/>
          <ac:spMkLst>
            <pc:docMk/>
            <pc:sldMk cId="1808633481" sldId="311"/>
            <ac:spMk id="6" creationId="{C9828724-D792-4AD2-B274-67A6D903C6A2}"/>
          </ac:spMkLst>
        </pc:spChg>
      </pc:sldChg>
      <pc:sldChg chg="modSp add replId">
        <pc:chgData name="Cole, Jessica" userId="S::coleje@richmond.k12.ga.us::09ed1fe1-19e7-485b-9cf3-23ab89c1b8e7" providerId="AD" clId="Web-{7A28F24D-EE7C-F036-C5ED-B76C64B6B58B}" dt="2020-03-23T01:05:59.993" v="6470" actId="20577"/>
        <pc:sldMkLst>
          <pc:docMk/>
          <pc:sldMk cId="3486858786" sldId="312"/>
        </pc:sldMkLst>
        <pc:spChg chg="mod">
          <ac:chgData name="Cole, Jessica" userId="S::coleje@richmond.k12.ga.us::09ed1fe1-19e7-485b-9cf3-23ab89c1b8e7" providerId="AD" clId="Web-{7A28F24D-EE7C-F036-C5ED-B76C64B6B58B}" dt="2020-03-23T01:05:59.993" v="6470" actId="20577"/>
          <ac:spMkLst>
            <pc:docMk/>
            <pc:sldMk cId="3486858786" sldId="312"/>
            <ac:spMk id="3" creationId="{08682AFD-DE01-42C6-808A-6AFC4596E618}"/>
          </ac:spMkLst>
        </pc:spChg>
      </pc:sldChg>
      <pc:sldChg chg="addSp modSp new">
        <pc:chgData name="Cole, Jessica" userId="S::coleje@richmond.k12.ga.us::09ed1fe1-19e7-485b-9cf3-23ab89c1b8e7" providerId="AD" clId="Web-{7A28F24D-EE7C-F036-C5ED-B76C64B6B58B}" dt="2020-03-22T22:34:21.267" v="3584" actId="14100"/>
        <pc:sldMkLst>
          <pc:docMk/>
          <pc:sldMk cId="4027705384" sldId="313"/>
        </pc:sldMkLst>
        <pc:picChg chg="add mod">
          <ac:chgData name="Cole, Jessica" userId="S::coleje@richmond.k12.ga.us::09ed1fe1-19e7-485b-9cf3-23ab89c1b8e7" providerId="AD" clId="Web-{7A28F24D-EE7C-F036-C5ED-B76C64B6B58B}" dt="2020-03-22T22:34:21.267" v="3584" actId="14100"/>
          <ac:picMkLst>
            <pc:docMk/>
            <pc:sldMk cId="4027705384" sldId="313"/>
            <ac:picMk id="2" creationId="{21251AB1-A06F-47BB-9A34-4C6165585B2F}"/>
          </ac:picMkLst>
        </pc:picChg>
      </pc:sldChg>
      <pc:sldChg chg="addSp delSp modSp new mod setBg">
        <pc:chgData name="Cole, Jessica" userId="S::coleje@richmond.k12.ga.us::09ed1fe1-19e7-485b-9cf3-23ab89c1b8e7" providerId="AD" clId="Web-{7A28F24D-EE7C-F036-C5ED-B76C64B6B58B}" dt="2020-03-23T01:03:30.239" v="6196"/>
        <pc:sldMkLst>
          <pc:docMk/>
          <pc:sldMk cId="1359770356" sldId="314"/>
        </pc:sldMkLst>
        <pc:spChg chg="mod">
          <ac:chgData name="Cole, Jessica" userId="S::coleje@richmond.k12.ga.us::09ed1fe1-19e7-485b-9cf3-23ab89c1b8e7" providerId="AD" clId="Web-{7A28F24D-EE7C-F036-C5ED-B76C64B6B58B}" dt="2020-03-23T01:03:30.239" v="6196"/>
          <ac:spMkLst>
            <pc:docMk/>
            <pc:sldMk cId="1359770356" sldId="314"/>
            <ac:spMk id="2" creationId="{23AE7AF9-6E5A-4195-9DE7-54C7E772B870}"/>
          </ac:spMkLst>
        </pc:spChg>
        <pc:spChg chg="del mod">
          <ac:chgData name="Cole, Jessica" userId="S::coleje@richmond.k12.ga.us::09ed1fe1-19e7-485b-9cf3-23ab89c1b8e7" providerId="AD" clId="Web-{7A28F24D-EE7C-F036-C5ED-B76C64B6B58B}" dt="2020-03-23T01:03:30.239" v="6196"/>
          <ac:spMkLst>
            <pc:docMk/>
            <pc:sldMk cId="1359770356" sldId="314"/>
            <ac:spMk id="3" creationId="{7BB7234A-F44A-4A89-801F-81A2B2274537}"/>
          </ac:spMkLst>
        </pc:spChg>
        <pc:spChg chg="add">
          <ac:chgData name="Cole, Jessica" userId="S::coleje@richmond.k12.ga.us::09ed1fe1-19e7-485b-9cf3-23ab89c1b8e7" providerId="AD" clId="Web-{7A28F24D-EE7C-F036-C5ED-B76C64B6B58B}" dt="2020-03-23T01:03:30.239" v="6196"/>
          <ac:spMkLst>
            <pc:docMk/>
            <pc:sldMk cId="1359770356" sldId="314"/>
            <ac:spMk id="10" creationId="{46C2E80F-49A6-4372-B103-219D417A55ED}"/>
          </ac:spMkLst>
        </pc:spChg>
        <pc:graphicFrameChg chg="add">
          <ac:chgData name="Cole, Jessica" userId="S::coleje@richmond.k12.ga.us::09ed1fe1-19e7-485b-9cf3-23ab89c1b8e7" providerId="AD" clId="Web-{7A28F24D-EE7C-F036-C5ED-B76C64B6B58B}" dt="2020-03-23T01:03:30.239" v="6196"/>
          <ac:graphicFrameMkLst>
            <pc:docMk/>
            <pc:sldMk cId="1359770356" sldId="314"/>
            <ac:graphicFrameMk id="5" creationId="{32EBFB00-0501-4846-A8FA-6DCB7921250D}"/>
          </ac:graphicFrameMkLst>
        </pc:graphicFrameChg>
      </pc:sldChg>
      <pc:sldChg chg="addSp modSp new mod ord setBg setClrOvrMap">
        <pc:chgData name="Cole, Jessica" userId="S::coleje@richmond.k12.ga.us::09ed1fe1-19e7-485b-9cf3-23ab89c1b8e7" providerId="AD" clId="Web-{7A28F24D-EE7C-F036-C5ED-B76C64B6B58B}" dt="2020-03-23T00:44:49.282" v="5340"/>
        <pc:sldMkLst>
          <pc:docMk/>
          <pc:sldMk cId="1979343800" sldId="315"/>
        </pc:sldMkLst>
        <pc:spChg chg="mod">
          <ac:chgData name="Cole, Jessica" userId="S::coleje@richmond.k12.ga.us::09ed1fe1-19e7-485b-9cf3-23ab89c1b8e7" providerId="AD" clId="Web-{7A28F24D-EE7C-F036-C5ED-B76C64B6B58B}" dt="2020-03-23T00:44:30.110" v="5339"/>
          <ac:spMkLst>
            <pc:docMk/>
            <pc:sldMk cId="1979343800" sldId="315"/>
            <ac:spMk id="2" creationId="{B4100B64-D2B7-43BB-A7E0-F662FF137614}"/>
          </ac:spMkLst>
        </pc:spChg>
        <pc:spChg chg="mod">
          <ac:chgData name="Cole, Jessica" userId="S::coleje@richmond.k12.ga.us::09ed1fe1-19e7-485b-9cf3-23ab89c1b8e7" providerId="AD" clId="Web-{7A28F24D-EE7C-F036-C5ED-B76C64B6B58B}" dt="2020-03-23T00:44:30.110" v="5339"/>
          <ac:spMkLst>
            <pc:docMk/>
            <pc:sldMk cId="1979343800" sldId="315"/>
            <ac:spMk id="3" creationId="{DBE77144-C93D-4E99-B32B-45C3243786BA}"/>
          </ac:spMkLst>
        </pc:spChg>
        <pc:spChg chg="add">
          <ac:chgData name="Cole, Jessica" userId="S::coleje@richmond.k12.ga.us::09ed1fe1-19e7-485b-9cf3-23ab89c1b8e7" providerId="AD" clId="Web-{7A28F24D-EE7C-F036-C5ED-B76C64B6B58B}" dt="2020-03-23T00:44:30.110" v="5339"/>
          <ac:spMkLst>
            <pc:docMk/>
            <pc:sldMk cId="1979343800" sldId="315"/>
            <ac:spMk id="15" creationId="{EBB6D9F6-3E47-45AD-8461-718A3C87E3E8}"/>
          </ac:spMkLst>
        </pc:spChg>
        <pc:spChg chg="add">
          <ac:chgData name="Cole, Jessica" userId="S::coleje@richmond.k12.ga.us::09ed1fe1-19e7-485b-9cf3-23ab89c1b8e7" providerId="AD" clId="Web-{7A28F24D-EE7C-F036-C5ED-B76C64B6B58B}" dt="2020-03-23T00:44:30.110" v="5339"/>
          <ac:spMkLst>
            <pc:docMk/>
            <pc:sldMk cId="1979343800" sldId="315"/>
            <ac:spMk id="17" creationId="{A3B16A00-A549-4B07-B8C2-4B3A966D9E26}"/>
          </ac:spMkLst>
        </pc:spChg>
        <pc:spChg chg="add">
          <ac:chgData name="Cole, Jessica" userId="S::coleje@richmond.k12.ga.us::09ed1fe1-19e7-485b-9cf3-23ab89c1b8e7" providerId="AD" clId="Web-{7A28F24D-EE7C-F036-C5ED-B76C64B6B58B}" dt="2020-03-23T00:44:30.110" v="5339"/>
          <ac:spMkLst>
            <pc:docMk/>
            <pc:sldMk cId="1979343800" sldId="315"/>
            <ac:spMk id="19" creationId="{33B86BAE-87B4-4192-ABB2-627FFC965AC7}"/>
          </ac:spMkLst>
        </pc:spChg>
        <pc:spChg chg="add">
          <ac:chgData name="Cole, Jessica" userId="S::coleje@richmond.k12.ga.us::09ed1fe1-19e7-485b-9cf3-23ab89c1b8e7" providerId="AD" clId="Web-{7A28F24D-EE7C-F036-C5ED-B76C64B6B58B}" dt="2020-03-23T00:44:30.110" v="5339"/>
          <ac:spMkLst>
            <pc:docMk/>
            <pc:sldMk cId="1979343800" sldId="315"/>
            <ac:spMk id="21" creationId="{22BB4F03-4463-45CC-89A7-8E03412EDDBF}"/>
          </ac:spMkLst>
        </pc:spChg>
        <pc:spChg chg="add">
          <ac:chgData name="Cole, Jessica" userId="S::coleje@richmond.k12.ga.us::09ed1fe1-19e7-485b-9cf3-23ab89c1b8e7" providerId="AD" clId="Web-{7A28F24D-EE7C-F036-C5ED-B76C64B6B58B}" dt="2020-03-23T00:44:30.110" v="5339"/>
          <ac:spMkLst>
            <pc:docMk/>
            <pc:sldMk cId="1979343800" sldId="315"/>
            <ac:spMk id="23" creationId="{80E1AEAE-1F52-4C29-925C-27738417E9F5}"/>
          </ac:spMkLst>
        </pc:spChg>
        <pc:picChg chg="add mod ord">
          <ac:chgData name="Cole, Jessica" userId="S::coleje@richmond.k12.ga.us::09ed1fe1-19e7-485b-9cf3-23ab89c1b8e7" providerId="AD" clId="Web-{7A28F24D-EE7C-F036-C5ED-B76C64B6B58B}" dt="2020-03-23T00:44:30.110" v="5339"/>
          <ac:picMkLst>
            <pc:docMk/>
            <pc:sldMk cId="1979343800" sldId="315"/>
            <ac:picMk id="4" creationId="{153826F9-EC19-47D6-94BD-772A4CF5B556}"/>
          </ac:picMkLst>
        </pc:picChg>
        <pc:picChg chg="add mod ord">
          <ac:chgData name="Cole, Jessica" userId="S::coleje@richmond.k12.ga.us::09ed1fe1-19e7-485b-9cf3-23ab89c1b8e7" providerId="AD" clId="Web-{7A28F24D-EE7C-F036-C5ED-B76C64B6B58B}" dt="2020-03-23T00:44:30.110" v="5339"/>
          <ac:picMkLst>
            <pc:docMk/>
            <pc:sldMk cId="1979343800" sldId="315"/>
            <ac:picMk id="6" creationId="{E7D296CA-9822-4FDC-9902-F17CFB55E29A}"/>
          </ac:picMkLst>
        </pc:picChg>
        <pc:picChg chg="add mod">
          <ac:chgData name="Cole, Jessica" userId="S::coleje@richmond.k12.ga.us::09ed1fe1-19e7-485b-9cf3-23ab89c1b8e7" providerId="AD" clId="Web-{7A28F24D-EE7C-F036-C5ED-B76C64B6B58B}" dt="2020-03-23T00:44:30.110" v="5339"/>
          <ac:picMkLst>
            <pc:docMk/>
            <pc:sldMk cId="1979343800" sldId="315"/>
            <ac:picMk id="8" creationId="{537BFB51-97AF-462B-AB19-6A68046A060F}"/>
          </ac:picMkLst>
        </pc:picChg>
        <pc:picChg chg="add mod">
          <ac:chgData name="Cole, Jessica" userId="S::coleje@richmond.k12.ga.us::09ed1fe1-19e7-485b-9cf3-23ab89c1b8e7" providerId="AD" clId="Web-{7A28F24D-EE7C-F036-C5ED-B76C64B6B58B}" dt="2020-03-23T00:44:30.110" v="5339"/>
          <ac:picMkLst>
            <pc:docMk/>
            <pc:sldMk cId="1979343800" sldId="315"/>
            <ac:picMk id="10" creationId="{A519A029-0512-422A-8DE6-BC1F7C49CE4A}"/>
          </ac:picMkLst>
        </pc:picChg>
      </pc:sldChg>
      <pc:sldChg chg="addSp delSp modSp new">
        <pc:chgData name="Cole, Jessica" userId="S::coleje@richmond.k12.ga.us::09ed1fe1-19e7-485b-9cf3-23ab89c1b8e7" providerId="AD" clId="Web-{7A28F24D-EE7C-F036-C5ED-B76C64B6B58B}" dt="2020-03-23T00:46:51.676" v="5495" actId="14100"/>
        <pc:sldMkLst>
          <pc:docMk/>
          <pc:sldMk cId="4155656959" sldId="316"/>
        </pc:sldMkLst>
        <pc:spChg chg="mod">
          <ac:chgData name="Cole, Jessica" userId="S::coleje@richmond.k12.ga.us::09ed1fe1-19e7-485b-9cf3-23ab89c1b8e7" providerId="AD" clId="Web-{7A28F24D-EE7C-F036-C5ED-B76C64B6B58B}" dt="2020-03-23T00:46:07.519" v="5486" actId="20577"/>
          <ac:spMkLst>
            <pc:docMk/>
            <pc:sldMk cId="4155656959" sldId="316"/>
            <ac:spMk id="2" creationId="{E07F4411-5553-400B-B537-523A7D858294}"/>
          </ac:spMkLst>
        </pc:spChg>
        <pc:spChg chg="del mod">
          <ac:chgData name="Cole, Jessica" userId="S::coleje@richmond.k12.ga.us::09ed1fe1-19e7-485b-9cf3-23ab89c1b8e7" providerId="AD" clId="Web-{7A28F24D-EE7C-F036-C5ED-B76C64B6B58B}" dt="2020-03-23T00:46:36.645" v="5492"/>
          <ac:spMkLst>
            <pc:docMk/>
            <pc:sldMk cId="4155656959" sldId="316"/>
            <ac:spMk id="3" creationId="{D777EABC-FDE9-4AF6-BBB0-07EA64D1B9F9}"/>
          </ac:spMkLst>
        </pc:spChg>
        <pc:picChg chg="add mod ord">
          <ac:chgData name="Cole, Jessica" userId="S::coleje@richmond.k12.ga.us::09ed1fe1-19e7-485b-9cf3-23ab89c1b8e7" providerId="AD" clId="Web-{7A28F24D-EE7C-F036-C5ED-B76C64B6B58B}" dt="2020-03-23T00:46:51.676" v="5495" actId="14100"/>
          <ac:picMkLst>
            <pc:docMk/>
            <pc:sldMk cId="4155656959" sldId="316"/>
            <ac:picMk id="4" creationId="{387F8A54-C158-4FCC-833A-168C70137EAF}"/>
          </ac:picMkLst>
        </pc:picChg>
      </pc:sldChg>
    </pc:docChg>
  </pc:docChgLst>
  <pc:docChgLst>
    <pc:chgData name="Cole, Jessica" userId="S::coleje@richmond.k12.ga.us::09ed1fe1-19e7-485b-9cf3-23ab89c1b8e7" providerId="AD" clId="Web-{C1F2CFDC-728F-15C9-1879-6AB1DD307AE7}"/>
    <pc:docChg chg="addSld delSld modSld">
      <pc:chgData name="Cole, Jessica" userId="S::coleje@richmond.k12.ga.us::09ed1fe1-19e7-485b-9cf3-23ab89c1b8e7" providerId="AD" clId="Web-{C1F2CFDC-728F-15C9-1879-6AB1DD307AE7}" dt="2020-03-27T22:45:08.386" v="3820" actId="20577"/>
      <pc:docMkLst>
        <pc:docMk/>
      </pc:docMkLst>
      <pc:sldChg chg="modSp">
        <pc:chgData name="Cole, Jessica" userId="S::coleje@richmond.k12.ga.us::09ed1fe1-19e7-485b-9cf3-23ab89c1b8e7" providerId="AD" clId="Web-{C1F2CFDC-728F-15C9-1879-6AB1DD307AE7}" dt="2020-03-27T13:14:39.615" v="71" actId="20577"/>
        <pc:sldMkLst>
          <pc:docMk/>
          <pc:sldMk cId="109857222" sldId="256"/>
        </pc:sldMkLst>
        <pc:spChg chg="mod">
          <ac:chgData name="Cole, Jessica" userId="S::coleje@richmond.k12.ga.us::09ed1fe1-19e7-485b-9cf3-23ab89c1b8e7" providerId="AD" clId="Web-{C1F2CFDC-728F-15C9-1879-6AB1DD307AE7}" dt="2020-03-27T13:14:26.600" v="31" actId="20577"/>
          <ac:spMkLst>
            <pc:docMk/>
            <pc:sldMk cId="109857222" sldId="256"/>
            <ac:spMk id="2" creationId="{00000000-0000-0000-0000-000000000000}"/>
          </ac:spMkLst>
        </pc:spChg>
        <pc:spChg chg="mod">
          <ac:chgData name="Cole, Jessica" userId="S::coleje@richmond.k12.ga.us::09ed1fe1-19e7-485b-9cf3-23ab89c1b8e7" providerId="AD" clId="Web-{C1F2CFDC-728F-15C9-1879-6AB1DD307AE7}" dt="2020-03-27T13:14:39.615" v="71" actId="20577"/>
          <ac:spMkLst>
            <pc:docMk/>
            <pc:sldMk cId="109857222" sldId="256"/>
            <ac:spMk id="3" creationId="{00000000-0000-0000-0000-000000000000}"/>
          </ac:spMkLst>
        </pc:spChg>
      </pc:sldChg>
      <pc:sldChg chg="modSp">
        <pc:chgData name="Cole, Jessica" userId="S::coleje@richmond.k12.ga.us::09ed1fe1-19e7-485b-9cf3-23ab89c1b8e7" providerId="AD" clId="Web-{C1F2CFDC-728F-15C9-1879-6AB1DD307AE7}" dt="2020-03-27T13:22:52.600" v="1222" actId="20577"/>
        <pc:sldMkLst>
          <pc:docMk/>
          <pc:sldMk cId="2717255447" sldId="258"/>
        </pc:sldMkLst>
        <pc:spChg chg="mod">
          <ac:chgData name="Cole, Jessica" userId="S::coleje@richmond.k12.ga.us::09ed1fe1-19e7-485b-9cf3-23ab89c1b8e7" providerId="AD" clId="Web-{C1F2CFDC-728F-15C9-1879-6AB1DD307AE7}" dt="2020-03-27T13:22:52.600" v="1222" actId="20577"/>
          <ac:spMkLst>
            <pc:docMk/>
            <pc:sldMk cId="2717255447" sldId="258"/>
            <ac:spMk id="2" creationId="{3AA44B11-22A4-47D7-AD0A-A38EC76624E9}"/>
          </ac:spMkLst>
        </pc:spChg>
      </pc:sldChg>
      <pc:sldChg chg="addSp delSp modSp">
        <pc:chgData name="Cole, Jessica" userId="S::coleje@richmond.k12.ga.us::09ed1fe1-19e7-485b-9cf3-23ab89c1b8e7" providerId="AD" clId="Web-{C1F2CFDC-728F-15C9-1879-6AB1DD307AE7}" dt="2020-03-27T19:54:18.572" v="2074" actId="1076"/>
        <pc:sldMkLst>
          <pc:docMk/>
          <pc:sldMk cId="2418797826" sldId="260"/>
        </pc:sldMkLst>
        <pc:spChg chg="mod">
          <ac:chgData name="Cole, Jessica" userId="S::coleje@richmond.k12.ga.us::09ed1fe1-19e7-485b-9cf3-23ab89c1b8e7" providerId="AD" clId="Web-{C1F2CFDC-728F-15C9-1879-6AB1DD307AE7}" dt="2020-03-27T19:54:18.572" v="2074" actId="1076"/>
          <ac:spMkLst>
            <pc:docMk/>
            <pc:sldMk cId="2418797826" sldId="260"/>
            <ac:spMk id="2" creationId="{1F563680-5231-44B5-8D9E-A029530FCD85}"/>
          </ac:spMkLst>
        </pc:spChg>
        <pc:spChg chg="add del mod">
          <ac:chgData name="Cole, Jessica" userId="S::coleje@richmond.k12.ga.us::09ed1fe1-19e7-485b-9cf3-23ab89c1b8e7" providerId="AD" clId="Web-{C1F2CFDC-728F-15C9-1879-6AB1DD307AE7}" dt="2020-03-27T19:46:53.057" v="1640"/>
          <ac:spMkLst>
            <pc:docMk/>
            <pc:sldMk cId="2418797826" sldId="260"/>
            <ac:spMk id="5" creationId="{50ABD219-68D2-444E-96E1-1DE2E68C7F32}"/>
          </ac:spMkLst>
        </pc:spChg>
        <pc:spChg chg="add del mod">
          <ac:chgData name="Cole, Jessica" userId="S::coleje@richmond.k12.ga.us::09ed1fe1-19e7-485b-9cf3-23ab89c1b8e7" providerId="AD" clId="Web-{C1F2CFDC-728F-15C9-1879-6AB1DD307AE7}" dt="2020-03-27T19:54:15.056" v="2073" actId="1076"/>
          <ac:spMkLst>
            <pc:docMk/>
            <pc:sldMk cId="2418797826" sldId="260"/>
            <ac:spMk id="6" creationId="{E7012231-938C-44C5-A80E-459B037CCFD7}"/>
          </ac:spMkLst>
        </pc:spChg>
        <pc:picChg chg="del">
          <ac:chgData name="Cole, Jessica" userId="S::coleje@richmond.k12.ga.us::09ed1fe1-19e7-485b-9cf3-23ab89c1b8e7" providerId="AD" clId="Web-{C1F2CFDC-728F-15C9-1879-6AB1DD307AE7}" dt="2020-03-27T19:46:44.838" v="1639"/>
          <ac:picMkLst>
            <pc:docMk/>
            <pc:sldMk cId="2418797826" sldId="260"/>
            <ac:picMk id="4" creationId="{D5405A06-06C4-41FD-9ABC-277E94FEFA16}"/>
          </ac:picMkLst>
        </pc:picChg>
        <pc:picChg chg="add mod ord">
          <ac:chgData name="Cole, Jessica" userId="S::coleje@richmond.k12.ga.us::09ed1fe1-19e7-485b-9cf3-23ab89c1b8e7" providerId="AD" clId="Web-{C1F2CFDC-728F-15C9-1879-6AB1DD307AE7}" dt="2020-03-27T19:54:02.071" v="2067" actId="14100"/>
          <ac:picMkLst>
            <pc:docMk/>
            <pc:sldMk cId="2418797826" sldId="260"/>
            <ac:picMk id="7" creationId="{34E68795-BE97-42E5-B305-3B3164C02850}"/>
          </ac:picMkLst>
        </pc:picChg>
      </pc:sldChg>
      <pc:sldChg chg="modSp">
        <pc:chgData name="Cole, Jessica" userId="S::coleje@richmond.k12.ga.us::09ed1fe1-19e7-485b-9cf3-23ab89c1b8e7" providerId="AD" clId="Web-{C1F2CFDC-728F-15C9-1879-6AB1DD307AE7}" dt="2020-03-27T19:55:21.121" v="2190" actId="20577"/>
        <pc:sldMkLst>
          <pc:docMk/>
          <pc:sldMk cId="3090422732" sldId="261"/>
        </pc:sldMkLst>
        <pc:spChg chg="mod">
          <ac:chgData name="Cole, Jessica" userId="S::coleje@richmond.k12.ga.us::09ed1fe1-19e7-485b-9cf3-23ab89c1b8e7" providerId="AD" clId="Web-{C1F2CFDC-728F-15C9-1879-6AB1DD307AE7}" dt="2020-03-27T19:55:21.121" v="2190" actId="20577"/>
          <ac:spMkLst>
            <pc:docMk/>
            <pc:sldMk cId="3090422732" sldId="261"/>
            <ac:spMk id="3" creationId="{456DB40F-7E1B-49BA-BBB7-A1AE9AF80E7D}"/>
          </ac:spMkLst>
        </pc:spChg>
      </pc:sldChg>
      <pc:sldChg chg="addSp delSp modSp addAnim modAnim">
        <pc:chgData name="Cole, Jessica" userId="S::coleje@richmond.k12.ga.us::09ed1fe1-19e7-485b-9cf3-23ab89c1b8e7" providerId="AD" clId="Web-{C1F2CFDC-728F-15C9-1879-6AB1DD307AE7}" dt="2020-03-27T20:00:19.287" v="2856" actId="1076"/>
        <pc:sldMkLst>
          <pc:docMk/>
          <pc:sldMk cId="1977754840" sldId="262"/>
        </pc:sldMkLst>
        <pc:spChg chg="add mod">
          <ac:chgData name="Cole, Jessica" userId="S::coleje@richmond.k12.ga.us::09ed1fe1-19e7-485b-9cf3-23ab89c1b8e7" providerId="AD" clId="Web-{C1F2CFDC-728F-15C9-1879-6AB1DD307AE7}" dt="2020-03-27T19:59:52.333" v="2761" actId="14100"/>
          <ac:spMkLst>
            <pc:docMk/>
            <pc:sldMk cId="1977754840" sldId="262"/>
            <ac:spMk id="3" creationId="{27EAF7DE-68F2-4865-A7D1-31C51FE7C040}"/>
          </ac:spMkLst>
        </pc:spChg>
        <pc:spChg chg="mod">
          <ac:chgData name="Cole, Jessica" userId="S::coleje@richmond.k12.ga.us::09ed1fe1-19e7-485b-9cf3-23ab89c1b8e7" providerId="AD" clId="Web-{C1F2CFDC-728F-15C9-1879-6AB1DD307AE7}" dt="2020-03-27T20:00:19.287" v="2856" actId="1076"/>
          <ac:spMkLst>
            <pc:docMk/>
            <pc:sldMk cId="1977754840" sldId="262"/>
            <ac:spMk id="6" creationId="{ECCA45C7-5AA3-4A97-B74D-BEA78CDA9565}"/>
          </ac:spMkLst>
        </pc:spChg>
        <pc:spChg chg="del mod">
          <ac:chgData name="Cole, Jessica" userId="S::coleje@richmond.k12.ga.us::09ed1fe1-19e7-485b-9cf3-23ab89c1b8e7" providerId="AD" clId="Web-{C1F2CFDC-728F-15C9-1879-6AB1DD307AE7}" dt="2020-03-27T19:55:50.544" v="2211"/>
          <ac:spMkLst>
            <pc:docMk/>
            <pc:sldMk cId="1977754840" sldId="262"/>
            <ac:spMk id="7" creationId="{23FD23F6-361C-4AC4-B812-AA8FFA16CF2C}"/>
          </ac:spMkLst>
        </pc:spChg>
      </pc:sldChg>
      <pc:sldChg chg="modSp">
        <pc:chgData name="Cole, Jessica" userId="S::coleje@richmond.k12.ga.us::09ed1fe1-19e7-485b-9cf3-23ab89c1b8e7" providerId="AD" clId="Web-{C1F2CFDC-728F-15C9-1879-6AB1DD307AE7}" dt="2020-03-27T20:17:25.696" v="3379" actId="20577"/>
        <pc:sldMkLst>
          <pc:docMk/>
          <pc:sldMk cId="2158735973" sldId="263"/>
        </pc:sldMkLst>
        <pc:spChg chg="mod">
          <ac:chgData name="Cole, Jessica" userId="S::coleje@richmond.k12.ga.us::09ed1fe1-19e7-485b-9cf3-23ab89c1b8e7" providerId="AD" clId="Web-{C1F2CFDC-728F-15C9-1879-6AB1DD307AE7}" dt="2020-03-27T20:17:25.696" v="3379" actId="20577"/>
          <ac:spMkLst>
            <pc:docMk/>
            <pc:sldMk cId="2158735973" sldId="263"/>
            <ac:spMk id="3" creationId="{BB54399C-0456-44B7-9CBF-F2E95D8ECE20}"/>
          </ac:spMkLst>
        </pc:spChg>
        <pc:picChg chg="mod">
          <ac:chgData name="Cole, Jessica" userId="S::coleje@richmond.k12.ga.us::09ed1fe1-19e7-485b-9cf3-23ab89c1b8e7" providerId="AD" clId="Web-{C1F2CFDC-728F-15C9-1879-6AB1DD307AE7}" dt="2020-03-27T20:04:35.217" v="3294" actId="1076"/>
          <ac:picMkLst>
            <pc:docMk/>
            <pc:sldMk cId="2158735973" sldId="263"/>
            <ac:picMk id="4" creationId="{348D8301-5E53-43DD-A07E-34F1212FC4D0}"/>
          </ac:picMkLst>
        </pc:picChg>
      </pc:sldChg>
      <pc:sldChg chg="modSp">
        <pc:chgData name="Cole, Jessica" userId="S::coleje@richmond.k12.ga.us::09ed1fe1-19e7-485b-9cf3-23ab89c1b8e7" providerId="AD" clId="Web-{C1F2CFDC-728F-15C9-1879-6AB1DD307AE7}" dt="2020-03-27T20:02:20.713" v="3172" actId="20577"/>
        <pc:sldMkLst>
          <pc:docMk/>
          <pc:sldMk cId="2786508846" sldId="264"/>
        </pc:sldMkLst>
        <pc:spChg chg="mod">
          <ac:chgData name="Cole, Jessica" userId="S::coleje@richmond.k12.ga.us::09ed1fe1-19e7-485b-9cf3-23ab89c1b8e7" providerId="AD" clId="Web-{C1F2CFDC-728F-15C9-1879-6AB1DD307AE7}" dt="2020-03-27T20:02:20.713" v="3172" actId="20577"/>
          <ac:spMkLst>
            <pc:docMk/>
            <pc:sldMk cId="2786508846" sldId="264"/>
            <ac:spMk id="3" creationId="{FA207F19-EE26-48EF-8581-4ACF971524E8}"/>
          </ac:spMkLst>
        </pc:spChg>
      </pc:sldChg>
      <pc:sldChg chg="modSp">
        <pc:chgData name="Cole, Jessica" userId="S::coleje@richmond.k12.ga.us::09ed1fe1-19e7-485b-9cf3-23ab89c1b8e7" providerId="AD" clId="Web-{C1F2CFDC-728F-15C9-1879-6AB1DD307AE7}" dt="2020-03-27T20:17:42.243" v="3402" actId="20577"/>
        <pc:sldMkLst>
          <pc:docMk/>
          <pc:sldMk cId="3153788153" sldId="266"/>
        </pc:sldMkLst>
        <pc:spChg chg="mod">
          <ac:chgData name="Cole, Jessica" userId="S::coleje@richmond.k12.ga.us::09ed1fe1-19e7-485b-9cf3-23ab89c1b8e7" providerId="AD" clId="Web-{C1F2CFDC-728F-15C9-1879-6AB1DD307AE7}" dt="2020-03-27T20:17:42.243" v="3402" actId="20577"/>
          <ac:spMkLst>
            <pc:docMk/>
            <pc:sldMk cId="3153788153" sldId="266"/>
            <ac:spMk id="2" creationId="{62CD451C-5CE3-4E18-9728-DF028D4B52BF}"/>
          </ac:spMkLst>
        </pc:spChg>
      </pc:sldChg>
      <pc:sldChg chg="del">
        <pc:chgData name="Cole, Jessica" userId="S::coleje@richmond.k12.ga.us::09ed1fe1-19e7-485b-9cf3-23ab89c1b8e7" providerId="AD" clId="Web-{C1F2CFDC-728F-15C9-1879-6AB1DD307AE7}" dt="2020-03-27T20:03:40.951" v="3287"/>
        <pc:sldMkLst>
          <pc:docMk/>
          <pc:sldMk cId="246889346" sldId="267"/>
        </pc:sldMkLst>
      </pc:sldChg>
      <pc:sldChg chg="del">
        <pc:chgData name="Cole, Jessica" userId="S::coleje@richmond.k12.ga.us::09ed1fe1-19e7-485b-9cf3-23ab89c1b8e7" providerId="AD" clId="Web-{C1F2CFDC-728F-15C9-1879-6AB1DD307AE7}" dt="2020-03-27T20:03:45.044" v="3288"/>
        <pc:sldMkLst>
          <pc:docMk/>
          <pc:sldMk cId="1903657446" sldId="268"/>
        </pc:sldMkLst>
      </pc:sldChg>
      <pc:sldChg chg="del">
        <pc:chgData name="Cole, Jessica" userId="S::coleje@richmond.k12.ga.us::09ed1fe1-19e7-485b-9cf3-23ab89c1b8e7" providerId="AD" clId="Web-{C1F2CFDC-728F-15C9-1879-6AB1DD307AE7}" dt="2020-03-27T20:14:52.925" v="3338"/>
        <pc:sldMkLst>
          <pc:docMk/>
          <pc:sldMk cId="4014343008" sldId="269"/>
        </pc:sldMkLst>
      </pc:sldChg>
      <pc:sldChg chg="del">
        <pc:chgData name="Cole, Jessica" userId="S::coleje@richmond.k12.ga.us::09ed1fe1-19e7-485b-9cf3-23ab89c1b8e7" providerId="AD" clId="Web-{C1F2CFDC-728F-15C9-1879-6AB1DD307AE7}" dt="2020-03-27T22:43:21.791" v="3727"/>
        <pc:sldMkLst>
          <pc:docMk/>
          <pc:sldMk cId="2118673029" sldId="270"/>
        </pc:sldMkLst>
      </pc:sldChg>
      <pc:sldChg chg="modSp">
        <pc:chgData name="Cole, Jessica" userId="S::coleje@richmond.k12.ga.us::09ed1fe1-19e7-485b-9cf3-23ab89c1b8e7" providerId="AD" clId="Web-{C1F2CFDC-728F-15C9-1879-6AB1DD307AE7}" dt="2020-03-27T20:19:09.261" v="3419" actId="20577"/>
        <pc:sldMkLst>
          <pc:docMk/>
          <pc:sldMk cId="3987716848" sldId="272"/>
        </pc:sldMkLst>
        <pc:spChg chg="mod">
          <ac:chgData name="Cole, Jessica" userId="S::coleje@richmond.k12.ga.us::09ed1fe1-19e7-485b-9cf3-23ab89c1b8e7" providerId="AD" clId="Web-{C1F2CFDC-728F-15C9-1879-6AB1DD307AE7}" dt="2020-03-27T20:19:09.261" v="3419" actId="20577"/>
          <ac:spMkLst>
            <pc:docMk/>
            <pc:sldMk cId="3987716848" sldId="272"/>
            <ac:spMk id="2" creationId="{78EDB8CF-98C3-41BB-B746-1E85B220CB6D}"/>
          </ac:spMkLst>
        </pc:spChg>
      </pc:sldChg>
      <pc:sldChg chg="del">
        <pc:chgData name="Cole, Jessica" userId="S::coleje@richmond.k12.ga.us::09ed1fe1-19e7-485b-9cf3-23ab89c1b8e7" providerId="AD" clId="Web-{C1F2CFDC-728F-15C9-1879-6AB1DD307AE7}" dt="2020-03-27T20:03:52.669" v="3289"/>
        <pc:sldMkLst>
          <pc:docMk/>
          <pc:sldMk cId="1967989598" sldId="282"/>
        </pc:sldMkLst>
      </pc:sldChg>
      <pc:sldChg chg="del">
        <pc:chgData name="Cole, Jessica" userId="S::coleje@richmond.k12.ga.us::09ed1fe1-19e7-485b-9cf3-23ab89c1b8e7" providerId="AD" clId="Web-{C1F2CFDC-728F-15C9-1879-6AB1DD307AE7}" dt="2020-03-27T20:05:45.719" v="3310"/>
        <pc:sldMkLst>
          <pc:docMk/>
          <pc:sldMk cId="832700154" sldId="298"/>
        </pc:sldMkLst>
      </pc:sldChg>
      <pc:sldChg chg="del">
        <pc:chgData name="Cole, Jessica" userId="S::coleje@richmond.k12.ga.us::09ed1fe1-19e7-485b-9cf3-23ab89c1b8e7" providerId="AD" clId="Web-{C1F2CFDC-728F-15C9-1879-6AB1DD307AE7}" dt="2020-03-27T20:05:28.188" v="3309"/>
        <pc:sldMkLst>
          <pc:docMk/>
          <pc:sldMk cId="2930684648" sldId="299"/>
        </pc:sldMkLst>
      </pc:sldChg>
      <pc:sldChg chg="del">
        <pc:chgData name="Cole, Jessica" userId="S::coleje@richmond.k12.ga.us::09ed1fe1-19e7-485b-9cf3-23ab89c1b8e7" providerId="AD" clId="Web-{C1F2CFDC-728F-15C9-1879-6AB1DD307AE7}" dt="2020-03-27T20:05:48.001" v="3311"/>
        <pc:sldMkLst>
          <pc:docMk/>
          <pc:sldMk cId="3031057304" sldId="300"/>
        </pc:sldMkLst>
      </pc:sldChg>
      <pc:sldChg chg="modSp">
        <pc:chgData name="Cole, Jessica" userId="S::coleje@richmond.k12.ga.us::09ed1fe1-19e7-485b-9cf3-23ab89c1b8e7" providerId="AD" clId="Web-{C1F2CFDC-728F-15C9-1879-6AB1DD307AE7}" dt="2020-03-27T20:05:54.110" v="3314" actId="1076"/>
        <pc:sldMkLst>
          <pc:docMk/>
          <pc:sldMk cId="2954554261" sldId="301"/>
        </pc:sldMkLst>
        <pc:picChg chg="mod">
          <ac:chgData name="Cole, Jessica" userId="S::coleje@richmond.k12.ga.us::09ed1fe1-19e7-485b-9cf3-23ab89c1b8e7" providerId="AD" clId="Web-{C1F2CFDC-728F-15C9-1879-6AB1DD307AE7}" dt="2020-03-27T20:05:54.110" v="3314" actId="1076"/>
          <ac:picMkLst>
            <pc:docMk/>
            <pc:sldMk cId="2954554261" sldId="301"/>
            <ac:picMk id="4" creationId="{33E44143-2544-4D0D-8CE5-346097DA7A98}"/>
          </ac:picMkLst>
        </pc:picChg>
      </pc:sldChg>
      <pc:sldChg chg="delSp modSp del">
        <pc:chgData name="Cole, Jessica" userId="S::coleje@richmond.k12.ga.us::09ed1fe1-19e7-485b-9cf3-23ab89c1b8e7" providerId="AD" clId="Web-{C1F2CFDC-728F-15C9-1879-6AB1DD307AE7}" dt="2020-03-27T19:39:03.417" v="1510"/>
        <pc:sldMkLst>
          <pc:docMk/>
          <pc:sldMk cId="1979343800" sldId="315"/>
        </pc:sldMkLst>
        <pc:spChg chg="mod">
          <ac:chgData name="Cole, Jessica" userId="S::coleje@richmond.k12.ga.us::09ed1fe1-19e7-485b-9cf3-23ab89c1b8e7" providerId="AD" clId="Web-{C1F2CFDC-728F-15C9-1879-6AB1DD307AE7}" dt="2020-03-27T13:23:23.835" v="1504" actId="20577"/>
          <ac:spMkLst>
            <pc:docMk/>
            <pc:sldMk cId="1979343800" sldId="315"/>
            <ac:spMk id="3" creationId="{DBE77144-C93D-4E99-B32B-45C3243786BA}"/>
          </ac:spMkLst>
        </pc:spChg>
        <pc:picChg chg="del">
          <ac:chgData name="Cole, Jessica" userId="S::coleje@richmond.k12.ga.us::09ed1fe1-19e7-485b-9cf3-23ab89c1b8e7" providerId="AD" clId="Web-{C1F2CFDC-728F-15C9-1879-6AB1DD307AE7}" dt="2020-03-27T19:30:32.775" v="1508"/>
          <ac:picMkLst>
            <pc:docMk/>
            <pc:sldMk cId="1979343800" sldId="315"/>
            <ac:picMk id="4" creationId="{153826F9-EC19-47D6-94BD-772A4CF5B556}"/>
          </ac:picMkLst>
        </pc:picChg>
        <pc:picChg chg="del">
          <ac:chgData name="Cole, Jessica" userId="S::coleje@richmond.k12.ga.us::09ed1fe1-19e7-485b-9cf3-23ab89c1b8e7" providerId="AD" clId="Web-{C1F2CFDC-728F-15C9-1879-6AB1DD307AE7}" dt="2020-03-27T19:30:33.775" v="1509"/>
          <ac:picMkLst>
            <pc:docMk/>
            <pc:sldMk cId="1979343800" sldId="315"/>
            <ac:picMk id="6" creationId="{E7D296CA-9822-4FDC-9902-F17CFB55E29A}"/>
          </ac:picMkLst>
        </pc:picChg>
        <pc:picChg chg="del">
          <ac:chgData name="Cole, Jessica" userId="S::coleje@richmond.k12.ga.us::09ed1fe1-19e7-485b-9cf3-23ab89c1b8e7" providerId="AD" clId="Web-{C1F2CFDC-728F-15C9-1879-6AB1DD307AE7}" dt="2020-03-27T19:30:29.087" v="1506"/>
          <ac:picMkLst>
            <pc:docMk/>
            <pc:sldMk cId="1979343800" sldId="315"/>
            <ac:picMk id="8" creationId="{537BFB51-97AF-462B-AB19-6A68046A060F}"/>
          </ac:picMkLst>
        </pc:picChg>
        <pc:picChg chg="del">
          <ac:chgData name="Cole, Jessica" userId="S::coleje@richmond.k12.ga.us::09ed1fe1-19e7-485b-9cf3-23ab89c1b8e7" providerId="AD" clId="Web-{C1F2CFDC-728F-15C9-1879-6AB1DD307AE7}" dt="2020-03-27T19:30:30.728" v="1507"/>
          <ac:picMkLst>
            <pc:docMk/>
            <pc:sldMk cId="1979343800" sldId="315"/>
            <ac:picMk id="10" creationId="{A519A029-0512-422A-8DE6-BC1F7C49CE4A}"/>
          </ac:picMkLst>
        </pc:picChg>
      </pc:sldChg>
      <pc:sldChg chg="del">
        <pc:chgData name="Cole, Jessica" userId="S::coleje@richmond.k12.ga.us::09ed1fe1-19e7-485b-9cf3-23ab89c1b8e7" providerId="AD" clId="Web-{C1F2CFDC-728F-15C9-1879-6AB1DD307AE7}" dt="2020-03-27T19:39:06.104" v="1511"/>
        <pc:sldMkLst>
          <pc:docMk/>
          <pc:sldMk cId="4155656959" sldId="316"/>
        </pc:sldMkLst>
      </pc:sldChg>
      <pc:sldChg chg="modSp new">
        <pc:chgData name="Cole, Jessica" userId="S::coleje@richmond.k12.ga.us::09ed1fe1-19e7-485b-9cf3-23ab89c1b8e7" providerId="AD" clId="Web-{C1F2CFDC-728F-15C9-1879-6AB1DD307AE7}" dt="2020-03-27T13:21:30.663" v="1114" actId="20577"/>
        <pc:sldMkLst>
          <pc:docMk/>
          <pc:sldMk cId="2522927288" sldId="317"/>
        </pc:sldMkLst>
        <pc:spChg chg="mod">
          <ac:chgData name="Cole, Jessica" userId="S::coleje@richmond.k12.ga.us::09ed1fe1-19e7-485b-9cf3-23ab89c1b8e7" providerId="AD" clId="Web-{C1F2CFDC-728F-15C9-1879-6AB1DD307AE7}" dt="2020-03-27T13:14:50.943" v="110" actId="20577"/>
          <ac:spMkLst>
            <pc:docMk/>
            <pc:sldMk cId="2522927288" sldId="317"/>
            <ac:spMk id="2" creationId="{318C18E3-3926-4CA8-80B3-0C4C02B0D8FE}"/>
          </ac:spMkLst>
        </pc:spChg>
        <pc:spChg chg="mod">
          <ac:chgData name="Cole, Jessica" userId="S::coleje@richmond.k12.ga.us::09ed1fe1-19e7-485b-9cf3-23ab89c1b8e7" providerId="AD" clId="Web-{C1F2CFDC-728F-15C9-1879-6AB1DD307AE7}" dt="2020-03-27T13:21:30.663" v="1114" actId="20577"/>
          <ac:spMkLst>
            <pc:docMk/>
            <pc:sldMk cId="2522927288" sldId="317"/>
            <ac:spMk id="3" creationId="{69FFF6E3-EBD6-4CB4-9917-E706B12B0029}"/>
          </ac:spMkLst>
        </pc:spChg>
      </pc:sldChg>
      <pc:sldChg chg="addSp modSp new">
        <pc:chgData name="Cole, Jessica" userId="S::coleje@richmond.k12.ga.us::09ed1fe1-19e7-485b-9cf3-23ab89c1b8e7" providerId="AD" clId="Web-{C1F2CFDC-728F-15C9-1879-6AB1DD307AE7}" dt="2020-03-27T19:43:20.175" v="1624" actId="20577"/>
        <pc:sldMkLst>
          <pc:docMk/>
          <pc:sldMk cId="1701484877" sldId="318"/>
        </pc:sldMkLst>
        <pc:spChg chg="mod">
          <ac:chgData name="Cole, Jessica" userId="S::coleje@richmond.k12.ga.us::09ed1fe1-19e7-485b-9cf3-23ab89c1b8e7" providerId="AD" clId="Web-{C1F2CFDC-728F-15C9-1879-6AB1DD307AE7}" dt="2020-03-27T19:43:20.175" v="1624" actId="20577"/>
          <ac:spMkLst>
            <pc:docMk/>
            <pc:sldMk cId="1701484877" sldId="318"/>
            <ac:spMk id="2" creationId="{374DE497-0767-4E6E-B81A-8E2CEC72BF7A}"/>
          </ac:spMkLst>
        </pc:spChg>
        <pc:picChg chg="add mod">
          <ac:chgData name="Cole, Jessica" userId="S::coleje@richmond.k12.ga.us::09ed1fe1-19e7-485b-9cf3-23ab89c1b8e7" providerId="AD" clId="Web-{C1F2CFDC-728F-15C9-1879-6AB1DD307AE7}" dt="2020-03-27T19:43:01.315" v="1602" actId="14100"/>
          <ac:picMkLst>
            <pc:docMk/>
            <pc:sldMk cId="1701484877" sldId="318"/>
            <ac:picMk id="3" creationId="{82BF9D9F-5344-4046-A668-80C52AE733AD}"/>
          </ac:picMkLst>
        </pc:picChg>
      </pc:sldChg>
      <pc:sldChg chg="addSp modSp new mod setBg">
        <pc:chgData name="Cole, Jessica" userId="S::coleje@richmond.k12.ga.us::09ed1fe1-19e7-485b-9cf3-23ab89c1b8e7" providerId="AD" clId="Web-{C1F2CFDC-728F-15C9-1879-6AB1DD307AE7}" dt="2020-03-27T19:44:06.786" v="1632" actId="14100"/>
        <pc:sldMkLst>
          <pc:docMk/>
          <pc:sldMk cId="2613588436" sldId="319"/>
        </pc:sldMkLst>
        <pc:picChg chg="add mod">
          <ac:chgData name="Cole, Jessica" userId="S::coleje@richmond.k12.ga.us::09ed1fe1-19e7-485b-9cf3-23ab89c1b8e7" providerId="AD" clId="Web-{C1F2CFDC-728F-15C9-1879-6AB1DD307AE7}" dt="2020-03-27T19:44:06.786" v="1632" actId="14100"/>
          <ac:picMkLst>
            <pc:docMk/>
            <pc:sldMk cId="2613588436" sldId="319"/>
            <ac:picMk id="2" creationId="{8AA51EBD-D35C-4773-A642-D828061E5C77}"/>
          </ac:picMkLst>
        </pc:picChg>
      </pc:sldChg>
      <pc:sldChg chg="addSp modSp new">
        <pc:chgData name="Cole, Jessica" userId="S::coleje@richmond.k12.ga.us::09ed1fe1-19e7-485b-9cf3-23ab89c1b8e7" providerId="AD" clId="Web-{C1F2CFDC-728F-15C9-1879-6AB1DD307AE7}" dt="2020-03-27T19:45:32.461" v="1638" actId="14100"/>
        <pc:sldMkLst>
          <pc:docMk/>
          <pc:sldMk cId="70032687" sldId="320"/>
        </pc:sldMkLst>
        <pc:picChg chg="add mod">
          <ac:chgData name="Cole, Jessica" userId="S::coleje@richmond.k12.ga.us::09ed1fe1-19e7-485b-9cf3-23ab89c1b8e7" providerId="AD" clId="Web-{C1F2CFDC-728F-15C9-1879-6AB1DD307AE7}" dt="2020-03-27T19:45:32.461" v="1638" actId="14100"/>
          <ac:picMkLst>
            <pc:docMk/>
            <pc:sldMk cId="70032687" sldId="320"/>
            <ac:picMk id="2" creationId="{82A627DE-4557-405D-B4D7-24719B0E6F52}"/>
          </ac:picMkLst>
        </pc:picChg>
      </pc:sldChg>
      <pc:sldChg chg="modSp new">
        <pc:chgData name="Cole, Jessica" userId="S::coleje@richmond.k12.ga.us::09ed1fe1-19e7-485b-9cf3-23ab89c1b8e7" providerId="AD" clId="Web-{C1F2CFDC-728F-15C9-1879-6AB1DD307AE7}" dt="2020-03-27T22:43:10.448" v="3724" actId="20577"/>
        <pc:sldMkLst>
          <pc:docMk/>
          <pc:sldMk cId="2178253921" sldId="321"/>
        </pc:sldMkLst>
        <pc:spChg chg="mod">
          <ac:chgData name="Cole, Jessica" userId="S::coleje@richmond.k12.ga.us::09ed1fe1-19e7-485b-9cf3-23ab89c1b8e7" providerId="AD" clId="Web-{C1F2CFDC-728F-15C9-1879-6AB1DD307AE7}" dt="2020-03-27T20:14:58.691" v="3351" actId="20577"/>
          <ac:spMkLst>
            <pc:docMk/>
            <pc:sldMk cId="2178253921" sldId="321"/>
            <ac:spMk id="2" creationId="{D90DFC8F-38E9-483B-A159-774F917C8408}"/>
          </ac:spMkLst>
        </pc:spChg>
        <pc:spChg chg="mod">
          <ac:chgData name="Cole, Jessica" userId="S::coleje@richmond.k12.ga.us::09ed1fe1-19e7-485b-9cf3-23ab89c1b8e7" providerId="AD" clId="Web-{C1F2CFDC-728F-15C9-1879-6AB1DD307AE7}" dt="2020-03-27T22:43:10.448" v="3724" actId="20577"/>
          <ac:spMkLst>
            <pc:docMk/>
            <pc:sldMk cId="2178253921" sldId="321"/>
            <ac:spMk id="3" creationId="{ADFFB700-0EEA-4CD4-8F48-CA41DCFE7E7D}"/>
          </ac:spMkLst>
        </pc:spChg>
      </pc:sldChg>
      <pc:sldChg chg="modSp add replId">
        <pc:chgData name="Cole, Jessica" userId="S::coleje@richmond.k12.ga.us::09ed1fe1-19e7-485b-9cf3-23ab89c1b8e7" providerId="AD" clId="Web-{C1F2CFDC-728F-15C9-1879-6AB1DD307AE7}" dt="2020-03-27T22:44:41.245" v="3818" actId="20577"/>
        <pc:sldMkLst>
          <pc:docMk/>
          <pc:sldMk cId="3618167533" sldId="322"/>
        </pc:sldMkLst>
        <pc:spChg chg="mod">
          <ac:chgData name="Cole, Jessica" userId="S::coleje@richmond.k12.ga.us::09ed1fe1-19e7-485b-9cf3-23ab89c1b8e7" providerId="AD" clId="Web-{C1F2CFDC-728F-15C9-1879-6AB1DD307AE7}" dt="2020-03-27T22:44:41.245" v="3818" actId="20577"/>
          <ac:spMkLst>
            <pc:docMk/>
            <pc:sldMk cId="3618167533" sldId="322"/>
            <ac:spMk id="6" creationId="{C9828724-D792-4AD2-B274-67A6D903C6A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467276-C1FE-4107-A123-89CC4BF5513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BD913F2-2C8A-4789-ABF9-302CB1054DD5}">
      <dgm:prSet phldr="0"/>
      <dgm:spPr/>
      <dgm:t>
        <a:bodyPr/>
        <a:lstStyle/>
        <a:p>
          <a:pPr rtl="0"/>
          <a:r>
            <a:rPr lang="en-US" b="0" i="0" u="none" strike="noStrike" cap="none" baseline="0" noProof="0" dirty="0"/>
            <a:t>IReady Lesson or Khan Academy</a:t>
          </a:r>
          <a:endParaRPr lang="en-US" b="0" i="0" u="none" strike="noStrike" cap="none" baseline="0" noProof="0" dirty="0">
            <a:solidFill>
              <a:srgbClr val="010000"/>
            </a:solidFill>
            <a:latin typeface="Calibri Light"/>
            <a:cs typeface="Calibri Light"/>
          </a:endParaRPr>
        </a:p>
      </dgm:t>
    </dgm:pt>
    <dgm:pt modelId="{8B44F675-94D7-4BB0-BD0E-FC3EB1E852E4}" type="parTrans" cxnId="{5900E185-738F-44B9-9361-613184DE9A15}">
      <dgm:prSet/>
      <dgm:spPr/>
      <dgm:t>
        <a:bodyPr/>
        <a:lstStyle/>
        <a:p>
          <a:endParaRPr lang="en-US"/>
        </a:p>
      </dgm:t>
    </dgm:pt>
    <dgm:pt modelId="{B26FADFB-305B-4E27-805D-5B2DCAA77828}" type="sibTrans" cxnId="{5900E185-738F-44B9-9361-613184DE9A15}">
      <dgm:prSet/>
      <dgm:spPr/>
      <dgm:t>
        <a:bodyPr/>
        <a:lstStyle/>
        <a:p>
          <a:endParaRPr lang="en-US"/>
        </a:p>
      </dgm:t>
    </dgm:pt>
    <dgm:pt modelId="{EA41FF96-DB1A-440E-9920-31D4FDFAF287}">
      <dgm:prSet/>
      <dgm:spPr/>
      <dgm:t>
        <a:bodyPr/>
        <a:lstStyle/>
        <a:p>
          <a:r>
            <a:rPr lang="en-US"/>
            <a:t>Packet work</a:t>
          </a:r>
        </a:p>
      </dgm:t>
    </dgm:pt>
    <dgm:pt modelId="{F741FE58-8EAC-421E-AF17-BE803223803D}" type="parTrans" cxnId="{70C077CE-2C1D-45EA-9B0F-88ADF981EF7F}">
      <dgm:prSet/>
      <dgm:spPr/>
      <dgm:t>
        <a:bodyPr/>
        <a:lstStyle/>
        <a:p>
          <a:endParaRPr lang="en-US"/>
        </a:p>
      </dgm:t>
    </dgm:pt>
    <dgm:pt modelId="{7E0686FC-F37A-4837-AAAB-B16AE7FB8BA9}" type="sibTrans" cxnId="{70C077CE-2C1D-45EA-9B0F-88ADF981EF7F}">
      <dgm:prSet/>
      <dgm:spPr/>
      <dgm:t>
        <a:bodyPr/>
        <a:lstStyle/>
        <a:p>
          <a:endParaRPr lang="en-US"/>
        </a:p>
      </dgm:t>
    </dgm:pt>
    <dgm:pt modelId="{BC1650FA-EFB5-4036-A102-0615E7AE8352}">
      <dgm:prSet/>
      <dgm:spPr/>
      <dgm:t>
        <a:bodyPr/>
        <a:lstStyle/>
        <a:p>
          <a:r>
            <a:rPr lang="en-US"/>
            <a:t>*Remember to read every day!*</a:t>
          </a:r>
        </a:p>
      </dgm:t>
    </dgm:pt>
    <dgm:pt modelId="{F75B243B-8638-4F49-92D8-147BD320B021}" type="parTrans" cxnId="{3BD62903-99A5-4D8D-A1B5-9135BC48E5A8}">
      <dgm:prSet/>
      <dgm:spPr/>
      <dgm:t>
        <a:bodyPr/>
        <a:lstStyle/>
        <a:p>
          <a:endParaRPr lang="en-US"/>
        </a:p>
      </dgm:t>
    </dgm:pt>
    <dgm:pt modelId="{F26F83D0-094B-4333-A372-2A6BA4A89231}" type="sibTrans" cxnId="{3BD62903-99A5-4D8D-A1B5-9135BC48E5A8}">
      <dgm:prSet/>
      <dgm:spPr/>
      <dgm:t>
        <a:bodyPr/>
        <a:lstStyle/>
        <a:p>
          <a:endParaRPr lang="en-US"/>
        </a:p>
      </dgm:t>
    </dgm:pt>
    <dgm:pt modelId="{13679B16-35EC-4489-A3AD-0A8C68135D79}" type="pres">
      <dgm:prSet presAssocID="{51467276-C1FE-4107-A123-89CC4BF5513B}" presName="linear" presStyleCnt="0">
        <dgm:presLayoutVars>
          <dgm:animLvl val="lvl"/>
          <dgm:resizeHandles val="exact"/>
        </dgm:presLayoutVars>
      </dgm:prSet>
      <dgm:spPr/>
      <dgm:t>
        <a:bodyPr/>
        <a:lstStyle/>
        <a:p>
          <a:endParaRPr lang="en-US"/>
        </a:p>
      </dgm:t>
    </dgm:pt>
    <dgm:pt modelId="{B1519815-A1B2-4C99-9AE8-452F48C595F6}" type="pres">
      <dgm:prSet presAssocID="{2BD913F2-2C8A-4789-ABF9-302CB1054DD5}" presName="parentText" presStyleLbl="node1" presStyleIdx="0" presStyleCnt="3">
        <dgm:presLayoutVars>
          <dgm:chMax val="0"/>
          <dgm:bulletEnabled val="1"/>
        </dgm:presLayoutVars>
      </dgm:prSet>
      <dgm:spPr/>
      <dgm:t>
        <a:bodyPr/>
        <a:lstStyle/>
        <a:p>
          <a:endParaRPr lang="en-US"/>
        </a:p>
      </dgm:t>
    </dgm:pt>
    <dgm:pt modelId="{EA635DE8-7D6C-45D0-B314-294390EDFF37}" type="pres">
      <dgm:prSet presAssocID="{B26FADFB-305B-4E27-805D-5B2DCAA77828}" presName="spacer" presStyleCnt="0"/>
      <dgm:spPr/>
    </dgm:pt>
    <dgm:pt modelId="{9DD02127-4C94-4306-BF0C-9CCCE8C7806C}" type="pres">
      <dgm:prSet presAssocID="{EA41FF96-DB1A-440E-9920-31D4FDFAF287}" presName="parentText" presStyleLbl="node1" presStyleIdx="1" presStyleCnt="3">
        <dgm:presLayoutVars>
          <dgm:chMax val="0"/>
          <dgm:bulletEnabled val="1"/>
        </dgm:presLayoutVars>
      </dgm:prSet>
      <dgm:spPr/>
      <dgm:t>
        <a:bodyPr/>
        <a:lstStyle/>
        <a:p>
          <a:endParaRPr lang="en-US"/>
        </a:p>
      </dgm:t>
    </dgm:pt>
    <dgm:pt modelId="{FFF489A3-FBEE-45A2-8E01-474BAA52529E}" type="pres">
      <dgm:prSet presAssocID="{7E0686FC-F37A-4837-AAAB-B16AE7FB8BA9}" presName="spacer" presStyleCnt="0"/>
      <dgm:spPr/>
    </dgm:pt>
    <dgm:pt modelId="{685F7730-1261-4B67-BBEB-C922EA1869AC}" type="pres">
      <dgm:prSet presAssocID="{BC1650FA-EFB5-4036-A102-0615E7AE8352}" presName="parentText" presStyleLbl="node1" presStyleIdx="2" presStyleCnt="3">
        <dgm:presLayoutVars>
          <dgm:chMax val="0"/>
          <dgm:bulletEnabled val="1"/>
        </dgm:presLayoutVars>
      </dgm:prSet>
      <dgm:spPr/>
      <dgm:t>
        <a:bodyPr/>
        <a:lstStyle/>
        <a:p>
          <a:endParaRPr lang="en-US"/>
        </a:p>
      </dgm:t>
    </dgm:pt>
  </dgm:ptLst>
  <dgm:cxnLst>
    <dgm:cxn modelId="{15682404-91AF-47E6-A3B0-21F2AF8A211F}" type="presOf" srcId="{51467276-C1FE-4107-A123-89CC4BF5513B}" destId="{13679B16-35EC-4489-A3AD-0A8C68135D79}" srcOrd="0" destOrd="0" presId="urn:microsoft.com/office/officeart/2005/8/layout/vList2"/>
    <dgm:cxn modelId="{5900E185-738F-44B9-9361-613184DE9A15}" srcId="{51467276-C1FE-4107-A123-89CC4BF5513B}" destId="{2BD913F2-2C8A-4789-ABF9-302CB1054DD5}" srcOrd="0" destOrd="0" parTransId="{8B44F675-94D7-4BB0-BD0E-FC3EB1E852E4}" sibTransId="{B26FADFB-305B-4E27-805D-5B2DCAA77828}"/>
    <dgm:cxn modelId="{3BD62903-99A5-4D8D-A1B5-9135BC48E5A8}" srcId="{51467276-C1FE-4107-A123-89CC4BF5513B}" destId="{BC1650FA-EFB5-4036-A102-0615E7AE8352}" srcOrd="2" destOrd="0" parTransId="{F75B243B-8638-4F49-92D8-147BD320B021}" sibTransId="{F26F83D0-094B-4333-A372-2A6BA4A89231}"/>
    <dgm:cxn modelId="{687C8FF1-DD7E-47FB-93C5-0840BB5AFAF6}" type="presOf" srcId="{2BD913F2-2C8A-4789-ABF9-302CB1054DD5}" destId="{B1519815-A1B2-4C99-9AE8-452F48C595F6}" srcOrd="0" destOrd="0" presId="urn:microsoft.com/office/officeart/2005/8/layout/vList2"/>
    <dgm:cxn modelId="{70C077CE-2C1D-45EA-9B0F-88ADF981EF7F}" srcId="{51467276-C1FE-4107-A123-89CC4BF5513B}" destId="{EA41FF96-DB1A-440E-9920-31D4FDFAF287}" srcOrd="1" destOrd="0" parTransId="{F741FE58-8EAC-421E-AF17-BE803223803D}" sibTransId="{7E0686FC-F37A-4837-AAAB-B16AE7FB8BA9}"/>
    <dgm:cxn modelId="{A621C4D4-FEDC-45CD-B0DC-B6DF0C73C9BC}" type="presOf" srcId="{BC1650FA-EFB5-4036-A102-0615E7AE8352}" destId="{685F7730-1261-4B67-BBEB-C922EA1869AC}" srcOrd="0" destOrd="0" presId="urn:microsoft.com/office/officeart/2005/8/layout/vList2"/>
    <dgm:cxn modelId="{30F14A2A-DBF8-4B74-8C38-2371BA753F26}" type="presOf" srcId="{EA41FF96-DB1A-440E-9920-31D4FDFAF287}" destId="{9DD02127-4C94-4306-BF0C-9CCCE8C7806C}" srcOrd="0" destOrd="0" presId="urn:microsoft.com/office/officeart/2005/8/layout/vList2"/>
    <dgm:cxn modelId="{DCC21B36-547D-4274-810D-1114581CA793}" type="presParOf" srcId="{13679B16-35EC-4489-A3AD-0A8C68135D79}" destId="{B1519815-A1B2-4C99-9AE8-452F48C595F6}" srcOrd="0" destOrd="0" presId="urn:microsoft.com/office/officeart/2005/8/layout/vList2"/>
    <dgm:cxn modelId="{9153E38B-EAF0-4A63-B3DB-518F3344A349}" type="presParOf" srcId="{13679B16-35EC-4489-A3AD-0A8C68135D79}" destId="{EA635DE8-7D6C-45D0-B314-294390EDFF37}" srcOrd="1" destOrd="0" presId="urn:microsoft.com/office/officeart/2005/8/layout/vList2"/>
    <dgm:cxn modelId="{C0230670-DB1D-45D1-A72A-EBAA2BFD8F3D}" type="presParOf" srcId="{13679B16-35EC-4489-A3AD-0A8C68135D79}" destId="{9DD02127-4C94-4306-BF0C-9CCCE8C7806C}" srcOrd="2" destOrd="0" presId="urn:microsoft.com/office/officeart/2005/8/layout/vList2"/>
    <dgm:cxn modelId="{3B55603D-62C3-48B8-866E-3E38A80ECB25}" type="presParOf" srcId="{13679B16-35EC-4489-A3AD-0A8C68135D79}" destId="{FFF489A3-FBEE-45A2-8E01-474BAA52529E}" srcOrd="3" destOrd="0" presId="urn:microsoft.com/office/officeart/2005/8/layout/vList2"/>
    <dgm:cxn modelId="{3324E3B0-665C-4C9D-AFF5-70224936FC85}" type="presParOf" srcId="{13679B16-35EC-4489-A3AD-0A8C68135D79}" destId="{685F7730-1261-4B67-BBEB-C922EA1869A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467276-C1FE-4107-A123-89CC4BF5513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BD913F2-2C8A-4789-ABF9-302CB1054DD5}">
      <dgm:prSet phldr="0"/>
      <dgm:spPr/>
      <dgm:t>
        <a:bodyPr/>
        <a:lstStyle/>
        <a:p>
          <a:pPr rtl="0"/>
          <a:r>
            <a:rPr lang="en-US" dirty="0"/>
            <a:t>Complete the worksheet from this week's packet on today's two stories. </a:t>
          </a:r>
        </a:p>
      </dgm:t>
    </dgm:pt>
    <dgm:pt modelId="{8B44F675-94D7-4BB0-BD0E-FC3EB1E852E4}" type="parTrans" cxnId="{5900E185-738F-44B9-9361-613184DE9A15}">
      <dgm:prSet/>
      <dgm:spPr/>
      <dgm:t>
        <a:bodyPr/>
        <a:lstStyle/>
        <a:p>
          <a:endParaRPr lang="en-US"/>
        </a:p>
      </dgm:t>
    </dgm:pt>
    <dgm:pt modelId="{B26FADFB-305B-4E27-805D-5B2DCAA77828}" type="sibTrans" cxnId="{5900E185-738F-44B9-9361-613184DE9A15}">
      <dgm:prSet/>
      <dgm:spPr/>
      <dgm:t>
        <a:bodyPr/>
        <a:lstStyle/>
        <a:p>
          <a:endParaRPr lang="en-US"/>
        </a:p>
      </dgm:t>
    </dgm:pt>
    <dgm:pt modelId="{3ABA2D48-DB1E-43F1-868F-07FF5239297C}">
      <dgm:prSet/>
      <dgm:spPr/>
      <dgm:t>
        <a:bodyPr/>
        <a:lstStyle/>
        <a:p>
          <a:pPr rtl="0"/>
          <a:r>
            <a:rPr lang="en-US"/>
            <a:t>IReady Lesson</a:t>
          </a:r>
          <a:r>
            <a:rPr lang="en-US">
              <a:latin typeface="Calibri Light" panose="020F0302020204030204"/>
            </a:rPr>
            <a:t> or Khan Academy Lesson</a:t>
          </a:r>
          <a:endParaRPr lang="en-US"/>
        </a:p>
      </dgm:t>
    </dgm:pt>
    <dgm:pt modelId="{2A7362D8-0238-4B80-BD45-F4422FC45EFC}" type="parTrans" cxnId="{DCB8F53F-9F81-41DD-B4EE-12BE92B86FA1}">
      <dgm:prSet/>
      <dgm:spPr/>
      <dgm:t>
        <a:bodyPr/>
        <a:lstStyle/>
        <a:p>
          <a:endParaRPr lang="en-US"/>
        </a:p>
      </dgm:t>
    </dgm:pt>
    <dgm:pt modelId="{63446BB4-6985-4FF1-B882-65E0F6AF02E4}" type="sibTrans" cxnId="{DCB8F53F-9F81-41DD-B4EE-12BE92B86FA1}">
      <dgm:prSet/>
      <dgm:spPr/>
      <dgm:t>
        <a:bodyPr/>
        <a:lstStyle/>
        <a:p>
          <a:endParaRPr lang="en-US"/>
        </a:p>
      </dgm:t>
    </dgm:pt>
    <dgm:pt modelId="{BC1650FA-EFB5-4036-A102-0615E7AE8352}">
      <dgm:prSet/>
      <dgm:spPr/>
      <dgm:t>
        <a:bodyPr/>
        <a:lstStyle/>
        <a:p>
          <a:r>
            <a:rPr lang="en-US"/>
            <a:t>*Remember to read every day!*</a:t>
          </a:r>
        </a:p>
      </dgm:t>
    </dgm:pt>
    <dgm:pt modelId="{F75B243B-8638-4F49-92D8-147BD320B021}" type="parTrans" cxnId="{3BD62903-99A5-4D8D-A1B5-9135BC48E5A8}">
      <dgm:prSet/>
      <dgm:spPr/>
      <dgm:t>
        <a:bodyPr/>
        <a:lstStyle/>
        <a:p>
          <a:endParaRPr lang="en-US"/>
        </a:p>
      </dgm:t>
    </dgm:pt>
    <dgm:pt modelId="{F26F83D0-094B-4333-A372-2A6BA4A89231}" type="sibTrans" cxnId="{3BD62903-99A5-4D8D-A1B5-9135BC48E5A8}">
      <dgm:prSet/>
      <dgm:spPr/>
      <dgm:t>
        <a:bodyPr/>
        <a:lstStyle/>
        <a:p>
          <a:endParaRPr lang="en-US"/>
        </a:p>
      </dgm:t>
    </dgm:pt>
    <dgm:pt modelId="{13679B16-35EC-4489-A3AD-0A8C68135D79}" type="pres">
      <dgm:prSet presAssocID="{51467276-C1FE-4107-A123-89CC4BF5513B}" presName="linear" presStyleCnt="0">
        <dgm:presLayoutVars>
          <dgm:animLvl val="lvl"/>
          <dgm:resizeHandles val="exact"/>
        </dgm:presLayoutVars>
      </dgm:prSet>
      <dgm:spPr/>
      <dgm:t>
        <a:bodyPr/>
        <a:lstStyle/>
        <a:p>
          <a:endParaRPr lang="en-US"/>
        </a:p>
      </dgm:t>
    </dgm:pt>
    <dgm:pt modelId="{B1519815-A1B2-4C99-9AE8-452F48C595F6}" type="pres">
      <dgm:prSet presAssocID="{2BD913F2-2C8A-4789-ABF9-302CB1054DD5}" presName="parentText" presStyleLbl="node1" presStyleIdx="0" presStyleCnt="3">
        <dgm:presLayoutVars>
          <dgm:chMax val="0"/>
          <dgm:bulletEnabled val="1"/>
        </dgm:presLayoutVars>
      </dgm:prSet>
      <dgm:spPr/>
      <dgm:t>
        <a:bodyPr/>
        <a:lstStyle/>
        <a:p>
          <a:endParaRPr lang="en-US"/>
        </a:p>
      </dgm:t>
    </dgm:pt>
    <dgm:pt modelId="{EA635DE8-7D6C-45D0-B314-294390EDFF37}" type="pres">
      <dgm:prSet presAssocID="{B26FADFB-305B-4E27-805D-5B2DCAA77828}" presName="spacer" presStyleCnt="0"/>
      <dgm:spPr/>
    </dgm:pt>
    <dgm:pt modelId="{3CF08F53-86A5-47E6-8DB8-385B17CE56C8}" type="pres">
      <dgm:prSet presAssocID="{3ABA2D48-DB1E-43F1-868F-07FF5239297C}" presName="parentText" presStyleLbl="node1" presStyleIdx="1" presStyleCnt="3">
        <dgm:presLayoutVars>
          <dgm:chMax val="0"/>
          <dgm:bulletEnabled val="1"/>
        </dgm:presLayoutVars>
      </dgm:prSet>
      <dgm:spPr/>
      <dgm:t>
        <a:bodyPr/>
        <a:lstStyle/>
        <a:p>
          <a:endParaRPr lang="en-US"/>
        </a:p>
      </dgm:t>
    </dgm:pt>
    <dgm:pt modelId="{EEF2ECE1-3D1E-418C-BBB0-3DA262D8D222}" type="pres">
      <dgm:prSet presAssocID="{63446BB4-6985-4FF1-B882-65E0F6AF02E4}" presName="spacer" presStyleCnt="0"/>
      <dgm:spPr/>
    </dgm:pt>
    <dgm:pt modelId="{685F7730-1261-4B67-BBEB-C922EA1869AC}" type="pres">
      <dgm:prSet presAssocID="{BC1650FA-EFB5-4036-A102-0615E7AE8352}" presName="parentText" presStyleLbl="node1" presStyleIdx="2" presStyleCnt="3">
        <dgm:presLayoutVars>
          <dgm:chMax val="0"/>
          <dgm:bulletEnabled val="1"/>
        </dgm:presLayoutVars>
      </dgm:prSet>
      <dgm:spPr/>
      <dgm:t>
        <a:bodyPr/>
        <a:lstStyle/>
        <a:p>
          <a:endParaRPr lang="en-US"/>
        </a:p>
      </dgm:t>
    </dgm:pt>
  </dgm:ptLst>
  <dgm:cxnLst>
    <dgm:cxn modelId="{15682404-91AF-47E6-A3B0-21F2AF8A211F}" type="presOf" srcId="{51467276-C1FE-4107-A123-89CC4BF5513B}" destId="{13679B16-35EC-4489-A3AD-0A8C68135D79}" srcOrd="0" destOrd="0" presId="urn:microsoft.com/office/officeart/2005/8/layout/vList2"/>
    <dgm:cxn modelId="{5900E185-738F-44B9-9361-613184DE9A15}" srcId="{51467276-C1FE-4107-A123-89CC4BF5513B}" destId="{2BD913F2-2C8A-4789-ABF9-302CB1054DD5}" srcOrd="0" destOrd="0" parTransId="{8B44F675-94D7-4BB0-BD0E-FC3EB1E852E4}" sibTransId="{B26FADFB-305B-4E27-805D-5B2DCAA77828}"/>
    <dgm:cxn modelId="{3BD62903-99A5-4D8D-A1B5-9135BC48E5A8}" srcId="{51467276-C1FE-4107-A123-89CC4BF5513B}" destId="{BC1650FA-EFB5-4036-A102-0615E7AE8352}" srcOrd="2" destOrd="0" parTransId="{F75B243B-8638-4F49-92D8-147BD320B021}" sibTransId="{F26F83D0-094B-4333-A372-2A6BA4A89231}"/>
    <dgm:cxn modelId="{DCB8F53F-9F81-41DD-B4EE-12BE92B86FA1}" srcId="{51467276-C1FE-4107-A123-89CC4BF5513B}" destId="{3ABA2D48-DB1E-43F1-868F-07FF5239297C}" srcOrd="1" destOrd="0" parTransId="{2A7362D8-0238-4B80-BD45-F4422FC45EFC}" sibTransId="{63446BB4-6985-4FF1-B882-65E0F6AF02E4}"/>
    <dgm:cxn modelId="{02B64B92-8744-460B-B33E-A7B437BC5F8D}" type="presOf" srcId="{BC1650FA-EFB5-4036-A102-0615E7AE8352}" destId="{685F7730-1261-4B67-BBEB-C922EA1869AC}" srcOrd="0" destOrd="0" presId="urn:microsoft.com/office/officeart/2005/8/layout/vList2"/>
    <dgm:cxn modelId="{A29B0C46-2273-4A74-A8C1-1A3314164BB0}" type="presOf" srcId="{3ABA2D48-DB1E-43F1-868F-07FF5239297C}" destId="{3CF08F53-86A5-47E6-8DB8-385B17CE56C8}" srcOrd="0" destOrd="0" presId="urn:microsoft.com/office/officeart/2005/8/layout/vList2"/>
    <dgm:cxn modelId="{DB558920-EF62-4421-911C-0616DC7DBBA8}" type="presOf" srcId="{2BD913F2-2C8A-4789-ABF9-302CB1054DD5}" destId="{B1519815-A1B2-4C99-9AE8-452F48C595F6}" srcOrd="0" destOrd="0" presId="urn:microsoft.com/office/officeart/2005/8/layout/vList2"/>
    <dgm:cxn modelId="{09B7E939-43FC-4702-BB1B-05541E742FFF}" type="presParOf" srcId="{13679B16-35EC-4489-A3AD-0A8C68135D79}" destId="{B1519815-A1B2-4C99-9AE8-452F48C595F6}" srcOrd="0" destOrd="0" presId="urn:microsoft.com/office/officeart/2005/8/layout/vList2"/>
    <dgm:cxn modelId="{7D6B858E-D917-49F2-91A5-3FE4332D74B8}" type="presParOf" srcId="{13679B16-35EC-4489-A3AD-0A8C68135D79}" destId="{EA635DE8-7D6C-45D0-B314-294390EDFF37}" srcOrd="1" destOrd="0" presId="urn:microsoft.com/office/officeart/2005/8/layout/vList2"/>
    <dgm:cxn modelId="{739D164A-0011-4258-ABC6-C5577AF9B74C}" type="presParOf" srcId="{13679B16-35EC-4489-A3AD-0A8C68135D79}" destId="{3CF08F53-86A5-47E6-8DB8-385B17CE56C8}" srcOrd="2" destOrd="0" presId="urn:microsoft.com/office/officeart/2005/8/layout/vList2"/>
    <dgm:cxn modelId="{0F95D585-05C5-4092-87CA-9F1A83F33F21}" type="presParOf" srcId="{13679B16-35EC-4489-A3AD-0A8C68135D79}" destId="{EEF2ECE1-3D1E-418C-BBB0-3DA262D8D222}" srcOrd="3" destOrd="0" presId="urn:microsoft.com/office/officeart/2005/8/layout/vList2"/>
    <dgm:cxn modelId="{15837E50-8D2C-4E55-97C1-0ECBDA3DD42C}" type="presParOf" srcId="{13679B16-35EC-4489-A3AD-0A8C68135D79}" destId="{685F7730-1261-4B67-BBEB-C922EA1869A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B55F17-E952-49EB-9DD3-B7D8FAFD318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A650BBB-EB13-4A92-A266-88CA59E32C3F}">
      <dgm:prSet/>
      <dgm:spPr/>
      <dgm:t>
        <a:bodyPr/>
        <a:lstStyle/>
        <a:p>
          <a:r>
            <a:rPr lang="en-US" dirty="0"/>
            <a:t>I challenge you to complete your narrative for this week, your math review for today, and an I-Ready lesson or a book if you cannot get on I-Ready. </a:t>
          </a:r>
        </a:p>
      </dgm:t>
    </dgm:pt>
    <dgm:pt modelId="{4C543E8F-AA74-41AA-A2F8-AE41E1E167DF}" type="parTrans" cxnId="{7F071E5E-0155-4BBE-B10C-55F13FED4279}">
      <dgm:prSet/>
      <dgm:spPr/>
      <dgm:t>
        <a:bodyPr/>
        <a:lstStyle/>
        <a:p>
          <a:endParaRPr lang="en-US"/>
        </a:p>
      </dgm:t>
    </dgm:pt>
    <dgm:pt modelId="{5D836761-4F36-491D-868C-FD9D5FF1FA33}" type="sibTrans" cxnId="{7F071E5E-0155-4BBE-B10C-55F13FED4279}">
      <dgm:prSet/>
      <dgm:spPr/>
      <dgm:t>
        <a:bodyPr/>
        <a:lstStyle/>
        <a:p>
          <a:endParaRPr lang="en-US"/>
        </a:p>
      </dgm:t>
    </dgm:pt>
    <dgm:pt modelId="{C49FFCE4-98F4-4182-9469-EC1D62309F98}">
      <dgm:prSet phldr="0"/>
      <dgm:spPr/>
      <dgm:t>
        <a:bodyPr/>
        <a:lstStyle/>
        <a:p>
          <a:pPr rtl="0"/>
          <a:r>
            <a:rPr lang="en-US" dirty="0">
              <a:latin typeface="Calibri Light" panose="020F0302020204030204"/>
            </a:rPr>
            <a:t>If  you don't have access to internet, work on your packet. Remember if you cannot print them, you can always answer the questions on a separate sheet of paper.</a:t>
          </a:r>
          <a:endParaRPr lang="en-US" dirty="0"/>
        </a:p>
      </dgm:t>
    </dgm:pt>
    <dgm:pt modelId="{EF0B772B-9B7C-460A-A23B-0B85447D17AA}" type="parTrans" cxnId="{B98FA117-C831-48E0-84E5-FCF63A039F58}">
      <dgm:prSet/>
      <dgm:spPr/>
      <dgm:t>
        <a:bodyPr/>
        <a:lstStyle/>
        <a:p>
          <a:endParaRPr lang="en-US"/>
        </a:p>
      </dgm:t>
    </dgm:pt>
    <dgm:pt modelId="{3D002547-9403-4F39-9A2B-60FD5E838614}" type="sibTrans" cxnId="{B98FA117-C831-48E0-84E5-FCF63A039F58}">
      <dgm:prSet/>
      <dgm:spPr/>
      <dgm:t>
        <a:bodyPr/>
        <a:lstStyle/>
        <a:p>
          <a:endParaRPr lang="en-US"/>
        </a:p>
      </dgm:t>
    </dgm:pt>
    <dgm:pt modelId="{7E9313C1-F425-4976-8F60-95BA5FDC3319}" type="pres">
      <dgm:prSet presAssocID="{39B55F17-E952-49EB-9DD3-B7D8FAFD3188}" presName="linear" presStyleCnt="0">
        <dgm:presLayoutVars>
          <dgm:animLvl val="lvl"/>
          <dgm:resizeHandles val="exact"/>
        </dgm:presLayoutVars>
      </dgm:prSet>
      <dgm:spPr/>
      <dgm:t>
        <a:bodyPr/>
        <a:lstStyle/>
        <a:p>
          <a:endParaRPr lang="en-US"/>
        </a:p>
      </dgm:t>
    </dgm:pt>
    <dgm:pt modelId="{1C2AE72D-A8C8-4603-9503-087559564387}" type="pres">
      <dgm:prSet presAssocID="{7A650BBB-EB13-4A92-A266-88CA59E32C3F}" presName="parentText" presStyleLbl="node1" presStyleIdx="0" presStyleCnt="2">
        <dgm:presLayoutVars>
          <dgm:chMax val="0"/>
          <dgm:bulletEnabled val="1"/>
        </dgm:presLayoutVars>
      </dgm:prSet>
      <dgm:spPr/>
      <dgm:t>
        <a:bodyPr/>
        <a:lstStyle/>
        <a:p>
          <a:endParaRPr lang="en-US"/>
        </a:p>
      </dgm:t>
    </dgm:pt>
    <dgm:pt modelId="{C643E852-F8C9-415B-9C06-14AF3E5F63D8}" type="pres">
      <dgm:prSet presAssocID="{5D836761-4F36-491D-868C-FD9D5FF1FA33}" presName="spacer" presStyleCnt="0"/>
      <dgm:spPr/>
    </dgm:pt>
    <dgm:pt modelId="{B49FA132-6246-4A27-BACA-1DBA0CCCA86A}" type="pres">
      <dgm:prSet presAssocID="{C49FFCE4-98F4-4182-9469-EC1D62309F98}" presName="parentText" presStyleLbl="node1" presStyleIdx="1" presStyleCnt="2">
        <dgm:presLayoutVars>
          <dgm:chMax val="0"/>
          <dgm:bulletEnabled val="1"/>
        </dgm:presLayoutVars>
      </dgm:prSet>
      <dgm:spPr/>
      <dgm:t>
        <a:bodyPr/>
        <a:lstStyle/>
        <a:p>
          <a:endParaRPr lang="en-US"/>
        </a:p>
      </dgm:t>
    </dgm:pt>
  </dgm:ptLst>
  <dgm:cxnLst>
    <dgm:cxn modelId="{E1AA5515-21A2-43C8-89D3-1DA6E758251D}" type="presOf" srcId="{C49FFCE4-98F4-4182-9469-EC1D62309F98}" destId="{B49FA132-6246-4A27-BACA-1DBA0CCCA86A}" srcOrd="0" destOrd="0" presId="urn:microsoft.com/office/officeart/2005/8/layout/vList2"/>
    <dgm:cxn modelId="{B98FA117-C831-48E0-84E5-FCF63A039F58}" srcId="{39B55F17-E952-49EB-9DD3-B7D8FAFD3188}" destId="{C49FFCE4-98F4-4182-9469-EC1D62309F98}" srcOrd="1" destOrd="0" parTransId="{EF0B772B-9B7C-460A-A23B-0B85447D17AA}" sibTransId="{3D002547-9403-4F39-9A2B-60FD5E838614}"/>
    <dgm:cxn modelId="{0DDEA2F3-F4EE-473F-A24B-B041052DE2FB}" type="presOf" srcId="{39B55F17-E952-49EB-9DD3-B7D8FAFD3188}" destId="{7E9313C1-F425-4976-8F60-95BA5FDC3319}" srcOrd="0" destOrd="0" presId="urn:microsoft.com/office/officeart/2005/8/layout/vList2"/>
    <dgm:cxn modelId="{7F071E5E-0155-4BBE-B10C-55F13FED4279}" srcId="{39B55F17-E952-49EB-9DD3-B7D8FAFD3188}" destId="{7A650BBB-EB13-4A92-A266-88CA59E32C3F}" srcOrd="0" destOrd="0" parTransId="{4C543E8F-AA74-41AA-A2F8-AE41E1E167DF}" sibTransId="{5D836761-4F36-491D-868C-FD9D5FF1FA33}"/>
    <dgm:cxn modelId="{C1CBC199-B99A-455E-A303-850C97E568BC}" type="presOf" srcId="{7A650BBB-EB13-4A92-A266-88CA59E32C3F}" destId="{1C2AE72D-A8C8-4603-9503-087559564387}" srcOrd="0" destOrd="0" presId="urn:microsoft.com/office/officeart/2005/8/layout/vList2"/>
    <dgm:cxn modelId="{EB94AACC-6BFF-45BF-B35A-09C726176BC9}" type="presParOf" srcId="{7E9313C1-F425-4976-8F60-95BA5FDC3319}" destId="{1C2AE72D-A8C8-4603-9503-087559564387}" srcOrd="0" destOrd="0" presId="urn:microsoft.com/office/officeart/2005/8/layout/vList2"/>
    <dgm:cxn modelId="{250E7C33-916E-4E24-A3F7-1C05D1FF0F0E}" type="presParOf" srcId="{7E9313C1-F425-4976-8F60-95BA5FDC3319}" destId="{C643E852-F8C9-415B-9C06-14AF3E5F63D8}" srcOrd="1" destOrd="0" presId="urn:microsoft.com/office/officeart/2005/8/layout/vList2"/>
    <dgm:cxn modelId="{9FA1322C-A313-4E27-A4B6-D452B409DBFB}" type="presParOf" srcId="{7E9313C1-F425-4976-8F60-95BA5FDC3319}" destId="{B49FA132-6246-4A27-BACA-1DBA0CCCA86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19815-A1B2-4C99-9AE8-452F48C595F6}">
      <dsp:nvSpPr>
        <dsp:cNvPr id="0" name=""/>
        <dsp:cNvSpPr/>
      </dsp:nvSpPr>
      <dsp:spPr>
        <a:xfrm>
          <a:off x="0" y="2862"/>
          <a:ext cx="6513603" cy="18696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l" defTabSz="2089150" rtl="0">
            <a:lnSpc>
              <a:spcPct val="90000"/>
            </a:lnSpc>
            <a:spcBef>
              <a:spcPct val="0"/>
            </a:spcBef>
            <a:spcAft>
              <a:spcPct val="35000"/>
            </a:spcAft>
          </a:pPr>
          <a:r>
            <a:rPr lang="en-US" sz="4700" b="0" i="0" u="none" strike="noStrike" kern="1200" cap="none" baseline="0" noProof="0" dirty="0"/>
            <a:t>IReady Lesson or Khan Academy</a:t>
          </a:r>
          <a:endParaRPr lang="en-US" sz="4700" b="0" i="0" u="none" strike="noStrike" kern="1200" cap="none" baseline="0" noProof="0" dirty="0">
            <a:solidFill>
              <a:srgbClr val="010000"/>
            </a:solidFill>
            <a:latin typeface="Calibri Light"/>
            <a:cs typeface="Calibri Light"/>
          </a:endParaRPr>
        </a:p>
      </dsp:txBody>
      <dsp:txXfrm>
        <a:off x="91269" y="94131"/>
        <a:ext cx="6331065" cy="1687122"/>
      </dsp:txXfrm>
    </dsp:sp>
    <dsp:sp modelId="{9DD02127-4C94-4306-BF0C-9CCCE8C7806C}">
      <dsp:nvSpPr>
        <dsp:cNvPr id="0" name=""/>
        <dsp:cNvSpPr/>
      </dsp:nvSpPr>
      <dsp:spPr>
        <a:xfrm>
          <a:off x="0" y="2007882"/>
          <a:ext cx="6513603" cy="186966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l" defTabSz="2089150">
            <a:lnSpc>
              <a:spcPct val="90000"/>
            </a:lnSpc>
            <a:spcBef>
              <a:spcPct val="0"/>
            </a:spcBef>
            <a:spcAft>
              <a:spcPct val="35000"/>
            </a:spcAft>
          </a:pPr>
          <a:r>
            <a:rPr lang="en-US" sz="4700" kern="1200"/>
            <a:t>Packet work</a:t>
          </a:r>
        </a:p>
      </dsp:txBody>
      <dsp:txXfrm>
        <a:off x="91269" y="2099151"/>
        <a:ext cx="6331065" cy="1687122"/>
      </dsp:txXfrm>
    </dsp:sp>
    <dsp:sp modelId="{685F7730-1261-4B67-BBEB-C922EA1869AC}">
      <dsp:nvSpPr>
        <dsp:cNvPr id="0" name=""/>
        <dsp:cNvSpPr/>
      </dsp:nvSpPr>
      <dsp:spPr>
        <a:xfrm>
          <a:off x="0" y="4012903"/>
          <a:ext cx="6513603" cy="18696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l" defTabSz="2089150">
            <a:lnSpc>
              <a:spcPct val="90000"/>
            </a:lnSpc>
            <a:spcBef>
              <a:spcPct val="0"/>
            </a:spcBef>
            <a:spcAft>
              <a:spcPct val="35000"/>
            </a:spcAft>
          </a:pPr>
          <a:r>
            <a:rPr lang="en-US" sz="4700" kern="1200"/>
            <a:t>*Remember to read every day!*</a:t>
          </a:r>
        </a:p>
      </dsp:txBody>
      <dsp:txXfrm>
        <a:off x="91269" y="4104172"/>
        <a:ext cx="6331065" cy="1687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19815-A1B2-4C99-9AE8-452F48C595F6}">
      <dsp:nvSpPr>
        <dsp:cNvPr id="0" name=""/>
        <dsp:cNvSpPr/>
      </dsp:nvSpPr>
      <dsp:spPr>
        <a:xfrm>
          <a:off x="0" y="40302"/>
          <a:ext cx="6513603" cy="18696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kern="1200" dirty="0"/>
            <a:t>Complete the worksheet from this week's packet on today's two stories. </a:t>
          </a:r>
        </a:p>
      </dsp:txBody>
      <dsp:txXfrm>
        <a:off x="91269" y="131571"/>
        <a:ext cx="6331065" cy="1687122"/>
      </dsp:txXfrm>
    </dsp:sp>
    <dsp:sp modelId="{3CF08F53-86A5-47E6-8DB8-385B17CE56C8}">
      <dsp:nvSpPr>
        <dsp:cNvPr id="0" name=""/>
        <dsp:cNvSpPr/>
      </dsp:nvSpPr>
      <dsp:spPr>
        <a:xfrm>
          <a:off x="0" y="2007883"/>
          <a:ext cx="6513603" cy="186966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kern="1200"/>
            <a:t>IReady Lesson</a:t>
          </a:r>
          <a:r>
            <a:rPr lang="en-US" sz="3400" kern="1200">
              <a:latin typeface="Calibri Light" panose="020F0302020204030204"/>
            </a:rPr>
            <a:t> or Khan Academy Lesson</a:t>
          </a:r>
          <a:endParaRPr lang="en-US" sz="3400" kern="1200"/>
        </a:p>
      </dsp:txBody>
      <dsp:txXfrm>
        <a:off x="91269" y="2099152"/>
        <a:ext cx="6331065" cy="1687122"/>
      </dsp:txXfrm>
    </dsp:sp>
    <dsp:sp modelId="{685F7730-1261-4B67-BBEB-C922EA1869AC}">
      <dsp:nvSpPr>
        <dsp:cNvPr id="0" name=""/>
        <dsp:cNvSpPr/>
      </dsp:nvSpPr>
      <dsp:spPr>
        <a:xfrm>
          <a:off x="0" y="3975463"/>
          <a:ext cx="6513603" cy="18696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a:t>*Remember to read every day!*</a:t>
          </a:r>
        </a:p>
      </dsp:txBody>
      <dsp:txXfrm>
        <a:off x="91269" y="4066732"/>
        <a:ext cx="6331065" cy="1687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AE72D-A8C8-4603-9503-087559564387}">
      <dsp:nvSpPr>
        <dsp:cNvPr id="0" name=""/>
        <dsp:cNvSpPr/>
      </dsp:nvSpPr>
      <dsp:spPr>
        <a:xfrm>
          <a:off x="0" y="126073"/>
          <a:ext cx="6513603" cy="277055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t>I challenge you to complete your narrative for this week, your math review for today, and an I-Ready lesson or a book if you cannot get on I-Ready. </a:t>
          </a:r>
        </a:p>
      </dsp:txBody>
      <dsp:txXfrm>
        <a:off x="135248" y="261321"/>
        <a:ext cx="6243107" cy="2500063"/>
      </dsp:txXfrm>
    </dsp:sp>
    <dsp:sp modelId="{B49FA132-6246-4A27-BACA-1DBA0CCCA86A}">
      <dsp:nvSpPr>
        <dsp:cNvPr id="0" name=""/>
        <dsp:cNvSpPr/>
      </dsp:nvSpPr>
      <dsp:spPr>
        <a:xfrm>
          <a:off x="0" y="2988793"/>
          <a:ext cx="6513603" cy="277055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dirty="0">
              <a:latin typeface="Calibri Light" panose="020F0302020204030204"/>
            </a:rPr>
            <a:t>If  you don't have access to internet, work on your packet. Remember if you cannot print them, you can always answer the questions on a separate sheet of paper.</a:t>
          </a:r>
          <a:endParaRPr lang="en-US" sz="3200" kern="1200" dirty="0"/>
        </a:p>
      </dsp:txBody>
      <dsp:txXfrm>
        <a:off x="135248" y="3124041"/>
        <a:ext cx="6243107" cy="25000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_cdR1ZEqWcY" TargetMode="External"/><Relationship Id="rId3" Type="http://schemas.openxmlformats.org/officeDocument/2006/relationships/hyperlink" Target="https://www.youtube.com/watch?v=2jC3xtjghP4" TargetMode="External"/><Relationship Id="rId7" Type="http://schemas.openxmlformats.org/officeDocument/2006/relationships/hyperlink" Target="https://www.youtube.com/watch?v=Vula1gSLqYk"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www.youtube.com/watch?v=1L3PwBRAqCI" TargetMode="External"/><Relationship Id="rId5" Type="http://schemas.openxmlformats.org/officeDocument/2006/relationships/hyperlink" Target="https://www.youtube.com/watch?v=A1kWps-uwvI" TargetMode="External"/><Relationship Id="rId4" Type="http://schemas.openxmlformats.org/officeDocument/2006/relationships/hyperlink" Target="https://www.youtube.com/watch?v=UeKN5-ogFT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plashlearn.com/math-skills/second-grad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0BPpoQMFcCs&amp;t=37s"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www.youtube.com/watch?v=N_QchzGANTQ"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ZpNQCoug36w" TargetMode="External"/><Relationship Id="rId2" Type="http://schemas.openxmlformats.org/officeDocument/2006/relationships/hyperlink" Target="https://www.youtube.com/watch?v=xQ6YYzmkBMs"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www.youtube.com/watch?v=_cdR1ZEqWcY" TargetMode="External"/><Relationship Id="rId3" Type="http://schemas.openxmlformats.org/officeDocument/2006/relationships/hyperlink" Target="https://www.youtube.com/watch?v=2jC3xtjghP4" TargetMode="External"/><Relationship Id="rId7" Type="http://schemas.openxmlformats.org/officeDocument/2006/relationships/hyperlink" Target="https://www.youtube.com/watch?v=Vula1gSLqYk"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www.youtube.com/watch?v=1L3PwBRAqCI" TargetMode="External"/><Relationship Id="rId5" Type="http://schemas.openxmlformats.org/officeDocument/2006/relationships/hyperlink" Target="https://www.youtube.com/watch?v=A1kWps-uwvI" TargetMode="External"/><Relationship Id="rId4" Type="http://schemas.openxmlformats.org/officeDocument/2006/relationships/hyperlink" Target="https://www.youtube.com/watch?v=UeKN5-ogFT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plashlearn.com/math-skills/second-grad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www.cartercenter.org/about/experts/jimmy_carter.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vl33DNKSUuI"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www.youtube.com/watch?v=WNVLyeAtNqM&amp;t=7s"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uTYMYqs3-YQ"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kgkk5cEu-cI"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14fXm4FOMP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1248" y="581891"/>
            <a:ext cx="3363242" cy="3740727"/>
          </a:xfrm>
        </p:spPr>
        <p:txBody>
          <a:bodyPr>
            <a:normAutofit/>
          </a:bodyPr>
          <a:lstStyle/>
          <a:p>
            <a:pPr algn="l"/>
            <a:r>
              <a:rPr lang="en-US" sz="4800" dirty="0">
                <a:cs typeface="Calibri Light"/>
              </a:rPr>
              <a:t>Lessons for the Week of March 30th – April 3rd, 2020</a:t>
            </a:r>
            <a:endParaRPr lang="en-US" sz="4800" dirty="0"/>
          </a:p>
        </p:txBody>
      </p:sp>
      <p:sp>
        <p:nvSpPr>
          <p:cNvPr id="3" name="Subtitle 2"/>
          <p:cNvSpPr>
            <a:spLocks noGrp="1"/>
          </p:cNvSpPr>
          <p:nvPr>
            <p:ph type="subTitle" idx="1"/>
          </p:nvPr>
        </p:nvSpPr>
        <p:spPr>
          <a:xfrm>
            <a:off x="841248" y="4533020"/>
            <a:ext cx="3363242" cy="1612930"/>
          </a:xfrm>
        </p:spPr>
        <p:txBody>
          <a:bodyPr vert="horz" lIns="91440" tIns="45720" rIns="91440" bIns="45720" rtlCol="0" anchor="t">
            <a:normAutofit/>
          </a:bodyPr>
          <a:lstStyle/>
          <a:p>
            <a:pPr algn="l"/>
            <a:r>
              <a:rPr lang="en-US" dirty="0">
                <a:cs typeface="Calibri"/>
              </a:rPr>
              <a:t>Language Arts, Math, and Social Studies</a:t>
            </a:r>
          </a:p>
        </p:txBody>
      </p:sp>
      <p:pic>
        <p:nvPicPr>
          <p:cNvPr id="6" name="Picture 6" descr="A picture containing drawing&#10;&#10;Description generated with very high confidence">
            <a:extLst>
              <a:ext uri="{FF2B5EF4-FFF2-40B4-BE49-F238E27FC236}">
                <a16:creationId xmlns:a16="http://schemas.microsoft.com/office/drawing/2014/main" id="{7079821D-C3E0-4EFA-ACF7-4D0C52DFD764}"/>
              </a:ext>
            </a:extLst>
          </p:cNvPr>
          <p:cNvPicPr>
            <a:picLocks noChangeAspect="1"/>
          </p:cNvPicPr>
          <p:nvPr/>
        </p:nvPicPr>
        <p:blipFill>
          <a:blip r:embed="rId2"/>
          <a:stretch>
            <a:fillRect/>
          </a:stretch>
        </p:blipFill>
        <p:spPr>
          <a:xfrm>
            <a:off x="4637627" y="753478"/>
            <a:ext cx="6847062" cy="5220883"/>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7BC184-C49E-4C7C-B0A0-8F6528B10508}"/>
              </a:ext>
            </a:extLst>
          </p:cNvPr>
          <p:cNvSpPr>
            <a:spLocks noGrp="1"/>
          </p:cNvSpPr>
          <p:nvPr>
            <p:ph type="title"/>
          </p:nvPr>
        </p:nvSpPr>
        <p:spPr>
          <a:xfrm>
            <a:off x="589560" y="856180"/>
            <a:ext cx="4560584" cy="1128068"/>
          </a:xfrm>
        </p:spPr>
        <p:txBody>
          <a:bodyPr anchor="ctr">
            <a:normAutofit/>
          </a:bodyPr>
          <a:lstStyle/>
          <a:p>
            <a:r>
              <a:rPr lang="en-US" sz="4000">
                <a:cs typeface="Calibri Light"/>
              </a:rPr>
              <a:t>Writing – Narratives! </a:t>
            </a:r>
            <a:endParaRPr lang="en-US" sz="400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6DB40F-7E1B-49BA-BBB7-A1AE9AF80E7D}"/>
              </a:ext>
            </a:extLst>
          </p:cNvPr>
          <p:cNvSpPr>
            <a:spLocks noGrp="1"/>
          </p:cNvSpPr>
          <p:nvPr>
            <p:ph idx="1"/>
          </p:nvPr>
        </p:nvSpPr>
        <p:spPr>
          <a:xfrm>
            <a:off x="590719" y="2330505"/>
            <a:ext cx="4559425" cy="3979585"/>
          </a:xfrm>
        </p:spPr>
        <p:txBody>
          <a:bodyPr vert="horz" lIns="91440" tIns="45720" rIns="91440" bIns="45720" rtlCol="0" anchor="ctr">
            <a:noAutofit/>
          </a:bodyPr>
          <a:lstStyle/>
          <a:p>
            <a:pPr marL="0" indent="0">
              <a:buNone/>
            </a:pPr>
            <a:r>
              <a:rPr lang="en-US" dirty="0">
                <a:cs typeface="Calibri" panose="020F0502020204030204"/>
              </a:rPr>
              <a:t>Look at the new packet posted in my homework/distance learning section of my webpage.</a:t>
            </a:r>
          </a:p>
          <a:p>
            <a:pPr marL="0" indent="0">
              <a:buNone/>
            </a:pPr>
            <a:r>
              <a:rPr lang="en-US" dirty="0">
                <a:cs typeface="Calibri" panose="020F0502020204030204"/>
              </a:rPr>
              <a:t>Take your time. Your story does not have to be finished in one day. You may want to take the time today to brainstorm ideas.</a:t>
            </a:r>
          </a:p>
          <a:p>
            <a:pPr marL="0" indent="0">
              <a:buNone/>
            </a:pPr>
            <a:endParaRPr lang="en-US" sz="2000">
              <a:cs typeface="Calibri" panose="020F0502020204030204"/>
            </a:endParaRP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able, drawing&#10;&#10;Description generated with very high confidence">
            <a:extLst>
              <a:ext uri="{FF2B5EF4-FFF2-40B4-BE49-F238E27FC236}">
                <a16:creationId xmlns:a16="http://schemas.microsoft.com/office/drawing/2014/main" id="{749ED629-FB0B-43B3-8204-17A1B8852F7A}"/>
              </a:ext>
            </a:extLst>
          </p:cNvPr>
          <p:cNvPicPr>
            <a:picLocks noChangeAspect="1"/>
          </p:cNvPicPr>
          <p:nvPr/>
        </p:nvPicPr>
        <p:blipFill rotWithShape="1">
          <a:blip r:embed="rId2"/>
          <a:srcRect l="13834" r="13181"/>
          <a:stretch/>
        </p:blipFill>
        <p:spPr>
          <a:xfrm>
            <a:off x="5977788" y="799352"/>
            <a:ext cx="5425410" cy="5259296"/>
          </a:xfrm>
          <a:prstGeom prst="rect">
            <a:avLst/>
          </a:prstGeom>
        </p:spPr>
      </p:pic>
    </p:spTree>
    <p:extLst>
      <p:ext uri="{BB962C8B-B14F-4D97-AF65-F5344CB8AC3E}">
        <p14:creationId xmlns:p14="http://schemas.microsoft.com/office/powerpoint/2010/main" val="30904227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EA1F-3532-41F2-96CE-932D633B0F68}"/>
              </a:ext>
            </a:extLst>
          </p:cNvPr>
          <p:cNvSpPr>
            <a:spLocks noGrp="1"/>
          </p:cNvSpPr>
          <p:nvPr>
            <p:ph type="title"/>
          </p:nvPr>
        </p:nvSpPr>
        <p:spPr/>
        <p:txBody>
          <a:bodyPr/>
          <a:lstStyle/>
          <a:p>
            <a:r>
              <a:rPr lang="en-US">
                <a:cs typeface="Calibri Light"/>
              </a:rPr>
              <a:t>Grammar- Context Clues</a:t>
            </a:r>
            <a:endParaRPr lang="en-US"/>
          </a:p>
        </p:txBody>
      </p:sp>
      <p:pic>
        <p:nvPicPr>
          <p:cNvPr id="4" name="Picture 4" descr="A close up of text on a white background&#10;&#10;Description generated with very high confidence">
            <a:extLst>
              <a:ext uri="{FF2B5EF4-FFF2-40B4-BE49-F238E27FC236}">
                <a16:creationId xmlns:a16="http://schemas.microsoft.com/office/drawing/2014/main" id="{1C26F1D5-AAA3-4689-B48C-E9278E4B7F57}"/>
              </a:ext>
            </a:extLst>
          </p:cNvPr>
          <p:cNvPicPr>
            <a:picLocks noGrp="1" noChangeAspect="1"/>
          </p:cNvPicPr>
          <p:nvPr>
            <p:ph idx="1"/>
          </p:nvPr>
        </p:nvPicPr>
        <p:blipFill>
          <a:blip r:embed="rId2"/>
          <a:stretch>
            <a:fillRect/>
          </a:stretch>
        </p:blipFill>
        <p:spPr>
          <a:xfrm>
            <a:off x="6766" y="1379927"/>
            <a:ext cx="5996204" cy="5328998"/>
          </a:xfrm>
        </p:spPr>
      </p:pic>
      <p:sp>
        <p:nvSpPr>
          <p:cNvPr id="6" name="TextBox 5">
            <a:extLst>
              <a:ext uri="{FF2B5EF4-FFF2-40B4-BE49-F238E27FC236}">
                <a16:creationId xmlns:a16="http://schemas.microsoft.com/office/drawing/2014/main" id="{ECCA45C7-5AA3-4A97-B74D-BEA78CDA9565}"/>
              </a:ext>
            </a:extLst>
          </p:cNvPr>
          <p:cNvSpPr txBox="1"/>
          <p:nvPr/>
        </p:nvSpPr>
        <p:spPr>
          <a:xfrm>
            <a:off x="6650965" y="454326"/>
            <a:ext cx="515859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I was </a:t>
            </a:r>
            <a:r>
              <a:rPr lang="en-US" sz="3600" u="sng">
                <a:cs typeface="Calibri"/>
              </a:rPr>
              <a:t>flabbergasted</a:t>
            </a:r>
            <a:r>
              <a:rPr lang="en-US" sz="3600">
                <a:cs typeface="Calibri"/>
              </a:rPr>
              <a:t> when I </a:t>
            </a:r>
            <a:r>
              <a:rPr lang="en-US" sz="3600" dirty="0">
                <a:cs typeface="Calibri"/>
              </a:rPr>
              <a:t>saw my friend's shocking new blue hair! I was </a:t>
            </a:r>
            <a:r>
              <a:rPr lang="en-US" sz="3600">
                <a:cs typeface="Calibri"/>
              </a:rPr>
              <a:t>totally not expecting that! I was so surprised!</a:t>
            </a:r>
          </a:p>
          <a:p>
            <a:endParaRPr lang="en-US" sz="3600" dirty="0">
              <a:cs typeface="Calibri"/>
            </a:endParaRPr>
          </a:p>
          <a:p>
            <a:r>
              <a:rPr lang="en-US" sz="3600">
                <a:cs typeface="Calibri"/>
              </a:rPr>
              <a:t>Use context clues to figure out what the underlined word means.</a:t>
            </a:r>
            <a:endParaRPr lang="en-US" sz="3600" dirty="0">
              <a:cs typeface="Calibri"/>
            </a:endParaRPr>
          </a:p>
        </p:txBody>
      </p:sp>
      <p:sp>
        <p:nvSpPr>
          <p:cNvPr id="3" name="TextBox 2">
            <a:extLst>
              <a:ext uri="{FF2B5EF4-FFF2-40B4-BE49-F238E27FC236}">
                <a16:creationId xmlns:a16="http://schemas.microsoft.com/office/drawing/2014/main" id="{27EAF7DE-68F2-4865-A7D1-31C51FE7C040}"/>
              </a:ext>
            </a:extLst>
          </p:cNvPr>
          <p:cNvSpPr txBox="1"/>
          <p:nvPr/>
        </p:nvSpPr>
        <p:spPr>
          <a:xfrm>
            <a:off x="6377796" y="5630174"/>
            <a:ext cx="53455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Flabbergasted means surprised</a:t>
            </a:r>
          </a:p>
        </p:txBody>
      </p:sp>
    </p:spTree>
    <p:extLst>
      <p:ext uri="{BB962C8B-B14F-4D97-AF65-F5344CB8AC3E}">
        <p14:creationId xmlns:p14="http://schemas.microsoft.com/office/powerpoint/2010/main" val="197775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7D206-6B46-4198-86E7-53DC28F5BF80}"/>
              </a:ext>
            </a:extLst>
          </p:cNvPr>
          <p:cNvSpPr>
            <a:spLocks noGrp="1"/>
          </p:cNvSpPr>
          <p:nvPr>
            <p:ph type="title"/>
          </p:nvPr>
        </p:nvSpPr>
        <p:spPr/>
        <p:txBody>
          <a:bodyPr/>
          <a:lstStyle/>
          <a:p>
            <a:r>
              <a:rPr lang="en-US">
                <a:cs typeface="Calibri Light"/>
              </a:rPr>
              <a:t>Today's Assignments</a:t>
            </a:r>
            <a:endParaRPr lang="en-US"/>
          </a:p>
        </p:txBody>
      </p:sp>
      <p:sp>
        <p:nvSpPr>
          <p:cNvPr id="3" name="Content Placeholder 2">
            <a:extLst>
              <a:ext uri="{FF2B5EF4-FFF2-40B4-BE49-F238E27FC236}">
                <a16:creationId xmlns:a16="http://schemas.microsoft.com/office/drawing/2014/main" id="{FA207F19-EE26-48EF-8581-4ACF971524E8}"/>
              </a:ext>
            </a:extLst>
          </p:cNvPr>
          <p:cNvSpPr>
            <a:spLocks noGrp="1"/>
          </p:cNvSpPr>
          <p:nvPr>
            <p:ph idx="1"/>
          </p:nvPr>
        </p:nvSpPr>
        <p:spPr/>
        <p:txBody>
          <a:bodyPr vert="horz" lIns="91440" tIns="45720" rIns="91440" bIns="45720" rtlCol="0" anchor="t">
            <a:normAutofit/>
          </a:bodyPr>
          <a:lstStyle/>
          <a:p>
            <a:r>
              <a:rPr lang="en-US" dirty="0">
                <a:cs typeface="Calibri"/>
              </a:rPr>
              <a:t>The Ugly Duckling and Frog with No Legs comprehension questions</a:t>
            </a:r>
          </a:p>
          <a:p>
            <a:r>
              <a:rPr lang="en-US" dirty="0">
                <a:cs typeface="Calibri"/>
              </a:rPr>
              <a:t>Begin writing a story/brainstorming</a:t>
            </a:r>
          </a:p>
          <a:p>
            <a:r>
              <a:rPr lang="en-US" dirty="0">
                <a:cs typeface="Calibri"/>
              </a:rPr>
              <a:t>Do a lesson on I-ready or a Khan Academy lesson (I added in reading options)</a:t>
            </a:r>
          </a:p>
          <a:p>
            <a:endParaRPr lang="en-US" dirty="0">
              <a:cs typeface="Calibri"/>
            </a:endParaRPr>
          </a:p>
          <a:p>
            <a:r>
              <a:rPr lang="en-US" dirty="0">
                <a:cs typeface="Calibri"/>
              </a:rPr>
              <a:t>Don't forget to be reading!!</a:t>
            </a:r>
          </a:p>
        </p:txBody>
      </p:sp>
    </p:spTree>
    <p:extLst>
      <p:ext uri="{BB962C8B-B14F-4D97-AF65-F5344CB8AC3E}">
        <p14:creationId xmlns:p14="http://schemas.microsoft.com/office/powerpoint/2010/main" val="2786508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bject, clock, group, people&#10;&#10;Description generated with very high confidence">
            <a:extLst>
              <a:ext uri="{FF2B5EF4-FFF2-40B4-BE49-F238E27FC236}">
                <a16:creationId xmlns:a16="http://schemas.microsoft.com/office/drawing/2014/main" id="{348D8301-5E53-43DD-A07E-34F1212FC4D0}"/>
              </a:ext>
            </a:extLst>
          </p:cNvPr>
          <p:cNvPicPr>
            <a:picLocks noChangeAspect="1"/>
          </p:cNvPicPr>
          <p:nvPr/>
        </p:nvPicPr>
        <p:blipFill>
          <a:blip r:embed="rId2"/>
          <a:stretch>
            <a:fillRect/>
          </a:stretch>
        </p:blipFill>
        <p:spPr>
          <a:xfrm>
            <a:off x="7369834" y="3426239"/>
            <a:ext cx="4669766" cy="3312315"/>
          </a:xfrm>
          <a:prstGeom prst="rect">
            <a:avLst/>
          </a:prstGeom>
        </p:spPr>
      </p:pic>
      <p:sp>
        <p:nvSpPr>
          <p:cNvPr id="2" name="Title 1">
            <a:extLst>
              <a:ext uri="{FF2B5EF4-FFF2-40B4-BE49-F238E27FC236}">
                <a16:creationId xmlns:a16="http://schemas.microsoft.com/office/drawing/2014/main" id="{C9310E28-A704-4BCF-9A46-DBD33B2F2A38}"/>
              </a:ext>
            </a:extLst>
          </p:cNvPr>
          <p:cNvSpPr>
            <a:spLocks noGrp="1"/>
          </p:cNvSpPr>
          <p:nvPr>
            <p:ph type="title"/>
          </p:nvPr>
        </p:nvSpPr>
        <p:spPr/>
        <p:txBody>
          <a:bodyPr/>
          <a:lstStyle/>
          <a:p>
            <a:r>
              <a:rPr lang="en-US">
                <a:cs typeface="Calibri Light"/>
              </a:rPr>
              <a:t>Math- Here's math for today</a:t>
            </a:r>
            <a:endParaRPr lang="en-US"/>
          </a:p>
        </p:txBody>
      </p:sp>
      <p:sp>
        <p:nvSpPr>
          <p:cNvPr id="3" name="Content Placeholder 2">
            <a:extLst>
              <a:ext uri="{FF2B5EF4-FFF2-40B4-BE49-F238E27FC236}">
                <a16:creationId xmlns:a16="http://schemas.microsoft.com/office/drawing/2014/main" id="{BB54399C-0456-44B7-9CBF-F2E95D8ECE20}"/>
              </a:ext>
            </a:extLst>
          </p:cNvPr>
          <p:cNvSpPr>
            <a:spLocks noGrp="1"/>
          </p:cNvSpPr>
          <p:nvPr>
            <p:ph idx="1"/>
          </p:nvPr>
        </p:nvSpPr>
        <p:spPr>
          <a:xfrm>
            <a:off x="651294" y="1595587"/>
            <a:ext cx="10515600" cy="4351338"/>
          </a:xfrm>
        </p:spPr>
        <p:txBody>
          <a:bodyPr vert="horz" lIns="91440" tIns="45720" rIns="91440" bIns="45720" rtlCol="0" anchor="t">
            <a:normAutofit/>
          </a:bodyPr>
          <a:lstStyle/>
          <a:p>
            <a:pPr marL="0" indent="0">
              <a:buNone/>
            </a:pPr>
            <a:r>
              <a:rPr lang="en-US">
                <a:cs typeface="Calibri"/>
              </a:rPr>
              <a:t>Math is review for this week.</a:t>
            </a:r>
          </a:p>
          <a:p>
            <a:pPr marL="0" indent="0">
              <a:buNone/>
            </a:pPr>
            <a:r>
              <a:rPr lang="en-US">
                <a:cs typeface="Calibri"/>
              </a:rPr>
              <a:t>Watch a Video Each Day.</a:t>
            </a:r>
            <a:endParaRPr lang="en-US" dirty="0">
              <a:cs typeface="Calibri"/>
            </a:endParaRPr>
          </a:p>
          <a:p>
            <a:pPr marL="0" indent="0">
              <a:buNone/>
            </a:pPr>
            <a:r>
              <a:rPr lang="en-US" dirty="0">
                <a:ea typeface="+mn-lt"/>
                <a:cs typeface="+mn-lt"/>
                <a:hlinkClick r:id="rId3"/>
              </a:rPr>
              <a:t>All About Shapes Review</a:t>
            </a:r>
            <a:endParaRPr lang="en-US"/>
          </a:p>
          <a:p>
            <a:pPr marL="0" indent="0">
              <a:buNone/>
            </a:pPr>
            <a:r>
              <a:rPr lang="en-US" dirty="0">
                <a:ea typeface="+mn-lt"/>
                <a:cs typeface="+mn-lt"/>
                <a:hlinkClick r:id="rId4"/>
              </a:rPr>
              <a:t>Polygons</a:t>
            </a:r>
            <a:endParaRPr lang="en-US"/>
          </a:p>
          <a:p>
            <a:pPr marL="0" indent="0">
              <a:buNone/>
            </a:pPr>
            <a:r>
              <a:rPr lang="en-US" dirty="0">
                <a:ea typeface="+mn-lt"/>
                <a:cs typeface="+mn-lt"/>
                <a:hlinkClick r:id="rId5"/>
              </a:rPr>
              <a:t>Equal Parts</a:t>
            </a:r>
            <a:endParaRPr lang="en-US"/>
          </a:p>
          <a:p>
            <a:pPr marL="0" indent="0">
              <a:buNone/>
            </a:pPr>
            <a:r>
              <a:rPr lang="en-US" dirty="0">
                <a:ea typeface="+mn-lt"/>
                <a:cs typeface="+mn-lt"/>
                <a:hlinkClick r:id="rId6"/>
              </a:rPr>
              <a:t>3-D Shapes</a:t>
            </a:r>
            <a:endParaRPr lang="en-US"/>
          </a:p>
          <a:p>
            <a:pPr marL="0" indent="0">
              <a:buNone/>
            </a:pPr>
            <a:r>
              <a:rPr lang="en-US" dirty="0">
                <a:ea typeface="+mn-lt"/>
                <a:cs typeface="+mn-lt"/>
                <a:hlinkClick r:id="rId7"/>
              </a:rPr>
              <a:t>Longer Video on 3-D Shapes</a:t>
            </a:r>
            <a:endParaRPr lang="en-US"/>
          </a:p>
          <a:p>
            <a:pPr marL="0" indent="0">
              <a:buNone/>
            </a:pPr>
            <a:r>
              <a:rPr lang="en-US" dirty="0">
                <a:ea typeface="+mn-lt"/>
                <a:cs typeface="+mn-lt"/>
                <a:hlinkClick r:id="rId8"/>
              </a:rPr>
              <a:t>Partitioning Shapes</a:t>
            </a:r>
            <a:r>
              <a:rPr lang="en-US">
                <a:ea typeface="+mn-lt"/>
                <a:cs typeface="+mn-lt"/>
              </a:rPr>
              <a:t> &lt;-- From last week</a:t>
            </a:r>
            <a:endParaRPr lang="en-US"/>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endParaRPr lang="en-US" dirty="0">
              <a:cs typeface="Calibri"/>
            </a:endParaRPr>
          </a:p>
        </p:txBody>
      </p:sp>
    </p:spTree>
    <p:extLst>
      <p:ext uri="{BB962C8B-B14F-4D97-AF65-F5344CB8AC3E}">
        <p14:creationId xmlns:p14="http://schemas.microsoft.com/office/powerpoint/2010/main" val="2158735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C138A0-F8A6-4698-8710-6453CC230F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EDB8CF-98C3-41BB-B746-1E85B220CB6D}"/>
              </a:ext>
            </a:extLst>
          </p:cNvPr>
          <p:cNvSpPr>
            <a:spLocks noGrp="1"/>
          </p:cNvSpPr>
          <p:nvPr>
            <p:ph type="title"/>
          </p:nvPr>
        </p:nvSpPr>
        <p:spPr>
          <a:xfrm>
            <a:off x="1102380" y="2798570"/>
            <a:ext cx="5492730" cy="3305041"/>
          </a:xfrm>
        </p:spPr>
        <p:txBody>
          <a:bodyPr vert="horz" lIns="91440" tIns="45720" rIns="91440" bIns="45720" rtlCol="0" anchor="t">
            <a:normAutofit fontScale="90000"/>
          </a:bodyPr>
          <a:lstStyle/>
          <a:p>
            <a:r>
              <a:rPr lang="en-US" sz="6600"/>
              <a:t>Geometry</a:t>
            </a:r>
            <a:r>
              <a:rPr lang="en-US" sz="6600" dirty="0">
                <a:cs typeface="Calibri Light"/>
              </a:rPr>
              <a:t/>
            </a:r>
            <a:br>
              <a:rPr lang="en-US" sz="6600" dirty="0">
                <a:cs typeface="Calibri Light"/>
              </a:rPr>
            </a:br>
            <a:r>
              <a:rPr lang="en-US" dirty="0">
                <a:ea typeface="+mj-lt"/>
                <a:cs typeface="+mj-lt"/>
                <a:hlinkClick r:id="rId2"/>
              </a:rPr>
              <a:t>Click this link and then scroll down until you see the two shapes games on the bottom right side.</a:t>
            </a:r>
            <a:endParaRPr lang="en-US">
              <a:cs typeface="Calibri Light"/>
            </a:endParaRPr>
          </a:p>
        </p:txBody>
      </p:sp>
      <p:sp>
        <p:nvSpPr>
          <p:cNvPr id="3" name="Content Placeholder 2">
            <a:extLst>
              <a:ext uri="{FF2B5EF4-FFF2-40B4-BE49-F238E27FC236}">
                <a16:creationId xmlns:a16="http://schemas.microsoft.com/office/drawing/2014/main" id="{999DB824-9DC8-40E1-A008-8A6DB645F8A5}"/>
              </a:ext>
            </a:extLst>
          </p:cNvPr>
          <p:cNvSpPr>
            <a:spLocks noGrp="1"/>
          </p:cNvSpPr>
          <p:nvPr>
            <p:ph idx="1"/>
          </p:nvPr>
        </p:nvSpPr>
        <p:spPr>
          <a:xfrm>
            <a:off x="1102379" y="790892"/>
            <a:ext cx="5492729" cy="1709849"/>
          </a:xfrm>
        </p:spPr>
        <p:txBody>
          <a:bodyPr vert="horz" lIns="91440" tIns="45720" rIns="91440" bIns="45720" rtlCol="0" anchor="b">
            <a:normAutofit/>
          </a:bodyPr>
          <a:lstStyle/>
          <a:p>
            <a:pPr marL="0" indent="0">
              <a:buNone/>
            </a:pPr>
            <a:r>
              <a:rPr lang="en-US" sz="2400"/>
              <a:t>To split a shape into fractions, all parts must be equal (the same size). If a shape is not split into same sized parts, you cannot call them fractions. </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0" y="290285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8070" y="679732"/>
            <a:ext cx="427710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high confidence">
            <a:extLst>
              <a:ext uri="{FF2B5EF4-FFF2-40B4-BE49-F238E27FC236}">
                <a16:creationId xmlns:a16="http://schemas.microsoft.com/office/drawing/2014/main" id="{7B7A9D9F-3BA6-47EB-9543-F6EDF13D451C}"/>
              </a:ext>
            </a:extLst>
          </p:cNvPr>
          <p:cNvPicPr>
            <a:picLocks noChangeAspect="1"/>
          </p:cNvPicPr>
          <p:nvPr/>
        </p:nvPicPr>
        <p:blipFill rotWithShape="1">
          <a:blip r:embed="rId3"/>
          <a:srcRect r="-2" b="1145"/>
          <a:stretch/>
        </p:blipFill>
        <p:spPr>
          <a:xfrm>
            <a:off x="7658100" y="928201"/>
            <a:ext cx="3800393" cy="4926942"/>
          </a:xfrm>
          <a:prstGeom prst="rect">
            <a:avLst/>
          </a:prstGeom>
        </p:spPr>
      </p:pic>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9320" y="6355073"/>
            <a:ext cx="427585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716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451C-5CE3-4E18-9728-DF028D4B52BF}"/>
              </a:ext>
            </a:extLst>
          </p:cNvPr>
          <p:cNvSpPr>
            <a:spLocks noGrp="1"/>
          </p:cNvSpPr>
          <p:nvPr>
            <p:ph type="title"/>
          </p:nvPr>
        </p:nvSpPr>
        <p:spPr/>
        <p:txBody>
          <a:bodyPr/>
          <a:lstStyle/>
          <a:p>
            <a:r>
              <a:rPr lang="en-US">
                <a:cs typeface="Calibri Light"/>
              </a:rPr>
              <a:t>Geometry Posters </a:t>
            </a:r>
            <a:endParaRPr lang="en-US"/>
          </a:p>
        </p:txBody>
      </p:sp>
      <p:pic>
        <p:nvPicPr>
          <p:cNvPr id="4" name="Picture 4" descr="A screenshot of a cell phone screen with text&#10;&#10;Description generated with very high confidence">
            <a:extLst>
              <a:ext uri="{FF2B5EF4-FFF2-40B4-BE49-F238E27FC236}">
                <a16:creationId xmlns:a16="http://schemas.microsoft.com/office/drawing/2014/main" id="{0397BFB1-4D9C-4B6E-83D8-12A90B29906F}"/>
              </a:ext>
            </a:extLst>
          </p:cNvPr>
          <p:cNvPicPr>
            <a:picLocks noGrp="1" noChangeAspect="1"/>
          </p:cNvPicPr>
          <p:nvPr>
            <p:ph idx="1"/>
          </p:nvPr>
        </p:nvPicPr>
        <p:blipFill>
          <a:blip r:embed="rId2"/>
          <a:stretch>
            <a:fillRect/>
          </a:stretch>
        </p:blipFill>
        <p:spPr>
          <a:xfrm>
            <a:off x="6039443" y="100342"/>
            <a:ext cx="6079718" cy="6651715"/>
          </a:xfrm>
        </p:spPr>
      </p:pic>
      <p:pic>
        <p:nvPicPr>
          <p:cNvPr id="6" name="Picture 6" descr="A picture containing building&#10;&#10;Description generated with very high confidence">
            <a:extLst>
              <a:ext uri="{FF2B5EF4-FFF2-40B4-BE49-F238E27FC236}">
                <a16:creationId xmlns:a16="http://schemas.microsoft.com/office/drawing/2014/main" id="{F2E5F8E8-CBDD-4704-A6EA-B693C82AAE5C}"/>
              </a:ext>
            </a:extLst>
          </p:cNvPr>
          <p:cNvPicPr>
            <a:picLocks noChangeAspect="1"/>
          </p:cNvPicPr>
          <p:nvPr/>
        </p:nvPicPr>
        <p:blipFill>
          <a:blip r:embed="rId3"/>
          <a:stretch>
            <a:fillRect/>
          </a:stretch>
        </p:blipFill>
        <p:spPr>
          <a:xfrm>
            <a:off x="213953" y="1345182"/>
            <a:ext cx="5739979" cy="5303448"/>
          </a:xfrm>
          <a:prstGeom prst="rect">
            <a:avLst/>
          </a:prstGeom>
        </p:spPr>
      </p:pic>
    </p:spTree>
    <p:extLst>
      <p:ext uri="{BB962C8B-B14F-4D97-AF65-F5344CB8AC3E}">
        <p14:creationId xmlns:p14="http://schemas.microsoft.com/office/powerpoint/2010/main" val="31537881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839B-8E0A-42A8-9865-C257FD3CFA91}"/>
              </a:ext>
            </a:extLst>
          </p:cNvPr>
          <p:cNvSpPr>
            <a:spLocks noGrp="1"/>
          </p:cNvSpPr>
          <p:nvPr>
            <p:ph type="title"/>
          </p:nvPr>
        </p:nvSpPr>
        <p:spPr/>
        <p:txBody>
          <a:bodyPr/>
          <a:lstStyle/>
          <a:p>
            <a:r>
              <a:rPr lang="en-US">
                <a:cs typeface="Calibri Light"/>
              </a:rPr>
              <a:t>Today's Assignments</a:t>
            </a:r>
          </a:p>
        </p:txBody>
      </p:sp>
      <p:pic>
        <p:nvPicPr>
          <p:cNvPr id="4" name="Picture 4" descr="A picture containing cake&#10;&#10;Description generated with very high confidence">
            <a:extLst>
              <a:ext uri="{FF2B5EF4-FFF2-40B4-BE49-F238E27FC236}">
                <a16:creationId xmlns:a16="http://schemas.microsoft.com/office/drawing/2014/main" id="{8E1C4FC1-D867-4217-AA56-904D9D0D3463}"/>
              </a:ext>
            </a:extLst>
          </p:cNvPr>
          <p:cNvPicPr>
            <a:picLocks noGrp="1" noChangeAspect="1"/>
          </p:cNvPicPr>
          <p:nvPr>
            <p:ph idx="1"/>
          </p:nvPr>
        </p:nvPicPr>
        <p:blipFill>
          <a:blip r:embed="rId2"/>
          <a:stretch>
            <a:fillRect/>
          </a:stretch>
        </p:blipFill>
        <p:spPr>
          <a:xfrm>
            <a:off x="5440034" y="1154"/>
            <a:ext cx="6559669" cy="2033677"/>
          </a:xfrm>
        </p:spPr>
      </p:pic>
      <p:sp>
        <p:nvSpPr>
          <p:cNvPr id="6" name="TextBox 5">
            <a:extLst>
              <a:ext uri="{FF2B5EF4-FFF2-40B4-BE49-F238E27FC236}">
                <a16:creationId xmlns:a16="http://schemas.microsoft.com/office/drawing/2014/main" id="{C9828724-D792-4AD2-B274-67A6D903C6A2}"/>
              </a:ext>
            </a:extLst>
          </p:cNvPr>
          <p:cNvSpPr txBox="1"/>
          <p:nvPr/>
        </p:nvSpPr>
        <p:spPr>
          <a:xfrm>
            <a:off x="770627" y="1978325"/>
            <a:ext cx="1060761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1. Complete your math review from your packet for today. You were given 4 weeks worth of review work in your first packet. You should also have seen a new packet underneath this the link to this </a:t>
            </a:r>
            <a:r>
              <a:rPr lang="en-US" sz="2800" dirty="0" err="1">
                <a:cs typeface="Calibri"/>
              </a:rPr>
              <a:t>powerpoint</a:t>
            </a:r>
            <a:r>
              <a:rPr lang="en-US" sz="2800" dirty="0">
                <a:cs typeface="Calibri"/>
              </a:rPr>
              <a:t> giving you some more geometry review. </a:t>
            </a:r>
          </a:p>
          <a:p>
            <a:r>
              <a:rPr lang="en-US" sz="2800" dirty="0">
                <a:cs typeface="Calibri"/>
              </a:rPr>
              <a:t>2. Login to Khan Academy and complete a lesson or choose a math worksheet to print out/do on a separate sheet of paper from the I-Ready at home packet. (You can find it on my webpage in the "Free Websites for Extra Practice" section.)</a:t>
            </a:r>
          </a:p>
          <a:p>
            <a:endParaRPr lang="en-US" sz="2800">
              <a:cs typeface="Calibri"/>
            </a:endParaRPr>
          </a:p>
          <a:p>
            <a:r>
              <a:rPr lang="en-US" sz="2800" dirty="0">
                <a:cs typeface="Calibri"/>
              </a:rPr>
              <a:t>*Don't forget to be getting your I-Ready minutes this week!*</a:t>
            </a:r>
          </a:p>
        </p:txBody>
      </p:sp>
    </p:spTree>
    <p:extLst>
      <p:ext uri="{BB962C8B-B14F-4D97-AF65-F5344CB8AC3E}">
        <p14:creationId xmlns:p14="http://schemas.microsoft.com/office/powerpoint/2010/main" val="36181675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90DFC8F-38E9-483B-A159-774F917C8408}"/>
              </a:ext>
            </a:extLst>
          </p:cNvPr>
          <p:cNvSpPr>
            <a:spLocks noGrp="1"/>
          </p:cNvSpPr>
          <p:nvPr>
            <p:ph type="title"/>
          </p:nvPr>
        </p:nvSpPr>
        <p:spPr>
          <a:xfrm>
            <a:off x="1047280" y="759805"/>
            <a:ext cx="10306520" cy="1325563"/>
          </a:xfrm>
        </p:spPr>
        <p:txBody>
          <a:bodyPr>
            <a:normAutofit/>
          </a:bodyPr>
          <a:lstStyle/>
          <a:p>
            <a:r>
              <a:rPr lang="en-US" sz="4000">
                <a:solidFill>
                  <a:srgbClr val="FFFFFF"/>
                </a:solidFill>
                <a:cs typeface="Calibri Light"/>
              </a:rPr>
              <a:t>Social Studies</a:t>
            </a:r>
            <a:endParaRPr lang="en-US" sz="4000">
              <a:solidFill>
                <a:srgbClr val="FFFFFF"/>
              </a:solidFill>
            </a:endParaRPr>
          </a:p>
        </p:txBody>
      </p:sp>
      <p:sp>
        <p:nvSpPr>
          <p:cNvPr id="3" name="Content Placeholder 2">
            <a:extLst>
              <a:ext uri="{FF2B5EF4-FFF2-40B4-BE49-F238E27FC236}">
                <a16:creationId xmlns:a16="http://schemas.microsoft.com/office/drawing/2014/main" id="{ADFFB700-0EEA-4CD4-8F48-CA41DCFE7E7D}"/>
              </a:ext>
            </a:extLst>
          </p:cNvPr>
          <p:cNvSpPr>
            <a:spLocks noGrp="1"/>
          </p:cNvSpPr>
          <p:nvPr>
            <p:ph idx="1"/>
          </p:nvPr>
        </p:nvSpPr>
        <p:spPr>
          <a:xfrm>
            <a:off x="1424904" y="2494450"/>
            <a:ext cx="4053545" cy="3563159"/>
          </a:xfrm>
        </p:spPr>
        <p:txBody>
          <a:bodyPr vert="horz" lIns="91440" tIns="45720" rIns="91440" bIns="45720" rtlCol="0" anchor="t">
            <a:normAutofit/>
          </a:bodyPr>
          <a:lstStyle/>
          <a:p>
            <a:pPr marL="0" indent="0">
              <a:buNone/>
            </a:pPr>
            <a:r>
              <a:rPr lang="en-US" sz="2400" dirty="0">
                <a:cs typeface="Calibri" panose="020F0502020204030204"/>
              </a:rPr>
              <a:t>This week we are going to begin talking about Jimmy Carter. In your packet from school, you were already given some information on him. This week, I'm</a:t>
            </a:r>
            <a:r>
              <a:rPr lang="en-US" sz="2400">
                <a:cs typeface="Calibri" panose="020F0502020204030204"/>
              </a:rPr>
              <a:t> going to provide you videos and </a:t>
            </a:r>
            <a:r>
              <a:rPr lang="en-US" sz="2400" dirty="0">
                <a:cs typeface="Calibri" panose="020F0502020204030204"/>
              </a:rPr>
              <a:t>websites to learn more about Jimmy Carter and his life accomplishments.  </a:t>
            </a:r>
          </a:p>
        </p:txBody>
      </p:sp>
      <p:pic>
        <p:nvPicPr>
          <p:cNvPr id="4" name="Picture 4" descr="A person wearing a suit and tie&#10;&#10;Description generated with very high confidence">
            <a:extLst>
              <a:ext uri="{FF2B5EF4-FFF2-40B4-BE49-F238E27FC236}">
                <a16:creationId xmlns:a16="http://schemas.microsoft.com/office/drawing/2014/main" id="{0614A5AE-AE8D-4C30-9E8D-7FBAF70F4837}"/>
              </a:ext>
            </a:extLst>
          </p:cNvPr>
          <p:cNvPicPr>
            <a:picLocks noChangeAspect="1"/>
          </p:cNvPicPr>
          <p:nvPr/>
        </p:nvPicPr>
        <p:blipFill rotWithShape="1">
          <a:blip r:embed="rId2"/>
          <a:srcRect l="23764" r="766" b="2"/>
          <a:stretch/>
        </p:blipFill>
        <p:spPr>
          <a:xfrm>
            <a:off x="6098892" y="2492376"/>
            <a:ext cx="4802404" cy="3563372"/>
          </a:xfrm>
          <a:prstGeom prst="rect">
            <a:avLst/>
          </a:prstGeom>
        </p:spPr>
      </p:pic>
    </p:spTree>
    <p:extLst>
      <p:ext uri="{BB962C8B-B14F-4D97-AF65-F5344CB8AC3E}">
        <p14:creationId xmlns:p14="http://schemas.microsoft.com/office/powerpoint/2010/main" val="21782539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5782D3-6CED-43A7-BE35-09C48F8091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50D61F9-EA48-442E-9FB8-131EE30ABDC2}"/>
              </a:ext>
            </a:extLst>
          </p:cNvPr>
          <p:cNvSpPr>
            <a:spLocks noGrp="1"/>
          </p:cNvSpPr>
          <p:nvPr>
            <p:ph type="title"/>
          </p:nvPr>
        </p:nvSpPr>
        <p:spPr>
          <a:xfrm>
            <a:off x="7835104" y="1213968"/>
            <a:ext cx="3220127" cy="1715106"/>
          </a:xfrm>
        </p:spPr>
        <p:txBody>
          <a:bodyPr anchor="b">
            <a:normAutofit/>
          </a:bodyPr>
          <a:lstStyle/>
          <a:p>
            <a:r>
              <a:rPr lang="en-US" sz="3600">
                <a:solidFill>
                  <a:srgbClr val="FFFFFF"/>
                </a:solidFill>
                <a:cs typeface="Calibri Light"/>
              </a:rPr>
              <a:t>Today's Videos</a:t>
            </a:r>
            <a:endParaRPr lang="en-US" sz="3600">
              <a:solidFill>
                <a:srgbClr val="FFFFFF"/>
              </a:solidFill>
            </a:endParaRPr>
          </a:p>
        </p:txBody>
      </p:sp>
      <p:pic>
        <p:nvPicPr>
          <p:cNvPr id="4" name="Picture 4" descr="A person wearing a suit and tie smiling at the camera&#10;&#10;Description generated with very high confidence">
            <a:extLst>
              <a:ext uri="{FF2B5EF4-FFF2-40B4-BE49-F238E27FC236}">
                <a16:creationId xmlns:a16="http://schemas.microsoft.com/office/drawing/2014/main" id="{67A278C0-75F5-4C54-ACAA-686FE131F5AD}"/>
              </a:ext>
            </a:extLst>
          </p:cNvPr>
          <p:cNvPicPr>
            <a:picLocks noChangeAspect="1"/>
          </p:cNvPicPr>
          <p:nvPr/>
        </p:nvPicPr>
        <p:blipFill rotWithShape="1">
          <a:blip r:embed="rId2"/>
          <a:srcRect l="15907" r="11656" b="-1"/>
          <a:stretch/>
        </p:blipFill>
        <p:spPr>
          <a:xfrm>
            <a:off x="804101" y="804101"/>
            <a:ext cx="6730556" cy="5249798"/>
          </a:xfrm>
          <a:prstGeom prst="rect">
            <a:avLst/>
          </a:prstGeom>
        </p:spPr>
      </p:pic>
      <p:sp>
        <p:nvSpPr>
          <p:cNvPr id="3" name="Content Placeholder 2">
            <a:extLst>
              <a:ext uri="{FF2B5EF4-FFF2-40B4-BE49-F238E27FC236}">
                <a16:creationId xmlns:a16="http://schemas.microsoft.com/office/drawing/2014/main" id="{69E82665-9242-4487-B81A-FCFBFD6C165C}"/>
              </a:ext>
            </a:extLst>
          </p:cNvPr>
          <p:cNvSpPr>
            <a:spLocks noGrp="1"/>
          </p:cNvSpPr>
          <p:nvPr>
            <p:ph idx="1"/>
          </p:nvPr>
        </p:nvSpPr>
        <p:spPr>
          <a:xfrm>
            <a:off x="7835105" y="3072208"/>
            <a:ext cx="3264916" cy="2660684"/>
          </a:xfrm>
        </p:spPr>
        <p:txBody>
          <a:bodyPr vert="horz" lIns="91440" tIns="45720" rIns="91440" bIns="45720" rtlCol="0" anchor="t">
            <a:normAutofit/>
          </a:bodyPr>
          <a:lstStyle/>
          <a:p>
            <a:r>
              <a:rPr lang="en-US" sz="1700" dirty="0">
                <a:solidFill>
                  <a:srgbClr val="FFFFFF"/>
                </a:solidFill>
                <a:ea typeface="+mn-lt"/>
                <a:cs typeface="+mn-lt"/>
                <a:hlinkClick r:id="rId3"/>
              </a:rPr>
              <a:t>Jimmy Carter Facts!</a:t>
            </a:r>
          </a:p>
          <a:p>
            <a:r>
              <a:rPr lang="en-US" sz="1700" dirty="0">
                <a:solidFill>
                  <a:srgbClr val="FFFFFF"/>
                </a:solidFill>
                <a:ea typeface="+mn-lt"/>
                <a:cs typeface="+mn-lt"/>
                <a:hlinkClick r:id="rId4"/>
              </a:rPr>
              <a:t>Jimmy Carter- Presidential Minute</a:t>
            </a:r>
          </a:p>
          <a:p>
            <a:pPr marL="0" indent="0">
              <a:buNone/>
            </a:pPr>
            <a:r>
              <a:rPr lang="en-US" sz="1700">
                <a:solidFill>
                  <a:srgbClr val="FFFFFF"/>
                </a:solidFill>
                <a:cs typeface="Calibri"/>
              </a:rPr>
              <a:t>Watch these two videos. On a separate sheet of paper, you can write down facts you learned from the videos. You should have at least five facts today.</a:t>
            </a:r>
          </a:p>
        </p:txBody>
      </p:sp>
      <p:sp>
        <p:nvSpPr>
          <p:cNvPr id="17"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30037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food&#10;&#10;Description generated with very high confidence">
            <a:extLst>
              <a:ext uri="{FF2B5EF4-FFF2-40B4-BE49-F238E27FC236}">
                <a16:creationId xmlns:a16="http://schemas.microsoft.com/office/drawing/2014/main" id="{42F66412-9DE4-4A8C-BC1E-80947C7F4395}"/>
              </a:ext>
            </a:extLst>
          </p:cNvPr>
          <p:cNvPicPr>
            <a:picLocks noChangeAspect="1"/>
          </p:cNvPicPr>
          <p:nvPr/>
        </p:nvPicPr>
        <p:blipFill rotWithShape="1">
          <a:blip r:embed="rId2"/>
          <a:srcRect l="10320" r="791"/>
          <a:stretch/>
        </p:blipFill>
        <p:spPr>
          <a:xfrm>
            <a:off x="20" y="10"/>
            <a:ext cx="12191980" cy="6857990"/>
          </a:xfrm>
          <a:prstGeom prst="rect">
            <a:avLst/>
          </a:prstGeom>
        </p:spPr>
      </p:pic>
    </p:spTree>
    <p:extLst>
      <p:ext uri="{BB962C8B-B14F-4D97-AF65-F5344CB8AC3E}">
        <p14:creationId xmlns:p14="http://schemas.microsoft.com/office/powerpoint/2010/main" val="1689044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18E3-3926-4CA8-80B3-0C4C02B0D8FE}"/>
              </a:ext>
            </a:extLst>
          </p:cNvPr>
          <p:cNvSpPr>
            <a:spLocks noGrp="1"/>
          </p:cNvSpPr>
          <p:nvPr>
            <p:ph type="title"/>
          </p:nvPr>
        </p:nvSpPr>
        <p:spPr/>
        <p:txBody>
          <a:bodyPr/>
          <a:lstStyle/>
          <a:p>
            <a:r>
              <a:rPr lang="en-US" dirty="0">
                <a:cs typeface="Calibri Light"/>
              </a:rPr>
              <a:t>Message from me to you!</a:t>
            </a:r>
            <a:endParaRPr lang="en-US" dirty="0"/>
          </a:p>
        </p:txBody>
      </p:sp>
      <p:sp>
        <p:nvSpPr>
          <p:cNvPr id="3" name="Content Placeholder 2">
            <a:extLst>
              <a:ext uri="{FF2B5EF4-FFF2-40B4-BE49-F238E27FC236}">
                <a16:creationId xmlns:a16="http://schemas.microsoft.com/office/drawing/2014/main" id="{69FFF6E3-EBD6-4CB4-9917-E706B12B0029}"/>
              </a:ext>
            </a:extLst>
          </p:cNvPr>
          <p:cNvSpPr>
            <a:spLocks noGrp="1"/>
          </p:cNvSpPr>
          <p:nvPr>
            <p:ph idx="1"/>
          </p:nvPr>
        </p:nvSpPr>
        <p:spPr/>
        <p:txBody>
          <a:bodyPr vert="horz" lIns="91440" tIns="45720" rIns="91440" bIns="45720" rtlCol="0" anchor="t">
            <a:normAutofit lnSpcReduction="10000"/>
          </a:bodyPr>
          <a:lstStyle/>
          <a:p>
            <a:pPr marL="0" indent="0">
              <a:buNone/>
            </a:pPr>
            <a:r>
              <a:rPr lang="en-US" dirty="0">
                <a:cs typeface="Calibri"/>
              </a:rPr>
              <a:t>Hi everyone!</a:t>
            </a:r>
          </a:p>
          <a:p>
            <a:pPr marL="0" indent="0">
              <a:buNone/>
            </a:pPr>
            <a:r>
              <a:rPr lang="en-US" dirty="0">
                <a:cs typeface="Calibri"/>
              </a:rPr>
              <a:t>First off, I want to give a shout out to all my students that are working so hard at home. You're doing your paper packets, Khan Academy lessons, IReady minutes, and some of your parents are giving you extra cool assignments. I think it's awesome! I'm super proud. Those of you doing your Khan Academy lessons, give yourself a pat on the back because you all are passing every single one! I'm not sure when we will get to meet again in the classroom, but I want you to keep on doing your best. I know some of you don't have computers, so I'm going to keep giving you options for pencil and paper assignments also. I hope </a:t>
            </a:r>
            <a:r>
              <a:rPr lang="en-US">
                <a:cs typeface="Calibri"/>
              </a:rPr>
              <a:t>to see you soon. I miss you ALL!!!!</a:t>
            </a:r>
          </a:p>
        </p:txBody>
      </p:sp>
    </p:spTree>
    <p:extLst>
      <p:ext uri="{BB962C8B-B14F-4D97-AF65-F5344CB8AC3E}">
        <p14:creationId xmlns:p14="http://schemas.microsoft.com/office/powerpoint/2010/main" val="25229272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BFD2284-5B40-4AB2-8125-496EF8E47C96}"/>
              </a:ext>
            </a:extLst>
          </p:cNvPr>
          <p:cNvSpPr>
            <a:spLocks noGrp="1"/>
          </p:cNvSpPr>
          <p:nvPr>
            <p:ph type="title"/>
          </p:nvPr>
        </p:nvSpPr>
        <p:spPr>
          <a:xfrm>
            <a:off x="1047280" y="759805"/>
            <a:ext cx="10306520" cy="1325563"/>
          </a:xfrm>
        </p:spPr>
        <p:txBody>
          <a:bodyPr>
            <a:normAutofit/>
          </a:bodyPr>
          <a:lstStyle/>
          <a:p>
            <a:r>
              <a:rPr lang="en-US" sz="4000">
                <a:solidFill>
                  <a:srgbClr val="FFFFFF"/>
                </a:solidFill>
                <a:cs typeface="Calibri Light"/>
              </a:rPr>
              <a:t>Language Arts- Here are the topics we're going to go over today.</a:t>
            </a:r>
          </a:p>
        </p:txBody>
      </p:sp>
      <p:sp>
        <p:nvSpPr>
          <p:cNvPr id="3" name="Content Placeholder 2">
            <a:extLst>
              <a:ext uri="{FF2B5EF4-FFF2-40B4-BE49-F238E27FC236}">
                <a16:creationId xmlns:a16="http://schemas.microsoft.com/office/drawing/2014/main" id="{A23FA5DF-CBEB-4157-A64C-D2572953BAFF}"/>
              </a:ext>
            </a:extLst>
          </p:cNvPr>
          <p:cNvSpPr>
            <a:spLocks noGrp="1"/>
          </p:cNvSpPr>
          <p:nvPr>
            <p:ph idx="1"/>
          </p:nvPr>
        </p:nvSpPr>
        <p:spPr>
          <a:xfrm>
            <a:off x="1424904" y="2494450"/>
            <a:ext cx="4053545" cy="3563159"/>
          </a:xfrm>
        </p:spPr>
        <p:txBody>
          <a:bodyPr vert="horz" lIns="91440" tIns="45720" rIns="91440" bIns="45720" rtlCol="0" anchor="t">
            <a:normAutofit/>
          </a:bodyPr>
          <a:lstStyle/>
          <a:p>
            <a:r>
              <a:rPr lang="en-US" sz="2400" dirty="0">
                <a:cs typeface="Calibri"/>
              </a:rPr>
              <a:t>Reading</a:t>
            </a:r>
          </a:p>
          <a:p>
            <a:r>
              <a:rPr lang="en-US" sz="2400" dirty="0">
                <a:cs typeface="Calibri"/>
              </a:rPr>
              <a:t>Phonics</a:t>
            </a:r>
          </a:p>
          <a:p>
            <a:r>
              <a:rPr lang="en-US" sz="2400" dirty="0">
                <a:cs typeface="Calibri"/>
              </a:rPr>
              <a:t>Writing</a:t>
            </a:r>
          </a:p>
          <a:p>
            <a:pPr marL="0" indent="0">
              <a:buNone/>
            </a:pPr>
            <a:endParaRPr lang="en-US" sz="2400">
              <a:cs typeface="Calibri"/>
            </a:endParaRPr>
          </a:p>
          <a:p>
            <a:pPr marL="0" indent="0">
              <a:buNone/>
            </a:pPr>
            <a:endParaRPr lang="en-US" sz="2400" dirty="0">
              <a:cs typeface="Calibri"/>
            </a:endParaRPr>
          </a:p>
        </p:txBody>
      </p:sp>
      <p:pic>
        <p:nvPicPr>
          <p:cNvPr id="4" name="Picture 4" descr="A picture containing table, various, different, small&#10;&#10;Description generated with very high confidence">
            <a:extLst>
              <a:ext uri="{FF2B5EF4-FFF2-40B4-BE49-F238E27FC236}">
                <a16:creationId xmlns:a16="http://schemas.microsoft.com/office/drawing/2014/main" id="{66842F9A-61A6-4A63-B7B6-A7C418419632}"/>
              </a:ext>
            </a:extLst>
          </p:cNvPr>
          <p:cNvPicPr>
            <a:picLocks noChangeAspect="1"/>
          </p:cNvPicPr>
          <p:nvPr/>
        </p:nvPicPr>
        <p:blipFill rotWithShape="1">
          <a:blip r:embed="rId2"/>
          <a:srcRect l="10040"/>
          <a:stretch/>
        </p:blipFill>
        <p:spPr>
          <a:xfrm>
            <a:off x="6098892" y="2492376"/>
            <a:ext cx="4802404" cy="3563372"/>
          </a:xfrm>
          <a:prstGeom prst="rect">
            <a:avLst/>
          </a:prstGeom>
        </p:spPr>
      </p:pic>
    </p:spTree>
    <p:extLst>
      <p:ext uri="{BB962C8B-B14F-4D97-AF65-F5344CB8AC3E}">
        <p14:creationId xmlns:p14="http://schemas.microsoft.com/office/powerpoint/2010/main" val="22356172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44B11-22A4-47D7-AD0A-A38EC76624E9}"/>
              </a:ext>
            </a:extLst>
          </p:cNvPr>
          <p:cNvSpPr>
            <a:spLocks noGrp="1"/>
          </p:cNvSpPr>
          <p:nvPr>
            <p:ph type="title"/>
          </p:nvPr>
        </p:nvSpPr>
        <p:spPr>
          <a:xfrm>
            <a:off x="645859" y="640081"/>
            <a:ext cx="4786895" cy="3592768"/>
          </a:xfrm>
          <a:noFill/>
        </p:spPr>
        <p:txBody>
          <a:bodyPr vert="horz" lIns="91440" tIns="45720" rIns="91440" bIns="45720" rtlCol="0" anchor="b">
            <a:normAutofit/>
          </a:bodyPr>
          <a:lstStyle/>
          <a:p>
            <a:r>
              <a:rPr lang="en-US" sz="5100"/>
              <a:t>Reading Skill- Compare and contrast two versions of the same story</a:t>
            </a:r>
          </a:p>
        </p:txBody>
      </p:sp>
      <p:sp>
        <p:nvSpPr>
          <p:cNvPr id="9" name="Rectangle 8">
            <a:extLst>
              <a:ext uri="{FF2B5EF4-FFF2-40B4-BE49-F238E27FC236}">
                <a16:creationId xmlns:a16="http://schemas.microsoft.com/office/drawing/2014/main" id="{8AD13924-DC7C-4339-B194-8A4EFFBF2A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416" y="0"/>
            <a:ext cx="6107584" cy="6858000"/>
          </a:xfrm>
          <a:prstGeom prst="rect">
            <a:avLst/>
          </a:prstGeom>
          <a:solidFill>
            <a:srgbClr val="5F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1163"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970D107F-48A7-4B2F-94E5-50A8B88EC67D}"/>
              </a:ext>
            </a:extLst>
          </p:cNvPr>
          <p:cNvPicPr>
            <a:picLocks noGrp="1" noChangeAspect="1"/>
          </p:cNvPicPr>
          <p:nvPr>
            <p:ph idx="1"/>
          </p:nvPr>
        </p:nvPicPr>
        <p:blipFill rotWithShape="1">
          <a:blip r:embed="rId2"/>
          <a:srcRect t="2144" r="-2" b="2147"/>
          <a:stretch/>
        </p:blipFill>
        <p:spPr>
          <a:xfrm>
            <a:off x="7205119" y="1112060"/>
            <a:ext cx="3861262" cy="4633859"/>
          </a:xfrm>
          <a:prstGeom prst="rect">
            <a:avLst/>
          </a:prstGeom>
          <a:effectLst/>
        </p:spPr>
      </p:pic>
    </p:spTree>
    <p:extLst>
      <p:ext uri="{BB962C8B-B14F-4D97-AF65-F5344CB8AC3E}">
        <p14:creationId xmlns:p14="http://schemas.microsoft.com/office/powerpoint/2010/main" val="3725342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F0BDE5-9728-462A-98FA-023362ABEF09}"/>
              </a:ext>
            </a:extLst>
          </p:cNvPr>
          <p:cNvSpPr>
            <a:spLocks noGrp="1"/>
          </p:cNvSpPr>
          <p:nvPr>
            <p:ph type="title"/>
          </p:nvPr>
        </p:nvSpPr>
        <p:spPr>
          <a:xfrm>
            <a:off x="589560" y="856180"/>
            <a:ext cx="4560584" cy="1128068"/>
          </a:xfrm>
        </p:spPr>
        <p:txBody>
          <a:bodyPr anchor="ctr">
            <a:normAutofit/>
          </a:bodyPr>
          <a:lstStyle/>
          <a:p>
            <a:r>
              <a:rPr lang="en-US" sz="4000">
                <a:cs typeface="Calibri Light"/>
              </a:rPr>
              <a:t>Reading</a:t>
            </a:r>
            <a:endParaRPr lang="en-US" sz="400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F3B4FA-773C-4AE0-9A06-F698EDEF1D71}"/>
              </a:ext>
            </a:extLst>
          </p:cNvPr>
          <p:cNvSpPr>
            <a:spLocks noGrp="1"/>
          </p:cNvSpPr>
          <p:nvPr>
            <p:ph idx="1"/>
          </p:nvPr>
        </p:nvSpPr>
        <p:spPr>
          <a:xfrm>
            <a:off x="590719" y="2330505"/>
            <a:ext cx="4559425" cy="3979585"/>
          </a:xfrm>
        </p:spPr>
        <p:txBody>
          <a:bodyPr vert="horz" lIns="91440" tIns="45720" rIns="91440" bIns="45720" rtlCol="0" anchor="ctr">
            <a:normAutofit/>
          </a:bodyPr>
          <a:lstStyle/>
          <a:p>
            <a:pPr marL="0" indent="0">
              <a:buNone/>
            </a:pPr>
            <a:r>
              <a:rPr lang="en-US" sz="2000" dirty="0">
                <a:cs typeface="Calibri" panose="020F0502020204030204"/>
              </a:rPr>
              <a:t>Listen to these two stories then compare and contrast them using a </a:t>
            </a:r>
            <a:r>
              <a:rPr lang="en-US" sz="2000" dirty="0" err="1">
                <a:cs typeface="Calibri" panose="020F0502020204030204"/>
              </a:rPr>
              <a:t>venn</a:t>
            </a:r>
            <a:r>
              <a:rPr lang="en-US" sz="2000" dirty="0">
                <a:cs typeface="Calibri" panose="020F0502020204030204"/>
              </a:rPr>
              <a:t> diagram.</a:t>
            </a:r>
          </a:p>
          <a:p>
            <a:pPr marL="0" indent="0">
              <a:buNone/>
            </a:pPr>
            <a:r>
              <a:rPr lang="en-US" sz="2000" dirty="0">
                <a:ea typeface="+mn-lt"/>
                <a:cs typeface="+mn-lt"/>
                <a:hlinkClick r:id="rId2"/>
              </a:rPr>
              <a:t>The Ugly Duckling Read Aloud</a:t>
            </a:r>
            <a:endParaRPr lang="en-US" sz="2000">
              <a:cs typeface="Calibri"/>
            </a:endParaRPr>
          </a:p>
          <a:p>
            <a:pPr marL="0" indent="0">
              <a:buNone/>
            </a:pPr>
            <a:r>
              <a:rPr lang="en-US" sz="2000" dirty="0">
                <a:ea typeface="+mn-lt"/>
                <a:cs typeface="+mn-lt"/>
                <a:hlinkClick r:id="rId3"/>
              </a:rPr>
              <a:t>The Uglified Duckling Read Aloud</a:t>
            </a:r>
            <a:endParaRPr lang="en-US" sz="2000">
              <a:ea typeface="+mn-lt"/>
              <a:cs typeface="+mn-lt"/>
            </a:endParaRPr>
          </a:p>
          <a:p>
            <a:pPr marL="0" indent="0">
              <a:buNone/>
            </a:pPr>
            <a:endParaRPr lang="en-US" sz="2000">
              <a:cs typeface="Calibri"/>
            </a:endParaRPr>
          </a:p>
          <a:p>
            <a:pPr marL="0" indent="0">
              <a:buNone/>
            </a:pPr>
            <a:r>
              <a:rPr lang="en-US" sz="2000" dirty="0">
                <a:cs typeface="Calibri"/>
              </a:rPr>
              <a:t>How are the books similar? How are they different?</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sitting, holding, table, different&#10;&#10;Description generated with very high confidence">
            <a:extLst>
              <a:ext uri="{FF2B5EF4-FFF2-40B4-BE49-F238E27FC236}">
                <a16:creationId xmlns:a16="http://schemas.microsoft.com/office/drawing/2014/main" id="{65A818A7-D0C1-488C-94D8-7CD508A2B157}"/>
              </a:ext>
            </a:extLst>
          </p:cNvPr>
          <p:cNvPicPr>
            <a:picLocks noChangeAspect="1"/>
          </p:cNvPicPr>
          <p:nvPr/>
        </p:nvPicPr>
        <p:blipFill>
          <a:blip r:embed="rId4"/>
          <a:stretch>
            <a:fillRect/>
          </a:stretch>
        </p:blipFill>
        <p:spPr>
          <a:xfrm>
            <a:off x="5773948" y="710003"/>
            <a:ext cx="5762444" cy="5538636"/>
          </a:xfrm>
          <a:prstGeom prst="rect">
            <a:avLst/>
          </a:prstGeom>
        </p:spPr>
      </p:pic>
    </p:spTree>
    <p:extLst>
      <p:ext uri="{BB962C8B-B14F-4D97-AF65-F5344CB8AC3E}">
        <p14:creationId xmlns:p14="http://schemas.microsoft.com/office/powerpoint/2010/main" val="35012055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84513-9937-4034-8B79-ECE802F01192}"/>
              </a:ext>
            </a:extLst>
          </p:cNvPr>
          <p:cNvSpPr>
            <a:spLocks noGrp="1"/>
          </p:cNvSpPr>
          <p:nvPr>
            <p:ph type="title"/>
          </p:nvPr>
        </p:nvSpPr>
        <p:spPr>
          <a:xfrm>
            <a:off x="4965430" y="629268"/>
            <a:ext cx="6586491" cy="1286160"/>
          </a:xfrm>
        </p:spPr>
        <p:txBody>
          <a:bodyPr anchor="b">
            <a:normAutofit/>
          </a:bodyPr>
          <a:lstStyle/>
          <a:p>
            <a:r>
              <a:rPr lang="en-US">
                <a:cs typeface="Calibri Light"/>
              </a:rPr>
              <a:t>Phonics</a:t>
            </a:r>
            <a:endParaRPr lang="en-US"/>
          </a:p>
        </p:txBody>
      </p:sp>
      <p:sp>
        <p:nvSpPr>
          <p:cNvPr id="3" name="Content Placeholder 2">
            <a:extLst>
              <a:ext uri="{FF2B5EF4-FFF2-40B4-BE49-F238E27FC236}">
                <a16:creationId xmlns:a16="http://schemas.microsoft.com/office/drawing/2014/main" id="{1B95F01C-3D6C-455C-B9D9-794F3BD1A1CA}"/>
              </a:ext>
            </a:extLst>
          </p:cNvPr>
          <p:cNvSpPr>
            <a:spLocks noGrp="1"/>
          </p:cNvSpPr>
          <p:nvPr>
            <p:ph idx="1"/>
          </p:nvPr>
        </p:nvSpPr>
        <p:spPr>
          <a:xfrm>
            <a:off x="4965431" y="2438400"/>
            <a:ext cx="6586489" cy="3785419"/>
          </a:xfrm>
        </p:spPr>
        <p:txBody>
          <a:bodyPr vert="horz" lIns="91440" tIns="45720" rIns="91440" bIns="45720" rtlCol="0" anchor="t">
            <a:normAutofit/>
          </a:bodyPr>
          <a:lstStyle/>
          <a:p>
            <a:pPr marL="0" indent="0">
              <a:buNone/>
            </a:pPr>
            <a:endParaRPr lang="en-US" sz="2000" dirty="0">
              <a:ea typeface="+mn-lt"/>
              <a:cs typeface="+mn-lt"/>
            </a:endParaRPr>
          </a:p>
          <a:p>
            <a:endParaRPr lang="en-US" sz="2000">
              <a:cs typeface="Calibri"/>
            </a:endParaRPr>
          </a:p>
          <a:p>
            <a:r>
              <a:rPr lang="en-US" sz="3600" dirty="0">
                <a:cs typeface="Calibri"/>
              </a:rPr>
              <a:t>Practice by reading over these words.</a:t>
            </a:r>
          </a:p>
          <a:p>
            <a:r>
              <a:rPr lang="en-US" sz="3600" dirty="0">
                <a:cs typeface="Calibri"/>
              </a:rPr>
              <a:t>Try using a few in a sentence.</a:t>
            </a:r>
          </a:p>
        </p:txBody>
      </p:sp>
      <p:pic>
        <p:nvPicPr>
          <p:cNvPr id="7" name="Picture 7" descr="A screenshot of a cell phone&#10;&#10;Description generated with very high confidence">
            <a:extLst>
              <a:ext uri="{FF2B5EF4-FFF2-40B4-BE49-F238E27FC236}">
                <a16:creationId xmlns:a16="http://schemas.microsoft.com/office/drawing/2014/main" id="{0929ED30-15D3-4AB3-BF27-95D7D2446E0A}"/>
              </a:ext>
            </a:extLst>
          </p:cNvPr>
          <p:cNvPicPr>
            <a:picLocks noChangeAspect="1"/>
          </p:cNvPicPr>
          <p:nvPr/>
        </p:nvPicPr>
        <p:blipFill rotWithShape="1">
          <a:blip r:embed="rId2"/>
          <a:srcRect l="6917" r="5299"/>
          <a:stretch/>
        </p:blipFill>
        <p:spPr>
          <a:xfrm>
            <a:off x="20" y="10"/>
            <a:ext cx="4635571" cy="6857990"/>
          </a:xfrm>
          <a:prstGeom prst="rect">
            <a:avLst/>
          </a:prstGeom>
          <a:effectLst/>
        </p:spPr>
      </p:pic>
      <p:cxnSp>
        <p:nvCxnSpPr>
          <p:cNvPr id="9"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988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7BC184-C49E-4C7C-B0A0-8F6528B10508}"/>
              </a:ext>
            </a:extLst>
          </p:cNvPr>
          <p:cNvSpPr>
            <a:spLocks noGrp="1"/>
          </p:cNvSpPr>
          <p:nvPr>
            <p:ph type="title"/>
          </p:nvPr>
        </p:nvSpPr>
        <p:spPr>
          <a:xfrm>
            <a:off x="589560" y="856180"/>
            <a:ext cx="4560584" cy="1128068"/>
          </a:xfrm>
        </p:spPr>
        <p:txBody>
          <a:bodyPr anchor="ctr">
            <a:normAutofit/>
          </a:bodyPr>
          <a:lstStyle/>
          <a:p>
            <a:r>
              <a:rPr lang="en-US" sz="4000">
                <a:cs typeface="Calibri Light"/>
              </a:rPr>
              <a:t>Writing – Narratives! </a:t>
            </a:r>
            <a:endParaRPr lang="en-US" sz="400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6DB40F-7E1B-49BA-BBB7-A1AE9AF80E7D}"/>
              </a:ext>
            </a:extLst>
          </p:cNvPr>
          <p:cNvSpPr>
            <a:spLocks noGrp="1"/>
          </p:cNvSpPr>
          <p:nvPr>
            <p:ph idx="1"/>
          </p:nvPr>
        </p:nvSpPr>
        <p:spPr>
          <a:xfrm>
            <a:off x="590719" y="2330505"/>
            <a:ext cx="4559425" cy="3979585"/>
          </a:xfrm>
        </p:spPr>
        <p:txBody>
          <a:bodyPr vert="horz" lIns="91440" tIns="45720" rIns="91440" bIns="45720" rtlCol="0" anchor="ctr">
            <a:noAutofit/>
          </a:bodyPr>
          <a:lstStyle/>
          <a:p>
            <a:pPr marL="0" indent="0">
              <a:buNone/>
            </a:pPr>
            <a:r>
              <a:rPr lang="en-US" sz="2400" dirty="0">
                <a:cs typeface="Calibri" panose="020F0502020204030204"/>
              </a:rPr>
              <a:t>Look at the new packet posted in my homework/distance learning section of my webpage. </a:t>
            </a:r>
          </a:p>
          <a:p>
            <a:pPr marL="0" indent="0">
              <a:buNone/>
            </a:pPr>
            <a:r>
              <a:rPr lang="en-US" sz="2400" dirty="0">
                <a:cs typeface="Calibri" panose="020F0502020204030204"/>
              </a:rPr>
              <a:t>Continue your story from yesterday. Remember to have details. Look at the next slide to see the difference between writing that has details and </a:t>
            </a:r>
            <a:r>
              <a:rPr lang="en-US" sz="2400">
                <a:cs typeface="Calibri" panose="020F0502020204030204"/>
              </a:rPr>
              <a:t>writing that has missing details.</a:t>
            </a:r>
          </a:p>
          <a:p>
            <a:pPr marL="0" indent="0">
              <a:buNone/>
            </a:pPr>
            <a:endParaRPr lang="en-US" sz="2000">
              <a:cs typeface="Calibri" panose="020F0502020204030204"/>
            </a:endParaRP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able, drawing&#10;&#10;Description generated with very high confidence">
            <a:extLst>
              <a:ext uri="{FF2B5EF4-FFF2-40B4-BE49-F238E27FC236}">
                <a16:creationId xmlns:a16="http://schemas.microsoft.com/office/drawing/2014/main" id="{749ED629-FB0B-43B3-8204-17A1B8852F7A}"/>
              </a:ext>
            </a:extLst>
          </p:cNvPr>
          <p:cNvPicPr>
            <a:picLocks noChangeAspect="1"/>
          </p:cNvPicPr>
          <p:nvPr/>
        </p:nvPicPr>
        <p:blipFill rotWithShape="1">
          <a:blip r:embed="rId2"/>
          <a:srcRect l="13834" r="13181"/>
          <a:stretch/>
        </p:blipFill>
        <p:spPr>
          <a:xfrm>
            <a:off x="5977788" y="799352"/>
            <a:ext cx="5425410" cy="5259296"/>
          </a:xfrm>
          <a:prstGeom prst="rect">
            <a:avLst/>
          </a:prstGeom>
        </p:spPr>
      </p:pic>
    </p:spTree>
    <p:extLst>
      <p:ext uri="{BB962C8B-B14F-4D97-AF65-F5344CB8AC3E}">
        <p14:creationId xmlns:p14="http://schemas.microsoft.com/office/powerpoint/2010/main" val="33796735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BEF2C-FF87-4483-97BD-E8AD35E0A079}"/>
              </a:ext>
            </a:extLst>
          </p:cNvPr>
          <p:cNvSpPr>
            <a:spLocks noGrp="1"/>
          </p:cNvSpPr>
          <p:nvPr>
            <p:ph type="title"/>
          </p:nvPr>
        </p:nvSpPr>
        <p:spPr/>
        <p:txBody>
          <a:bodyPr/>
          <a:lstStyle/>
          <a:p>
            <a:r>
              <a:rPr lang="en-US">
                <a:cs typeface="Calibri Light"/>
              </a:rPr>
              <a:t>Look at the different writing pieces.</a:t>
            </a:r>
            <a:endParaRPr lang="en-US" dirty="0"/>
          </a:p>
        </p:txBody>
      </p:sp>
      <p:sp>
        <p:nvSpPr>
          <p:cNvPr id="3" name="Content Placeholder 2">
            <a:extLst>
              <a:ext uri="{FF2B5EF4-FFF2-40B4-BE49-F238E27FC236}">
                <a16:creationId xmlns:a16="http://schemas.microsoft.com/office/drawing/2014/main" id="{8A754ABD-F354-4886-9BA9-B76E8B85C929}"/>
              </a:ext>
            </a:extLst>
          </p:cNvPr>
          <p:cNvSpPr>
            <a:spLocks noGrp="1"/>
          </p:cNvSpPr>
          <p:nvPr>
            <p:ph sz="half" idx="1"/>
          </p:nvPr>
        </p:nvSpPr>
        <p:spPr/>
        <p:txBody>
          <a:bodyPr vert="horz" lIns="91440" tIns="45720" rIns="91440" bIns="45720" rtlCol="0" anchor="t">
            <a:normAutofit lnSpcReduction="10000"/>
          </a:bodyPr>
          <a:lstStyle/>
          <a:p>
            <a:pPr marL="0" indent="0">
              <a:buNone/>
            </a:pPr>
            <a:r>
              <a:rPr lang="en-US" dirty="0">
                <a:cs typeface="Calibri" panose="020F0502020204030204"/>
              </a:rPr>
              <a:t>Yesterday I went to the store. My mom and I needed some food. First, we went to the store. Next, we put our food in our cart. Then, we bought our food. Finally, we </a:t>
            </a:r>
            <a:r>
              <a:rPr lang="en-US">
                <a:cs typeface="Calibri" panose="020F0502020204030204"/>
              </a:rPr>
              <a:t>took our food home.</a:t>
            </a:r>
            <a:endParaRPr lang="en-US" dirty="0">
              <a:cs typeface="Calibri" panose="020F0502020204030204"/>
            </a:endParaRPr>
          </a:p>
        </p:txBody>
      </p:sp>
      <p:sp>
        <p:nvSpPr>
          <p:cNvPr id="4" name="Content Placeholder 3">
            <a:extLst>
              <a:ext uri="{FF2B5EF4-FFF2-40B4-BE49-F238E27FC236}">
                <a16:creationId xmlns:a16="http://schemas.microsoft.com/office/drawing/2014/main" id="{8DD0F101-84A8-4B08-AFF4-DA7DE084D3EB}"/>
              </a:ext>
            </a:extLst>
          </p:cNvPr>
          <p:cNvSpPr>
            <a:spLocks noGrp="1"/>
          </p:cNvSpPr>
          <p:nvPr>
            <p:ph sz="half" idx="2"/>
          </p:nvPr>
        </p:nvSpPr>
        <p:spPr/>
        <p:txBody>
          <a:bodyPr vert="horz" lIns="91440" tIns="45720" rIns="91440" bIns="45720" rtlCol="0" anchor="t">
            <a:normAutofit lnSpcReduction="10000"/>
          </a:bodyPr>
          <a:lstStyle/>
          <a:p>
            <a:pPr marL="0" indent="0">
              <a:buNone/>
            </a:pPr>
            <a:r>
              <a:rPr lang="en-US" dirty="0">
                <a:cs typeface="Calibri"/>
              </a:rPr>
              <a:t>This past Tuesday, I went Walmart with my mom. We needed milk, eggs, sugar, and butter to make a cake. First, I went to the baking aisle to get the sugar. Next, I went to the dairy section to get the milk, eggs, and butter. After, we put our food in our cart we got in line. The line was short, and our cashier was very nice. Finally, we </a:t>
            </a:r>
            <a:r>
              <a:rPr lang="en-US">
                <a:cs typeface="Calibri"/>
              </a:rPr>
              <a:t>brought our food home to make our cake!</a:t>
            </a:r>
          </a:p>
        </p:txBody>
      </p:sp>
      <p:sp>
        <p:nvSpPr>
          <p:cNvPr id="5" name="TextBox 4">
            <a:extLst>
              <a:ext uri="{FF2B5EF4-FFF2-40B4-BE49-F238E27FC236}">
                <a16:creationId xmlns:a16="http://schemas.microsoft.com/office/drawing/2014/main" id="{C44648C0-09BC-46B5-8BA3-260B8535B171}"/>
              </a:ext>
            </a:extLst>
          </p:cNvPr>
          <p:cNvSpPr txBox="1"/>
          <p:nvPr/>
        </p:nvSpPr>
        <p:spPr>
          <a:xfrm>
            <a:off x="914400" y="4494362"/>
            <a:ext cx="397965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0000"/>
                </a:solidFill>
                <a:cs typeface="Calibri"/>
              </a:rPr>
              <a:t>**Which one has more details? Which story gives you clear picture of what happened? **</a:t>
            </a:r>
            <a:endParaRPr lang="en-US" sz="2400" b="1" dirty="0">
              <a:solidFill>
                <a:srgbClr val="FF0000"/>
              </a:solidFill>
              <a:cs typeface="Calibri"/>
            </a:endParaRPr>
          </a:p>
        </p:txBody>
      </p:sp>
      <p:sp>
        <p:nvSpPr>
          <p:cNvPr id="6" name="TextBox 5">
            <a:extLst>
              <a:ext uri="{FF2B5EF4-FFF2-40B4-BE49-F238E27FC236}">
                <a16:creationId xmlns:a16="http://schemas.microsoft.com/office/drawing/2014/main" id="{463FFAB8-8D87-4241-BA08-9039EE66A790}"/>
              </a:ext>
            </a:extLst>
          </p:cNvPr>
          <p:cNvSpPr txBox="1"/>
          <p:nvPr/>
        </p:nvSpPr>
        <p:spPr>
          <a:xfrm>
            <a:off x="842513" y="136009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cs typeface="Calibri"/>
              </a:rPr>
              <a:t>Story 1</a:t>
            </a:r>
            <a:endParaRPr lang="en-US" sz="2400" u="sng" dirty="0">
              <a:cs typeface="Calibri"/>
            </a:endParaRPr>
          </a:p>
        </p:txBody>
      </p:sp>
      <p:sp>
        <p:nvSpPr>
          <p:cNvPr id="7" name="TextBox 6">
            <a:extLst>
              <a:ext uri="{FF2B5EF4-FFF2-40B4-BE49-F238E27FC236}">
                <a16:creationId xmlns:a16="http://schemas.microsoft.com/office/drawing/2014/main" id="{847D0CFE-5B43-4523-8E8F-F3B5C37DA45A}"/>
              </a:ext>
            </a:extLst>
          </p:cNvPr>
          <p:cNvSpPr txBox="1"/>
          <p:nvPr/>
        </p:nvSpPr>
        <p:spPr>
          <a:xfrm>
            <a:off x="6276256" y="13592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cs typeface="Calibri"/>
              </a:rPr>
              <a:t>Story 2</a:t>
            </a:r>
            <a:endParaRPr lang="en-US" sz="2400" u="sng" dirty="0">
              <a:cs typeface="Calibri"/>
            </a:endParaRPr>
          </a:p>
        </p:txBody>
      </p:sp>
    </p:spTree>
    <p:extLst>
      <p:ext uri="{BB962C8B-B14F-4D97-AF65-F5344CB8AC3E}">
        <p14:creationId xmlns:p14="http://schemas.microsoft.com/office/powerpoint/2010/main" val="36537357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7D206-6B46-4198-86E7-53DC28F5BF80}"/>
              </a:ext>
            </a:extLst>
          </p:cNvPr>
          <p:cNvSpPr>
            <a:spLocks noGrp="1"/>
          </p:cNvSpPr>
          <p:nvPr>
            <p:ph type="title"/>
          </p:nvPr>
        </p:nvSpPr>
        <p:spPr/>
        <p:txBody>
          <a:bodyPr/>
          <a:lstStyle/>
          <a:p>
            <a:r>
              <a:rPr lang="en-US">
                <a:cs typeface="Calibri Light"/>
              </a:rPr>
              <a:t>Today's Assignments</a:t>
            </a:r>
            <a:endParaRPr lang="en-US"/>
          </a:p>
        </p:txBody>
      </p:sp>
      <p:sp>
        <p:nvSpPr>
          <p:cNvPr id="3" name="Content Placeholder 2">
            <a:extLst>
              <a:ext uri="{FF2B5EF4-FFF2-40B4-BE49-F238E27FC236}">
                <a16:creationId xmlns:a16="http://schemas.microsoft.com/office/drawing/2014/main" id="{FA207F19-EE26-48EF-8581-4ACF971524E8}"/>
              </a:ext>
            </a:extLst>
          </p:cNvPr>
          <p:cNvSpPr>
            <a:spLocks noGrp="1"/>
          </p:cNvSpPr>
          <p:nvPr>
            <p:ph idx="1"/>
          </p:nvPr>
        </p:nvSpPr>
        <p:spPr/>
        <p:txBody>
          <a:bodyPr vert="horz" lIns="91440" tIns="45720" rIns="91440" bIns="45720" rtlCol="0" anchor="t">
            <a:normAutofit/>
          </a:bodyPr>
          <a:lstStyle/>
          <a:p>
            <a:r>
              <a:rPr lang="en-US" b="1" u="sng">
                <a:cs typeface="Calibri"/>
              </a:rPr>
              <a:t>Reading -</a:t>
            </a:r>
            <a:r>
              <a:rPr lang="en-US">
                <a:cs typeface="Calibri"/>
              </a:rPr>
              <a:t> Complete a double bubble for the two stories </a:t>
            </a:r>
            <a:r>
              <a:rPr lang="en-US" dirty="0">
                <a:cs typeface="Calibri"/>
              </a:rPr>
              <a:t>you had heard today. Listen to them again if you don't remember them.</a:t>
            </a:r>
          </a:p>
          <a:p>
            <a:r>
              <a:rPr lang="en-US" b="1" u="sng">
                <a:cs typeface="Calibri"/>
              </a:rPr>
              <a:t>Writing-</a:t>
            </a:r>
            <a:r>
              <a:rPr lang="en-US">
                <a:cs typeface="Calibri"/>
              </a:rPr>
              <a:t> Continue your story</a:t>
            </a:r>
            <a:endParaRPr lang="en-US" dirty="0">
              <a:cs typeface="Calibri"/>
            </a:endParaRPr>
          </a:p>
          <a:p>
            <a:r>
              <a:rPr lang="en-US" b="1" u="sng" dirty="0">
                <a:cs typeface="Calibri"/>
              </a:rPr>
              <a:t>Student Choice –</a:t>
            </a:r>
            <a:r>
              <a:rPr lang="en-US" dirty="0">
                <a:cs typeface="Calibri"/>
              </a:rPr>
              <a:t> IReady Lesson, 15 minutes of reading, or packet work</a:t>
            </a:r>
          </a:p>
          <a:p>
            <a:pPr marL="0" indent="0">
              <a:buNone/>
            </a:pPr>
            <a:endParaRPr lang="en-US">
              <a:cs typeface="Calibri"/>
            </a:endParaRPr>
          </a:p>
          <a:p>
            <a:pPr marL="0" indent="0">
              <a:buNone/>
            </a:pPr>
            <a:r>
              <a:rPr lang="en-US" dirty="0">
                <a:cs typeface="Calibri"/>
              </a:rPr>
              <a:t>*Remember to read every day!*</a:t>
            </a:r>
          </a:p>
        </p:txBody>
      </p:sp>
    </p:spTree>
    <p:extLst>
      <p:ext uri="{BB962C8B-B14F-4D97-AF65-F5344CB8AC3E}">
        <p14:creationId xmlns:p14="http://schemas.microsoft.com/office/powerpoint/2010/main" val="4067642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bject, clock, group, people&#10;&#10;Description generated with very high confidence">
            <a:extLst>
              <a:ext uri="{FF2B5EF4-FFF2-40B4-BE49-F238E27FC236}">
                <a16:creationId xmlns:a16="http://schemas.microsoft.com/office/drawing/2014/main" id="{348D8301-5E53-43DD-A07E-34F1212FC4D0}"/>
              </a:ext>
            </a:extLst>
          </p:cNvPr>
          <p:cNvPicPr>
            <a:picLocks noChangeAspect="1"/>
          </p:cNvPicPr>
          <p:nvPr/>
        </p:nvPicPr>
        <p:blipFill>
          <a:blip r:embed="rId2"/>
          <a:stretch>
            <a:fillRect/>
          </a:stretch>
        </p:blipFill>
        <p:spPr>
          <a:xfrm>
            <a:off x="7369834" y="3426239"/>
            <a:ext cx="4669766" cy="3312315"/>
          </a:xfrm>
          <a:prstGeom prst="rect">
            <a:avLst/>
          </a:prstGeom>
        </p:spPr>
      </p:pic>
      <p:sp>
        <p:nvSpPr>
          <p:cNvPr id="2" name="Title 1">
            <a:extLst>
              <a:ext uri="{FF2B5EF4-FFF2-40B4-BE49-F238E27FC236}">
                <a16:creationId xmlns:a16="http://schemas.microsoft.com/office/drawing/2014/main" id="{C9310E28-A704-4BCF-9A46-DBD33B2F2A38}"/>
              </a:ext>
            </a:extLst>
          </p:cNvPr>
          <p:cNvSpPr>
            <a:spLocks noGrp="1"/>
          </p:cNvSpPr>
          <p:nvPr>
            <p:ph type="title"/>
          </p:nvPr>
        </p:nvSpPr>
        <p:spPr/>
        <p:txBody>
          <a:bodyPr/>
          <a:lstStyle/>
          <a:p>
            <a:r>
              <a:rPr lang="en-US">
                <a:cs typeface="Calibri Light"/>
              </a:rPr>
              <a:t>Math- Here's math for today</a:t>
            </a:r>
            <a:endParaRPr lang="en-US"/>
          </a:p>
        </p:txBody>
      </p:sp>
      <p:sp>
        <p:nvSpPr>
          <p:cNvPr id="3" name="Content Placeholder 2">
            <a:extLst>
              <a:ext uri="{FF2B5EF4-FFF2-40B4-BE49-F238E27FC236}">
                <a16:creationId xmlns:a16="http://schemas.microsoft.com/office/drawing/2014/main" id="{BB54399C-0456-44B7-9CBF-F2E95D8ECE20}"/>
              </a:ext>
            </a:extLst>
          </p:cNvPr>
          <p:cNvSpPr>
            <a:spLocks noGrp="1"/>
          </p:cNvSpPr>
          <p:nvPr>
            <p:ph idx="1"/>
          </p:nvPr>
        </p:nvSpPr>
        <p:spPr>
          <a:xfrm>
            <a:off x="651294" y="1595587"/>
            <a:ext cx="10515600" cy="4351338"/>
          </a:xfrm>
        </p:spPr>
        <p:txBody>
          <a:bodyPr vert="horz" lIns="91440" tIns="45720" rIns="91440" bIns="45720" rtlCol="0" anchor="t">
            <a:normAutofit/>
          </a:bodyPr>
          <a:lstStyle/>
          <a:p>
            <a:pPr marL="0" indent="0">
              <a:buNone/>
            </a:pPr>
            <a:r>
              <a:rPr lang="en-US">
                <a:cs typeface="Calibri"/>
              </a:rPr>
              <a:t>Math is review for this week.</a:t>
            </a:r>
          </a:p>
          <a:p>
            <a:pPr marL="0" indent="0">
              <a:buNone/>
            </a:pPr>
            <a:r>
              <a:rPr lang="en-US">
                <a:cs typeface="Calibri"/>
              </a:rPr>
              <a:t>Watch a Video Each Day.</a:t>
            </a:r>
            <a:endParaRPr lang="en-US" dirty="0">
              <a:cs typeface="Calibri"/>
            </a:endParaRPr>
          </a:p>
          <a:p>
            <a:pPr marL="0" indent="0">
              <a:buNone/>
            </a:pPr>
            <a:r>
              <a:rPr lang="en-US" dirty="0">
                <a:ea typeface="+mn-lt"/>
                <a:cs typeface="+mn-lt"/>
                <a:hlinkClick r:id="rId3"/>
              </a:rPr>
              <a:t>All About Shapes Review</a:t>
            </a:r>
            <a:endParaRPr lang="en-US"/>
          </a:p>
          <a:p>
            <a:pPr marL="0" indent="0">
              <a:buNone/>
            </a:pPr>
            <a:r>
              <a:rPr lang="en-US" dirty="0">
                <a:ea typeface="+mn-lt"/>
                <a:cs typeface="+mn-lt"/>
                <a:hlinkClick r:id="rId4"/>
              </a:rPr>
              <a:t>Polygons</a:t>
            </a:r>
            <a:endParaRPr lang="en-US"/>
          </a:p>
          <a:p>
            <a:pPr marL="0" indent="0">
              <a:buNone/>
            </a:pPr>
            <a:r>
              <a:rPr lang="en-US" dirty="0">
                <a:ea typeface="+mn-lt"/>
                <a:cs typeface="+mn-lt"/>
                <a:hlinkClick r:id="rId5"/>
              </a:rPr>
              <a:t>Equal Parts</a:t>
            </a:r>
            <a:endParaRPr lang="en-US"/>
          </a:p>
          <a:p>
            <a:pPr marL="0" indent="0">
              <a:buNone/>
            </a:pPr>
            <a:r>
              <a:rPr lang="en-US" dirty="0">
                <a:ea typeface="+mn-lt"/>
                <a:cs typeface="+mn-lt"/>
                <a:hlinkClick r:id="rId6"/>
              </a:rPr>
              <a:t>3-D Shapes</a:t>
            </a:r>
            <a:endParaRPr lang="en-US"/>
          </a:p>
          <a:p>
            <a:pPr marL="0" indent="0">
              <a:buNone/>
            </a:pPr>
            <a:r>
              <a:rPr lang="en-US" dirty="0">
                <a:ea typeface="+mn-lt"/>
                <a:cs typeface="+mn-lt"/>
                <a:hlinkClick r:id="rId7"/>
              </a:rPr>
              <a:t>Longer Video on 3-D Shapes</a:t>
            </a:r>
            <a:endParaRPr lang="en-US"/>
          </a:p>
          <a:p>
            <a:pPr marL="0" indent="0">
              <a:buNone/>
            </a:pPr>
            <a:r>
              <a:rPr lang="en-US" dirty="0">
                <a:ea typeface="+mn-lt"/>
                <a:cs typeface="+mn-lt"/>
                <a:hlinkClick r:id="rId8"/>
              </a:rPr>
              <a:t>Partitioning Shapes</a:t>
            </a:r>
            <a:r>
              <a:rPr lang="en-US">
                <a:ea typeface="+mn-lt"/>
                <a:cs typeface="+mn-lt"/>
              </a:rPr>
              <a:t> &lt;-- From last week</a:t>
            </a:r>
            <a:endParaRPr lang="en-US"/>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endParaRPr lang="en-US" dirty="0">
              <a:cs typeface="Calibri"/>
            </a:endParaRPr>
          </a:p>
        </p:txBody>
      </p:sp>
    </p:spTree>
    <p:extLst>
      <p:ext uri="{BB962C8B-B14F-4D97-AF65-F5344CB8AC3E}">
        <p14:creationId xmlns:p14="http://schemas.microsoft.com/office/powerpoint/2010/main" val="22012026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C138A0-F8A6-4698-8710-6453CC230F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EDB8CF-98C3-41BB-B746-1E85B220CB6D}"/>
              </a:ext>
            </a:extLst>
          </p:cNvPr>
          <p:cNvSpPr>
            <a:spLocks noGrp="1"/>
          </p:cNvSpPr>
          <p:nvPr>
            <p:ph type="title"/>
          </p:nvPr>
        </p:nvSpPr>
        <p:spPr>
          <a:xfrm>
            <a:off x="1102380" y="2798570"/>
            <a:ext cx="5492730" cy="3305041"/>
          </a:xfrm>
        </p:spPr>
        <p:txBody>
          <a:bodyPr vert="horz" lIns="91440" tIns="45720" rIns="91440" bIns="45720" rtlCol="0" anchor="t">
            <a:normAutofit fontScale="90000"/>
          </a:bodyPr>
          <a:lstStyle/>
          <a:p>
            <a:r>
              <a:rPr lang="en-US" sz="6600"/>
              <a:t>Geometry</a:t>
            </a:r>
            <a:r>
              <a:rPr lang="en-US" sz="6600" dirty="0">
                <a:cs typeface="Calibri Light"/>
              </a:rPr>
              <a:t/>
            </a:r>
            <a:br>
              <a:rPr lang="en-US" sz="6600" dirty="0">
                <a:cs typeface="Calibri Light"/>
              </a:rPr>
            </a:br>
            <a:r>
              <a:rPr lang="en-US" dirty="0">
                <a:ea typeface="+mj-lt"/>
                <a:cs typeface="+mj-lt"/>
                <a:hlinkClick r:id="rId2"/>
              </a:rPr>
              <a:t>Click this link and then scroll down until you see the two shapes games on the bottom right side.</a:t>
            </a:r>
            <a:endParaRPr lang="en-US">
              <a:cs typeface="Calibri Light"/>
            </a:endParaRPr>
          </a:p>
        </p:txBody>
      </p:sp>
      <p:sp>
        <p:nvSpPr>
          <p:cNvPr id="3" name="Content Placeholder 2">
            <a:extLst>
              <a:ext uri="{FF2B5EF4-FFF2-40B4-BE49-F238E27FC236}">
                <a16:creationId xmlns:a16="http://schemas.microsoft.com/office/drawing/2014/main" id="{999DB824-9DC8-40E1-A008-8A6DB645F8A5}"/>
              </a:ext>
            </a:extLst>
          </p:cNvPr>
          <p:cNvSpPr>
            <a:spLocks noGrp="1"/>
          </p:cNvSpPr>
          <p:nvPr>
            <p:ph idx="1"/>
          </p:nvPr>
        </p:nvSpPr>
        <p:spPr>
          <a:xfrm>
            <a:off x="1102379" y="790892"/>
            <a:ext cx="5492729" cy="1709849"/>
          </a:xfrm>
        </p:spPr>
        <p:txBody>
          <a:bodyPr vert="horz" lIns="91440" tIns="45720" rIns="91440" bIns="45720" rtlCol="0" anchor="b">
            <a:normAutofit/>
          </a:bodyPr>
          <a:lstStyle/>
          <a:p>
            <a:pPr marL="0" indent="0">
              <a:buNone/>
            </a:pPr>
            <a:r>
              <a:rPr lang="en-US" sz="2400"/>
              <a:t>To split a shape into fractions, all parts must be equal (the same size). If a shape is not split into same sized parts, you cannot call them fractions. </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0" y="290285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8070" y="679732"/>
            <a:ext cx="427710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high confidence">
            <a:extLst>
              <a:ext uri="{FF2B5EF4-FFF2-40B4-BE49-F238E27FC236}">
                <a16:creationId xmlns:a16="http://schemas.microsoft.com/office/drawing/2014/main" id="{7B7A9D9F-3BA6-47EB-9543-F6EDF13D451C}"/>
              </a:ext>
            </a:extLst>
          </p:cNvPr>
          <p:cNvPicPr>
            <a:picLocks noChangeAspect="1"/>
          </p:cNvPicPr>
          <p:nvPr/>
        </p:nvPicPr>
        <p:blipFill rotWithShape="1">
          <a:blip r:embed="rId3"/>
          <a:srcRect r="-2" b="1145"/>
          <a:stretch/>
        </p:blipFill>
        <p:spPr>
          <a:xfrm>
            <a:off x="7658100" y="928201"/>
            <a:ext cx="3800393" cy="4926942"/>
          </a:xfrm>
          <a:prstGeom prst="rect">
            <a:avLst/>
          </a:prstGeom>
        </p:spPr>
      </p:pic>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9320" y="6355073"/>
            <a:ext cx="427585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4824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839B-8E0A-42A8-9865-C257FD3CFA91}"/>
              </a:ext>
            </a:extLst>
          </p:cNvPr>
          <p:cNvSpPr>
            <a:spLocks noGrp="1"/>
          </p:cNvSpPr>
          <p:nvPr>
            <p:ph type="title"/>
          </p:nvPr>
        </p:nvSpPr>
        <p:spPr/>
        <p:txBody>
          <a:bodyPr/>
          <a:lstStyle/>
          <a:p>
            <a:r>
              <a:rPr lang="en-US">
                <a:cs typeface="Calibri Light"/>
              </a:rPr>
              <a:t>Today's Assignments</a:t>
            </a:r>
          </a:p>
        </p:txBody>
      </p:sp>
      <p:pic>
        <p:nvPicPr>
          <p:cNvPr id="4" name="Picture 4" descr="A picture containing cake&#10;&#10;Description generated with very high confidence">
            <a:extLst>
              <a:ext uri="{FF2B5EF4-FFF2-40B4-BE49-F238E27FC236}">
                <a16:creationId xmlns:a16="http://schemas.microsoft.com/office/drawing/2014/main" id="{8E1C4FC1-D867-4217-AA56-904D9D0D3463}"/>
              </a:ext>
            </a:extLst>
          </p:cNvPr>
          <p:cNvPicPr>
            <a:picLocks noGrp="1" noChangeAspect="1"/>
          </p:cNvPicPr>
          <p:nvPr>
            <p:ph idx="1"/>
          </p:nvPr>
        </p:nvPicPr>
        <p:blipFill>
          <a:blip r:embed="rId2"/>
          <a:stretch>
            <a:fillRect/>
          </a:stretch>
        </p:blipFill>
        <p:spPr>
          <a:xfrm>
            <a:off x="5440034" y="1154"/>
            <a:ext cx="6559669" cy="2033677"/>
          </a:xfrm>
        </p:spPr>
      </p:pic>
      <p:sp>
        <p:nvSpPr>
          <p:cNvPr id="6" name="TextBox 5">
            <a:extLst>
              <a:ext uri="{FF2B5EF4-FFF2-40B4-BE49-F238E27FC236}">
                <a16:creationId xmlns:a16="http://schemas.microsoft.com/office/drawing/2014/main" id="{C9828724-D792-4AD2-B274-67A6D903C6A2}"/>
              </a:ext>
            </a:extLst>
          </p:cNvPr>
          <p:cNvSpPr txBox="1"/>
          <p:nvPr/>
        </p:nvSpPr>
        <p:spPr>
          <a:xfrm>
            <a:off x="770627" y="1978325"/>
            <a:ext cx="1060761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1. Complete your math review from your packet for today. You should </a:t>
            </a:r>
            <a:r>
              <a:rPr lang="en-US" sz="2800">
                <a:cs typeface="Calibri"/>
              </a:rPr>
              <a:t>have seen a new packet underneath this the link to this powerpoint.</a:t>
            </a:r>
            <a:endParaRPr lang="en-US" sz="2800" dirty="0">
              <a:cs typeface="Calibri"/>
            </a:endParaRPr>
          </a:p>
          <a:p>
            <a:r>
              <a:rPr lang="en-US" sz="2800" dirty="0">
                <a:cs typeface="Calibri"/>
              </a:rPr>
              <a:t>2. Login to Khan Academy and complete a lesson or choose a math worksheet to print out/do on a separate sheet of paper from the I-Ready at home packet. (You can find it on my webpage in the "Free Websites for Extra Practice" section.)</a:t>
            </a:r>
          </a:p>
          <a:p>
            <a:endParaRPr lang="en-US" sz="2800">
              <a:cs typeface="Calibri"/>
            </a:endParaRPr>
          </a:p>
          <a:p>
            <a:r>
              <a:rPr lang="en-US" sz="2800" dirty="0">
                <a:cs typeface="Calibri"/>
              </a:rPr>
              <a:t>*Don't forget to be getting your I-Ready minutes this week!*</a:t>
            </a:r>
          </a:p>
        </p:txBody>
      </p:sp>
    </p:spTree>
    <p:extLst>
      <p:ext uri="{BB962C8B-B14F-4D97-AF65-F5344CB8AC3E}">
        <p14:creationId xmlns:p14="http://schemas.microsoft.com/office/powerpoint/2010/main" val="2875264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rawing&#10;&#10;Description generated with very high confidence">
            <a:extLst>
              <a:ext uri="{FF2B5EF4-FFF2-40B4-BE49-F238E27FC236}">
                <a16:creationId xmlns:a16="http://schemas.microsoft.com/office/drawing/2014/main" id="{48B7B229-4200-406D-99E4-E74DB2BEC1B8}"/>
              </a:ext>
            </a:extLst>
          </p:cNvPr>
          <p:cNvPicPr>
            <a:picLocks noChangeAspect="1"/>
          </p:cNvPicPr>
          <p:nvPr/>
        </p:nvPicPr>
        <p:blipFill>
          <a:blip r:embed="rId2"/>
          <a:stretch>
            <a:fillRect/>
          </a:stretch>
        </p:blipFill>
        <p:spPr>
          <a:xfrm>
            <a:off x="181155" y="394033"/>
            <a:ext cx="6768859" cy="3697667"/>
          </a:xfrm>
          <a:prstGeom prst="rect">
            <a:avLst/>
          </a:prstGeom>
        </p:spPr>
      </p:pic>
      <p:pic>
        <p:nvPicPr>
          <p:cNvPr id="4" name="Picture 4" descr="A picture containing window&#10;&#10;Description generated with very high confidence">
            <a:extLst>
              <a:ext uri="{FF2B5EF4-FFF2-40B4-BE49-F238E27FC236}">
                <a16:creationId xmlns:a16="http://schemas.microsoft.com/office/drawing/2014/main" id="{A2FC82C7-AB3F-4C34-9A91-820D7DBB4A0C}"/>
              </a:ext>
            </a:extLst>
          </p:cNvPr>
          <p:cNvPicPr>
            <a:picLocks noChangeAspect="1"/>
          </p:cNvPicPr>
          <p:nvPr/>
        </p:nvPicPr>
        <p:blipFill>
          <a:blip r:embed="rId3"/>
          <a:stretch>
            <a:fillRect/>
          </a:stretch>
        </p:blipFill>
        <p:spPr>
          <a:xfrm>
            <a:off x="5716438" y="2827797"/>
            <a:ext cx="6395049" cy="3804709"/>
          </a:xfrm>
          <a:prstGeom prst="rect">
            <a:avLst/>
          </a:prstGeom>
        </p:spPr>
      </p:pic>
    </p:spTree>
    <p:extLst>
      <p:ext uri="{BB962C8B-B14F-4D97-AF65-F5344CB8AC3E}">
        <p14:creationId xmlns:p14="http://schemas.microsoft.com/office/powerpoint/2010/main" val="11486917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C04F5-F89F-485E-9646-77A4CC365BC3}"/>
              </a:ext>
            </a:extLst>
          </p:cNvPr>
          <p:cNvSpPr>
            <a:spLocks noGrp="1"/>
          </p:cNvSpPr>
          <p:nvPr>
            <p:ph type="title"/>
          </p:nvPr>
        </p:nvSpPr>
        <p:spPr/>
        <p:txBody>
          <a:bodyPr/>
          <a:lstStyle/>
          <a:p>
            <a:r>
              <a:rPr lang="en-US">
                <a:cs typeface="Calibri Light"/>
              </a:rPr>
              <a:t>Social Studies</a:t>
            </a:r>
            <a:endParaRPr lang="en-US" dirty="0">
              <a:cs typeface="Calibri Light"/>
            </a:endParaRPr>
          </a:p>
        </p:txBody>
      </p:sp>
      <p:sp>
        <p:nvSpPr>
          <p:cNvPr id="3" name="Content Placeholder 2">
            <a:extLst>
              <a:ext uri="{FF2B5EF4-FFF2-40B4-BE49-F238E27FC236}">
                <a16:creationId xmlns:a16="http://schemas.microsoft.com/office/drawing/2014/main" id="{A16AC6E3-C660-4309-92B6-AA27794A0A84}"/>
              </a:ext>
            </a:extLst>
          </p:cNvPr>
          <p:cNvSpPr>
            <a:spLocks noGrp="1"/>
          </p:cNvSpPr>
          <p:nvPr>
            <p:ph idx="1"/>
          </p:nvPr>
        </p:nvSpPr>
        <p:spPr/>
        <p:txBody>
          <a:bodyPr vert="horz" lIns="91440" tIns="45720" rIns="91440" bIns="45720" rtlCol="0" anchor="t">
            <a:normAutofit/>
          </a:bodyPr>
          <a:lstStyle/>
          <a:p>
            <a:pPr marL="0" indent="0">
              <a:buNone/>
            </a:pPr>
            <a:r>
              <a:rPr lang="en-US">
                <a:cs typeface="Calibri" panose="020F0502020204030204"/>
              </a:rPr>
              <a:t>For social studies today you can do the comprehension page of your packet.</a:t>
            </a:r>
          </a:p>
        </p:txBody>
      </p:sp>
    </p:spTree>
    <p:extLst>
      <p:ext uri="{BB962C8B-B14F-4D97-AF65-F5344CB8AC3E}">
        <p14:creationId xmlns:p14="http://schemas.microsoft.com/office/powerpoint/2010/main" val="18285965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a flower&#10;&#10;Description generated with very high confidence">
            <a:extLst>
              <a:ext uri="{FF2B5EF4-FFF2-40B4-BE49-F238E27FC236}">
                <a16:creationId xmlns:a16="http://schemas.microsoft.com/office/drawing/2014/main" id="{99D9000E-C87B-4C5F-ADCF-4C340C0728B4}"/>
              </a:ext>
            </a:extLst>
          </p:cNvPr>
          <p:cNvPicPr>
            <a:picLocks noChangeAspect="1"/>
          </p:cNvPicPr>
          <p:nvPr/>
        </p:nvPicPr>
        <p:blipFill>
          <a:blip r:embed="rId2"/>
          <a:stretch>
            <a:fillRect/>
          </a:stretch>
        </p:blipFill>
        <p:spPr>
          <a:xfrm>
            <a:off x="-5750" y="1438"/>
            <a:ext cx="12261010" cy="6855123"/>
          </a:xfrm>
          <a:prstGeom prst="rect">
            <a:avLst/>
          </a:prstGeom>
        </p:spPr>
      </p:pic>
    </p:spTree>
    <p:extLst>
      <p:ext uri="{BB962C8B-B14F-4D97-AF65-F5344CB8AC3E}">
        <p14:creationId xmlns:p14="http://schemas.microsoft.com/office/powerpoint/2010/main" val="25016032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2284-5B40-4AB2-8125-496EF8E47C96}"/>
              </a:ext>
            </a:extLst>
          </p:cNvPr>
          <p:cNvSpPr>
            <a:spLocks noGrp="1"/>
          </p:cNvSpPr>
          <p:nvPr>
            <p:ph type="title"/>
          </p:nvPr>
        </p:nvSpPr>
        <p:spPr>
          <a:xfrm>
            <a:off x="838200" y="365125"/>
            <a:ext cx="10515600" cy="1325563"/>
          </a:xfrm>
        </p:spPr>
        <p:txBody>
          <a:bodyPr>
            <a:normAutofit/>
          </a:bodyPr>
          <a:lstStyle/>
          <a:p>
            <a:r>
              <a:rPr lang="en-US">
                <a:cs typeface="Calibri Light"/>
              </a:rPr>
              <a:t>Language Arts- Here are the topics we're going to go over today.</a:t>
            </a:r>
          </a:p>
        </p:txBody>
      </p:sp>
      <p:sp>
        <p:nvSpPr>
          <p:cNvPr id="3" name="Content Placeholder 2">
            <a:extLst>
              <a:ext uri="{FF2B5EF4-FFF2-40B4-BE49-F238E27FC236}">
                <a16:creationId xmlns:a16="http://schemas.microsoft.com/office/drawing/2014/main" id="{A23FA5DF-CBEB-4157-A64C-D2572953BAFF}"/>
              </a:ext>
            </a:extLst>
          </p:cNvPr>
          <p:cNvSpPr>
            <a:spLocks noGrp="1"/>
          </p:cNvSpPr>
          <p:nvPr>
            <p:ph idx="1"/>
          </p:nvPr>
        </p:nvSpPr>
        <p:spPr>
          <a:xfrm>
            <a:off x="838200" y="1825625"/>
            <a:ext cx="3797807" cy="4351338"/>
          </a:xfrm>
        </p:spPr>
        <p:txBody>
          <a:bodyPr vert="horz" lIns="91440" tIns="45720" rIns="91440" bIns="45720" rtlCol="0" anchor="t">
            <a:normAutofit/>
          </a:bodyPr>
          <a:lstStyle/>
          <a:p>
            <a:r>
              <a:rPr lang="en-US" sz="2000">
                <a:cs typeface="Calibri"/>
              </a:rPr>
              <a:t>Reading</a:t>
            </a:r>
          </a:p>
          <a:p>
            <a:r>
              <a:rPr lang="en-US" sz="2000">
                <a:cs typeface="Calibri"/>
              </a:rPr>
              <a:t>Phonics</a:t>
            </a:r>
          </a:p>
          <a:p>
            <a:r>
              <a:rPr lang="en-US" sz="2000">
                <a:cs typeface="Calibri"/>
              </a:rPr>
              <a:t>Writing</a:t>
            </a:r>
            <a:endParaRPr lang="en-US">
              <a:cs typeface="Calibri"/>
            </a:endParaRPr>
          </a:p>
          <a:p>
            <a:r>
              <a:rPr lang="en-US" sz="2000">
                <a:cs typeface="Calibri"/>
              </a:rPr>
              <a:t>Grammar </a:t>
            </a:r>
            <a:endParaRPr lang="en-US">
              <a:cs typeface="Calibri"/>
            </a:endParaRPr>
          </a:p>
        </p:txBody>
      </p:sp>
      <p:pic>
        <p:nvPicPr>
          <p:cNvPr id="4" name="Picture 4" descr="A picture containing table, various, different, small&#10;&#10;Description generated with very high confidence">
            <a:extLst>
              <a:ext uri="{FF2B5EF4-FFF2-40B4-BE49-F238E27FC236}">
                <a16:creationId xmlns:a16="http://schemas.microsoft.com/office/drawing/2014/main" id="{66842F9A-61A6-4A63-B7B6-A7C418419632}"/>
              </a:ext>
            </a:extLst>
          </p:cNvPr>
          <p:cNvPicPr>
            <a:picLocks noChangeAspect="1"/>
          </p:cNvPicPr>
          <p:nvPr/>
        </p:nvPicPr>
        <p:blipFill rotWithShape="1">
          <a:blip r:embed="rId2"/>
          <a:srcRect l="2622" r="3" b="3"/>
          <a:stretch/>
        </p:blipFill>
        <p:spPr>
          <a:xfrm>
            <a:off x="5120640" y="1904281"/>
            <a:ext cx="6233160" cy="4272681"/>
          </a:xfrm>
          <a:prstGeom prst="rect">
            <a:avLst/>
          </a:prstGeom>
        </p:spPr>
      </p:pic>
    </p:spTree>
    <p:extLst>
      <p:ext uri="{BB962C8B-B14F-4D97-AF65-F5344CB8AC3E}">
        <p14:creationId xmlns:p14="http://schemas.microsoft.com/office/powerpoint/2010/main" val="34823892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44B11-22A4-47D7-AD0A-A38EC76624E9}"/>
              </a:ext>
            </a:extLst>
          </p:cNvPr>
          <p:cNvSpPr>
            <a:spLocks noGrp="1"/>
          </p:cNvSpPr>
          <p:nvPr>
            <p:ph type="title"/>
          </p:nvPr>
        </p:nvSpPr>
        <p:spPr>
          <a:xfrm>
            <a:off x="559595" y="1977175"/>
            <a:ext cx="4786895" cy="3592768"/>
          </a:xfrm>
          <a:noFill/>
        </p:spPr>
        <p:txBody>
          <a:bodyPr vert="horz" lIns="91440" tIns="45720" rIns="91440" bIns="45720" rtlCol="0" anchor="b">
            <a:noAutofit/>
          </a:bodyPr>
          <a:lstStyle/>
          <a:p>
            <a:r>
              <a:rPr lang="en-US" sz="3600" dirty="0"/>
              <a:t>Reading Skill- Compare and contrast two versions of the same story</a:t>
            </a:r>
            <a:br>
              <a:rPr lang="en-US" sz="3600" dirty="0"/>
            </a:br>
            <a:r>
              <a:rPr lang="en-US" sz="3600" dirty="0"/>
              <a:t/>
            </a:r>
            <a:br>
              <a:rPr lang="en-US" sz="3600" dirty="0"/>
            </a:br>
            <a:r>
              <a:rPr lang="en-US" sz="3600" dirty="0">
                <a:cs typeface="Calibri Light"/>
              </a:rPr>
              <a:t>*No new stories today! :)</a:t>
            </a:r>
            <a:br>
              <a:rPr lang="en-US" sz="3600" dirty="0">
                <a:cs typeface="Calibri Light"/>
              </a:rPr>
            </a:br>
            <a:r>
              <a:rPr lang="en-US" sz="3600" dirty="0">
                <a:cs typeface="Calibri Light"/>
              </a:rPr>
              <a:t>For reading today, </a:t>
            </a:r>
            <a:r>
              <a:rPr lang="en-US" sz="3600">
                <a:cs typeface="Calibri Light"/>
              </a:rPr>
              <a:t>work on your packet or Khan Academy</a:t>
            </a:r>
            <a:endParaRPr lang="en-US" dirty="0">
              <a:cs typeface="Calibri Light"/>
            </a:endParaRPr>
          </a:p>
        </p:txBody>
      </p:sp>
      <p:sp>
        <p:nvSpPr>
          <p:cNvPr id="9" name="Rectangle 8">
            <a:extLst>
              <a:ext uri="{FF2B5EF4-FFF2-40B4-BE49-F238E27FC236}">
                <a16:creationId xmlns:a16="http://schemas.microsoft.com/office/drawing/2014/main" id="{8AD13924-DC7C-4339-B194-8A4EFFBF2A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416" y="0"/>
            <a:ext cx="6107584" cy="6858000"/>
          </a:xfrm>
          <a:prstGeom prst="rect">
            <a:avLst/>
          </a:prstGeom>
          <a:solidFill>
            <a:srgbClr val="5F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1163"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970D107F-48A7-4B2F-94E5-50A8B88EC67D}"/>
              </a:ext>
            </a:extLst>
          </p:cNvPr>
          <p:cNvPicPr>
            <a:picLocks noGrp="1" noChangeAspect="1"/>
          </p:cNvPicPr>
          <p:nvPr>
            <p:ph idx="1"/>
          </p:nvPr>
        </p:nvPicPr>
        <p:blipFill rotWithShape="1">
          <a:blip r:embed="rId2"/>
          <a:srcRect t="2144" r="-2" b="2147"/>
          <a:stretch/>
        </p:blipFill>
        <p:spPr>
          <a:xfrm>
            <a:off x="7205119" y="1112060"/>
            <a:ext cx="3861262" cy="4633859"/>
          </a:xfrm>
          <a:prstGeom prst="rect">
            <a:avLst/>
          </a:prstGeom>
          <a:effectLst/>
        </p:spPr>
      </p:pic>
    </p:spTree>
    <p:extLst>
      <p:ext uri="{BB962C8B-B14F-4D97-AF65-F5344CB8AC3E}">
        <p14:creationId xmlns:p14="http://schemas.microsoft.com/office/powerpoint/2010/main" val="6035954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Top Corners Rounded 9">
            <a:extLst>
              <a:ext uri="{FF2B5EF4-FFF2-40B4-BE49-F238E27FC236}">
                <a16:creationId xmlns:a16="http://schemas.microsoft.com/office/drawing/2014/main" id="{3BAF1561-20C4-41FD-A35F-BF2B9E727F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Top Corners Rounded 11">
            <a:extLst>
              <a:ext uri="{FF2B5EF4-FFF2-40B4-BE49-F238E27FC236}">
                <a16:creationId xmlns:a16="http://schemas.microsoft.com/office/drawing/2014/main" id="{839DC788-B140-4F3E-A91E-CB3E70ED9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4588A6-1E89-4783-AECD-B87F57F940BB}"/>
              </a:ext>
            </a:extLst>
          </p:cNvPr>
          <p:cNvSpPr>
            <a:spLocks noGrp="1"/>
          </p:cNvSpPr>
          <p:nvPr>
            <p:ph type="title"/>
          </p:nvPr>
        </p:nvSpPr>
        <p:spPr>
          <a:xfrm>
            <a:off x="321733" y="981091"/>
            <a:ext cx="4092951" cy="1624457"/>
          </a:xfrm>
        </p:spPr>
        <p:txBody>
          <a:bodyPr>
            <a:normAutofit/>
          </a:bodyPr>
          <a:lstStyle/>
          <a:p>
            <a:r>
              <a:rPr lang="en-US" sz="3600">
                <a:solidFill>
                  <a:schemeClr val="bg1"/>
                </a:solidFill>
                <a:cs typeface="Calibri Light"/>
              </a:rPr>
              <a:t>Today's Phonics</a:t>
            </a:r>
            <a:endParaRPr lang="en-US" sz="3600">
              <a:solidFill>
                <a:schemeClr val="bg1"/>
              </a:solidFill>
            </a:endParaRPr>
          </a:p>
        </p:txBody>
      </p:sp>
      <p:cxnSp>
        <p:nvCxnSpPr>
          <p:cNvPr id="14" name="Straight Connector 13">
            <a:extLst>
              <a:ext uri="{FF2B5EF4-FFF2-40B4-BE49-F238E27FC236}">
                <a16:creationId xmlns:a16="http://schemas.microsoft.com/office/drawing/2014/main" id="{FC18D930-0EEE-448F-ABF1-2AA3C83DA5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0E43026-E656-4D4A-96B2-05ED253AB0EA}"/>
              </a:ext>
            </a:extLst>
          </p:cNvPr>
          <p:cNvSpPr>
            <a:spLocks noGrp="1"/>
          </p:cNvSpPr>
          <p:nvPr>
            <p:ph idx="1"/>
          </p:nvPr>
        </p:nvSpPr>
        <p:spPr>
          <a:xfrm>
            <a:off x="321733" y="2834809"/>
            <a:ext cx="4092951" cy="3042099"/>
          </a:xfrm>
        </p:spPr>
        <p:txBody>
          <a:bodyPr vert="horz" lIns="91440" tIns="45720" rIns="91440" bIns="45720" rtlCol="0" anchor="t">
            <a:normAutofit/>
          </a:bodyPr>
          <a:lstStyle/>
          <a:p>
            <a:pPr marL="0" indent="0">
              <a:buNone/>
            </a:pPr>
            <a:r>
              <a:rPr lang="en-US" sz="2000">
                <a:solidFill>
                  <a:schemeClr val="bg1"/>
                </a:solidFill>
                <a:cs typeface="Calibri"/>
              </a:rPr>
              <a:t>Find all of the –ly adverbs</a:t>
            </a:r>
            <a:endParaRPr lang="en-US" sz="2000" dirty="0">
              <a:solidFill>
                <a:schemeClr val="bg1"/>
              </a:solidFill>
              <a:cs typeface="Calibri"/>
            </a:endParaRPr>
          </a:p>
        </p:txBody>
      </p:sp>
      <p:pic>
        <p:nvPicPr>
          <p:cNvPr id="4" name="Picture 5" descr="A close up of text on a white background&#10;&#10;Description generated with very high confidence">
            <a:extLst>
              <a:ext uri="{FF2B5EF4-FFF2-40B4-BE49-F238E27FC236}">
                <a16:creationId xmlns:a16="http://schemas.microsoft.com/office/drawing/2014/main" id="{3FC39FF8-F029-4A0A-B8C9-4076B894F1BA}"/>
              </a:ext>
            </a:extLst>
          </p:cNvPr>
          <p:cNvPicPr>
            <a:picLocks noChangeAspect="1"/>
          </p:cNvPicPr>
          <p:nvPr/>
        </p:nvPicPr>
        <p:blipFill>
          <a:blip r:embed="rId2"/>
          <a:stretch>
            <a:fillRect/>
          </a:stretch>
        </p:blipFill>
        <p:spPr>
          <a:xfrm>
            <a:off x="4853797" y="1097"/>
            <a:ext cx="7070784" cy="6539505"/>
          </a:xfrm>
          <a:prstGeom prst="rect">
            <a:avLst/>
          </a:prstGeom>
        </p:spPr>
      </p:pic>
    </p:spTree>
    <p:extLst>
      <p:ext uri="{BB962C8B-B14F-4D97-AF65-F5344CB8AC3E}">
        <p14:creationId xmlns:p14="http://schemas.microsoft.com/office/powerpoint/2010/main" val="15929625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7BC184-C49E-4C7C-B0A0-8F6528B10508}"/>
              </a:ext>
            </a:extLst>
          </p:cNvPr>
          <p:cNvSpPr>
            <a:spLocks noGrp="1"/>
          </p:cNvSpPr>
          <p:nvPr>
            <p:ph type="title"/>
          </p:nvPr>
        </p:nvSpPr>
        <p:spPr>
          <a:xfrm>
            <a:off x="589560" y="856180"/>
            <a:ext cx="4560584" cy="1128068"/>
          </a:xfrm>
        </p:spPr>
        <p:txBody>
          <a:bodyPr anchor="ctr">
            <a:normAutofit/>
          </a:bodyPr>
          <a:lstStyle/>
          <a:p>
            <a:r>
              <a:rPr lang="en-US" sz="4000">
                <a:cs typeface="Calibri Light"/>
              </a:rPr>
              <a:t>Writing – Narratives! </a:t>
            </a:r>
            <a:endParaRPr lang="en-US" sz="400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6DB40F-7E1B-49BA-BBB7-A1AE9AF80E7D}"/>
              </a:ext>
            </a:extLst>
          </p:cNvPr>
          <p:cNvSpPr>
            <a:spLocks noGrp="1"/>
          </p:cNvSpPr>
          <p:nvPr>
            <p:ph idx="1"/>
          </p:nvPr>
        </p:nvSpPr>
        <p:spPr>
          <a:xfrm>
            <a:off x="590719" y="2330505"/>
            <a:ext cx="4559425" cy="3979585"/>
          </a:xfrm>
        </p:spPr>
        <p:txBody>
          <a:bodyPr vert="horz" lIns="91440" tIns="45720" rIns="91440" bIns="45720" rtlCol="0" anchor="ctr">
            <a:noAutofit/>
          </a:bodyPr>
          <a:lstStyle/>
          <a:p>
            <a:pPr marL="0" indent="0">
              <a:buNone/>
            </a:pPr>
            <a:r>
              <a:rPr lang="en-US">
                <a:cs typeface="Calibri"/>
              </a:rPr>
              <a:t>Work towards finishing this week's story</a:t>
            </a:r>
            <a:endParaRPr lang="en-US" dirty="0">
              <a:cs typeface="Calibri"/>
            </a:endParaRPr>
          </a:p>
          <a:p>
            <a:pPr marL="0" indent="0">
              <a:buNone/>
            </a:pPr>
            <a:endParaRPr lang="en-US" sz="2000">
              <a:cs typeface="Calibri" panose="020F0502020204030204"/>
            </a:endParaRP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able, drawing&#10;&#10;Description generated with very high confidence">
            <a:extLst>
              <a:ext uri="{FF2B5EF4-FFF2-40B4-BE49-F238E27FC236}">
                <a16:creationId xmlns:a16="http://schemas.microsoft.com/office/drawing/2014/main" id="{749ED629-FB0B-43B3-8204-17A1B8852F7A}"/>
              </a:ext>
            </a:extLst>
          </p:cNvPr>
          <p:cNvPicPr>
            <a:picLocks noChangeAspect="1"/>
          </p:cNvPicPr>
          <p:nvPr/>
        </p:nvPicPr>
        <p:blipFill rotWithShape="1">
          <a:blip r:embed="rId2"/>
          <a:srcRect l="13834" r="13181"/>
          <a:stretch/>
        </p:blipFill>
        <p:spPr>
          <a:xfrm>
            <a:off x="5977788" y="799352"/>
            <a:ext cx="5425410" cy="5259296"/>
          </a:xfrm>
          <a:prstGeom prst="rect">
            <a:avLst/>
          </a:prstGeom>
        </p:spPr>
      </p:pic>
    </p:spTree>
    <p:extLst>
      <p:ext uri="{BB962C8B-B14F-4D97-AF65-F5344CB8AC3E}">
        <p14:creationId xmlns:p14="http://schemas.microsoft.com/office/powerpoint/2010/main" val="9163868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EA1F-3532-41F2-96CE-932D633B0F68}"/>
              </a:ext>
            </a:extLst>
          </p:cNvPr>
          <p:cNvSpPr>
            <a:spLocks noGrp="1"/>
          </p:cNvSpPr>
          <p:nvPr>
            <p:ph type="title"/>
          </p:nvPr>
        </p:nvSpPr>
        <p:spPr/>
        <p:txBody>
          <a:bodyPr/>
          <a:lstStyle/>
          <a:p>
            <a:r>
              <a:rPr lang="en-US">
                <a:cs typeface="Calibri Light"/>
              </a:rPr>
              <a:t>Grammar- Context Clues</a:t>
            </a:r>
            <a:endParaRPr lang="en-US"/>
          </a:p>
        </p:txBody>
      </p:sp>
      <p:pic>
        <p:nvPicPr>
          <p:cNvPr id="4" name="Picture 4" descr="A close up of text on a white background&#10;&#10;Description generated with very high confidence">
            <a:extLst>
              <a:ext uri="{FF2B5EF4-FFF2-40B4-BE49-F238E27FC236}">
                <a16:creationId xmlns:a16="http://schemas.microsoft.com/office/drawing/2014/main" id="{1C26F1D5-AAA3-4689-B48C-E9278E4B7F57}"/>
              </a:ext>
            </a:extLst>
          </p:cNvPr>
          <p:cNvPicPr>
            <a:picLocks noGrp="1" noChangeAspect="1"/>
          </p:cNvPicPr>
          <p:nvPr>
            <p:ph idx="1"/>
          </p:nvPr>
        </p:nvPicPr>
        <p:blipFill>
          <a:blip r:embed="rId2"/>
          <a:stretch>
            <a:fillRect/>
          </a:stretch>
        </p:blipFill>
        <p:spPr>
          <a:xfrm>
            <a:off x="6766" y="1379927"/>
            <a:ext cx="5996204" cy="5328998"/>
          </a:xfrm>
        </p:spPr>
      </p:pic>
      <p:sp>
        <p:nvSpPr>
          <p:cNvPr id="6" name="TextBox 5">
            <a:extLst>
              <a:ext uri="{FF2B5EF4-FFF2-40B4-BE49-F238E27FC236}">
                <a16:creationId xmlns:a16="http://schemas.microsoft.com/office/drawing/2014/main" id="{ECCA45C7-5AA3-4A97-B74D-BEA78CDA9565}"/>
              </a:ext>
            </a:extLst>
          </p:cNvPr>
          <p:cNvSpPr txBox="1"/>
          <p:nvPr/>
        </p:nvSpPr>
        <p:spPr>
          <a:xfrm>
            <a:off x="6866626" y="1115684"/>
            <a:ext cx="515859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Margie felt </a:t>
            </a:r>
            <a:r>
              <a:rPr lang="en-US" sz="3600" u="sng">
                <a:cs typeface="Calibri"/>
              </a:rPr>
              <a:t>timid</a:t>
            </a:r>
            <a:r>
              <a:rPr lang="en-US" sz="3600">
                <a:cs typeface="Calibri"/>
              </a:rPr>
              <a:t>. She started at a new school where she didn't know anyone. She nervously sat at her seat and quietly waited for new friends to come say hello. </a:t>
            </a:r>
          </a:p>
          <a:p>
            <a:endParaRPr lang="en-US" sz="3600">
              <a:cs typeface="Calibri"/>
            </a:endParaRPr>
          </a:p>
          <a:p>
            <a:r>
              <a:rPr lang="en-US" sz="3600">
                <a:cs typeface="Calibri"/>
              </a:rPr>
              <a:t>What does timid mean?</a:t>
            </a:r>
          </a:p>
        </p:txBody>
      </p:sp>
      <p:sp>
        <p:nvSpPr>
          <p:cNvPr id="3" name="TextBox 2">
            <a:extLst>
              <a:ext uri="{FF2B5EF4-FFF2-40B4-BE49-F238E27FC236}">
                <a16:creationId xmlns:a16="http://schemas.microsoft.com/office/drawing/2014/main" id="{178E9EAA-D36D-4D15-9AD6-D5975096F16E}"/>
              </a:ext>
            </a:extLst>
          </p:cNvPr>
          <p:cNvSpPr txBox="1"/>
          <p:nvPr/>
        </p:nvSpPr>
        <p:spPr>
          <a:xfrm>
            <a:off x="7786777" y="603273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Timid means shy.</a:t>
            </a:r>
          </a:p>
        </p:txBody>
      </p:sp>
    </p:spTree>
    <p:extLst>
      <p:ext uri="{BB962C8B-B14F-4D97-AF65-F5344CB8AC3E}">
        <p14:creationId xmlns:p14="http://schemas.microsoft.com/office/powerpoint/2010/main" val="32183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B7D206-6B46-4198-86E7-53DC28F5BF80}"/>
              </a:ext>
            </a:extLst>
          </p:cNvPr>
          <p:cNvSpPr>
            <a:spLocks noGrp="1"/>
          </p:cNvSpPr>
          <p:nvPr>
            <p:ph type="title"/>
          </p:nvPr>
        </p:nvSpPr>
        <p:spPr>
          <a:xfrm>
            <a:off x="863029" y="1012004"/>
            <a:ext cx="3416158" cy="4795408"/>
          </a:xfrm>
        </p:spPr>
        <p:txBody>
          <a:bodyPr>
            <a:normAutofit/>
          </a:bodyPr>
          <a:lstStyle/>
          <a:p>
            <a:r>
              <a:rPr lang="en-US">
                <a:solidFill>
                  <a:srgbClr val="FFFFFF"/>
                </a:solidFill>
                <a:cs typeface="Calibri Light"/>
              </a:rPr>
              <a:t>Today's Assignments</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003B89AF-F99B-4600-9E4F-B895AD7FCB6C}"/>
              </a:ext>
            </a:extLst>
          </p:cNvPr>
          <p:cNvGraphicFramePr>
            <a:graphicFrameLocks noGrp="1"/>
          </p:cNvGraphicFramePr>
          <p:nvPr>
            <p:ph idx="1"/>
            <p:extLst>
              <p:ext uri="{D42A27DB-BD31-4B8C-83A1-F6EECF244321}">
                <p14:modId xmlns:p14="http://schemas.microsoft.com/office/powerpoint/2010/main" val="259655905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80919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bject, clock, group, people&#10;&#10;Description generated with very high confidence">
            <a:extLst>
              <a:ext uri="{FF2B5EF4-FFF2-40B4-BE49-F238E27FC236}">
                <a16:creationId xmlns:a16="http://schemas.microsoft.com/office/drawing/2014/main" id="{348D8301-5E53-43DD-A07E-34F1212FC4D0}"/>
              </a:ext>
            </a:extLst>
          </p:cNvPr>
          <p:cNvPicPr>
            <a:picLocks noChangeAspect="1"/>
          </p:cNvPicPr>
          <p:nvPr/>
        </p:nvPicPr>
        <p:blipFill>
          <a:blip r:embed="rId2"/>
          <a:stretch>
            <a:fillRect/>
          </a:stretch>
        </p:blipFill>
        <p:spPr>
          <a:xfrm>
            <a:off x="5342626" y="1830352"/>
            <a:ext cx="6768860" cy="4793182"/>
          </a:xfrm>
          <a:prstGeom prst="rect">
            <a:avLst/>
          </a:prstGeom>
        </p:spPr>
      </p:pic>
      <p:sp>
        <p:nvSpPr>
          <p:cNvPr id="2" name="Title 1">
            <a:extLst>
              <a:ext uri="{FF2B5EF4-FFF2-40B4-BE49-F238E27FC236}">
                <a16:creationId xmlns:a16="http://schemas.microsoft.com/office/drawing/2014/main" id="{C9310E28-A704-4BCF-9A46-DBD33B2F2A38}"/>
              </a:ext>
            </a:extLst>
          </p:cNvPr>
          <p:cNvSpPr>
            <a:spLocks noGrp="1"/>
          </p:cNvSpPr>
          <p:nvPr>
            <p:ph type="title"/>
          </p:nvPr>
        </p:nvSpPr>
        <p:spPr/>
        <p:txBody>
          <a:bodyPr/>
          <a:lstStyle/>
          <a:p>
            <a:r>
              <a:rPr lang="en-US">
                <a:cs typeface="Calibri Light"/>
              </a:rPr>
              <a:t>Math- Here's math for today</a:t>
            </a:r>
            <a:endParaRPr lang="en-US"/>
          </a:p>
        </p:txBody>
      </p:sp>
      <p:sp>
        <p:nvSpPr>
          <p:cNvPr id="3" name="Content Placeholder 2">
            <a:extLst>
              <a:ext uri="{FF2B5EF4-FFF2-40B4-BE49-F238E27FC236}">
                <a16:creationId xmlns:a16="http://schemas.microsoft.com/office/drawing/2014/main" id="{BB54399C-0456-44B7-9CBF-F2E95D8ECE20}"/>
              </a:ext>
            </a:extLst>
          </p:cNvPr>
          <p:cNvSpPr>
            <a:spLocks noGrp="1"/>
          </p:cNvSpPr>
          <p:nvPr>
            <p:ph idx="1"/>
          </p:nvPr>
        </p:nvSpPr>
        <p:spPr>
          <a:xfrm>
            <a:off x="651294" y="1595587"/>
            <a:ext cx="10515600" cy="4351338"/>
          </a:xfrm>
        </p:spPr>
        <p:txBody>
          <a:bodyPr vert="horz" lIns="91440" tIns="45720" rIns="91440" bIns="45720" rtlCol="0" anchor="t">
            <a:normAutofit/>
          </a:bodyPr>
          <a:lstStyle/>
          <a:p>
            <a:pPr marL="0" indent="0">
              <a:buNone/>
            </a:pPr>
            <a:endParaRPr lang="en-US">
              <a:cs typeface="Calibri"/>
            </a:endParaRPr>
          </a:p>
          <a:p>
            <a:r>
              <a:rPr lang="en-US">
                <a:cs typeface="Calibri"/>
              </a:rPr>
              <a:t>Geometry Lesson</a:t>
            </a:r>
          </a:p>
          <a:p>
            <a:r>
              <a:rPr lang="en-US">
                <a:cs typeface="Calibri"/>
              </a:rPr>
              <a:t>Math Video To Watch</a:t>
            </a:r>
          </a:p>
          <a:p>
            <a:r>
              <a:rPr lang="en-US">
                <a:cs typeface="Calibri"/>
              </a:rPr>
              <a:t>For review, watch the videos </a:t>
            </a:r>
          </a:p>
          <a:p>
            <a:pPr marL="0" indent="0">
              <a:buNone/>
            </a:pPr>
            <a:r>
              <a:rPr lang="en-US">
                <a:cs typeface="Calibri"/>
              </a:rPr>
              <a:t>from my partitioning </a:t>
            </a:r>
          </a:p>
          <a:p>
            <a:pPr marL="0" indent="0">
              <a:buNone/>
            </a:pPr>
            <a:r>
              <a:rPr lang="en-US">
                <a:cs typeface="Calibri"/>
              </a:rPr>
              <a:t>rectangles section (webpage).</a:t>
            </a:r>
          </a:p>
          <a:p>
            <a:pPr marL="0" indent="0">
              <a:buNone/>
            </a:pPr>
            <a:endParaRPr lang="en-US">
              <a:cs typeface="Calibri"/>
            </a:endParaRPr>
          </a:p>
        </p:txBody>
      </p:sp>
    </p:spTree>
    <p:extLst>
      <p:ext uri="{BB962C8B-B14F-4D97-AF65-F5344CB8AC3E}">
        <p14:creationId xmlns:p14="http://schemas.microsoft.com/office/powerpoint/2010/main" val="21467258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C138A0-F8A6-4698-8710-6453CC230F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EDB8CF-98C3-41BB-B746-1E85B220CB6D}"/>
              </a:ext>
            </a:extLst>
          </p:cNvPr>
          <p:cNvSpPr>
            <a:spLocks noGrp="1"/>
          </p:cNvSpPr>
          <p:nvPr>
            <p:ph type="title"/>
          </p:nvPr>
        </p:nvSpPr>
        <p:spPr>
          <a:xfrm>
            <a:off x="1102380" y="2798570"/>
            <a:ext cx="5492730" cy="3305041"/>
          </a:xfrm>
        </p:spPr>
        <p:txBody>
          <a:bodyPr vert="horz" lIns="91440" tIns="45720" rIns="91440" bIns="45720" rtlCol="0" anchor="t">
            <a:normAutofit/>
          </a:bodyPr>
          <a:lstStyle/>
          <a:p>
            <a:r>
              <a:rPr lang="en-US" sz="6600"/>
              <a:t>Geometry Lesson</a:t>
            </a:r>
          </a:p>
        </p:txBody>
      </p:sp>
      <p:sp>
        <p:nvSpPr>
          <p:cNvPr id="3" name="Content Placeholder 2">
            <a:extLst>
              <a:ext uri="{FF2B5EF4-FFF2-40B4-BE49-F238E27FC236}">
                <a16:creationId xmlns:a16="http://schemas.microsoft.com/office/drawing/2014/main" id="{999DB824-9DC8-40E1-A008-8A6DB645F8A5}"/>
              </a:ext>
            </a:extLst>
          </p:cNvPr>
          <p:cNvSpPr>
            <a:spLocks noGrp="1"/>
          </p:cNvSpPr>
          <p:nvPr>
            <p:ph idx="1"/>
          </p:nvPr>
        </p:nvSpPr>
        <p:spPr>
          <a:xfrm>
            <a:off x="1102379" y="790892"/>
            <a:ext cx="5492729" cy="1709849"/>
          </a:xfrm>
        </p:spPr>
        <p:txBody>
          <a:bodyPr vert="horz" lIns="91440" tIns="45720" rIns="91440" bIns="45720" rtlCol="0" anchor="b">
            <a:normAutofit/>
          </a:bodyPr>
          <a:lstStyle/>
          <a:p>
            <a:pPr marL="0" indent="0">
              <a:buNone/>
            </a:pPr>
            <a:r>
              <a:rPr lang="en-US" sz="2400" b="1"/>
              <a:t>Remember: </a:t>
            </a:r>
            <a:r>
              <a:rPr lang="en-US" sz="2400"/>
              <a:t>To split a shape into fractions, all parts must be equal (the same size). If a shape is not split into same sized parts, you cannot call them fractions. </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0" y="290285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8070" y="679732"/>
            <a:ext cx="427710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high confidence">
            <a:extLst>
              <a:ext uri="{FF2B5EF4-FFF2-40B4-BE49-F238E27FC236}">
                <a16:creationId xmlns:a16="http://schemas.microsoft.com/office/drawing/2014/main" id="{7B7A9D9F-3BA6-47EB-9543-F6EDF13D451C}"/>
              </a:ext>
            </a:extLst>
          </p:cNvPr>
          <p:cNvPicPr>
            <a:picLocks noChangeAspect="1"/>
          </p:cNvPicPr>
          <p:nvPr/>
        </p:nvPicPr>
        <p:blipFill rotWithShape="1">
          <a:blip r:embed="rId2"/>
          <a:srcRect r="-2" b="1145"/>
          <a:stretch/>
        </p:blipFill>
        <p:spPr>
          <a:xfrm>
            <a:off x="7658100" y="928201"/>
            <a:ext cx="3800393" cy="4926942"/>
          </a:xfrm>
          <a:prstGeom prst="rect">
            <a:avLst/>
          </a:prstGeom>
        </p:spPr>
      </p:pic>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9320" y="6355073"/>
            <a:ext cx="427585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9704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2284-5B40-4AB2-8125-496EF8E47C96}"/>
              </a:ext>
            </a:extLst>
          </p:cNvPr>
          <p:cNvSpPr>
            <a:spLocks noGrp="1"/>
          </p:cNvSpPr>
          <p:nvPr>
            <p:ph type="title"/>
          </p:nvPr>
        </p:nvSpPr>
        <p:spPr>
          <a:xfrm>
            <a:off x="838200" y="365125"/>
            <a:ext cx="10515600" cy="1325563"/>
          </a:xfrm>
        </p:spPr>
        <p:txBody>
          <a:bodyPr>
            <a:normAutofit/>
          </a:bodyPr>
          <a:lstStyle/>
          <a:p>
            <a:r>
              <a:rPr lang="en-US">
                <a:cs typeface="Calibri Light"/>
              </a:rPr>
              <a:t>Language Arts- Here are the topics we're going to go over today.</a:t>
            </a:r>
          </a:p>
        </p:txBody>
      </p:sp>
      <p:sp>
        <p:nvSpPr>
          <p:cNvPr id="3" name="Content Placeholder 2">
            <a:extLst>
              <a:ext uri="{FF2B5EF4-FFF2-40B4-BE49-F238E27FC236}">
                <a16:creationId xmlns:a16="http://schemas.microsoft.com/office/drawing/2014/main" id="{A23FA5DF-CBEB-4157-A64C-D2572953BAFF}"/>
              </a:ext>
            </a:extLst>
          </p:cNvPr>
          <p:cNvSpPr>
            <a:spLocks noGrp="1"/>
          </p:cNvSpPr>
          <p:nvPr>
            <p:ph idx="1"/>
          </p:nvPr>
        </p:nvSpPr>
        <p:spPr>
          <a:xfrm>
            <a:off x="838200" y="1825625"/>
            <a:ext cx="3797807" cy="4351338"/>
          </a:xfrm>
        </p:spPr>
        <p:txBody>
          <a:bodyPr vert="horz" lIns="91440" tIns="45720" rIns="91440" bIns="45720" rtlCol="0">
            <a:normAutofit/>
          </a:bodyPr>
          <a:lstStyle/>
          <a:p>
            <a:r>
              <a:rPr lang="en-US" sz="2000">
                <a:cs typeface="Calibri"/>
              </a:rPr>
              <a:t>Reading</a:t>
            </a:r>
          </a:p>
          <a:p>
            <a:r>
              <a:rPr lang="en-US" sz="2000">
                <a:cs typeface="Calibri"/>
              </a:rPr>
              <a:t>Phonics</a:t>
            </a:r>
          </a:p>
          <a:p>
            <a:r>
              <a:rPr lang="en-US" sz="2000">
                <a:cs typeface="Calibri"/>
              </a:rPr>
              <a:t>Writing</a:t>
            </a:r>
          </a:p>
          <a:p>
            <a:r>
              <a:rPr lang="en-US" sz="2000">
                <a:cs typeface="Calibri"/>
              </a:rPr>
              <a:t>Grammar</a:t>
            </a:r>
          </a:p>
        </p:txBody>
      </p:sp>
      <p:pic>
        <p:nvPicPr>
          <p:cNvPr id="4" name="Picture 4" descr="A picture containing table, various, different, small&#10;&#10;Description generated with very high confidence">
            <a:extLst>
              <a:ext uri="{FF2B5EF4-FFF2-40B4-BE49-F238E27FC236}">
                <a16:creationId xmlns:a16="http://schemas.microsoft.com/office/drawing/2014/main" id="{66842F9A-61A6-4A63-B7B6-A7C418419632}"/>
              </a:ext>
            </a:extLst>
          </p:cNvPr>
          <p:cNvPicPr>
            <a:picLocks noChangeAspect="1"/>
          </p:cNvPicPr>
          <p:nvPr/>
        </p:nvPicPr>
        <p:blipFill rotWithShape="1">
          <a:blip r:embed="rId2"/>
          <a:srcRect l="2622" r="3" b="3"/>
          <a:stretch/>
        </p:blipFill>
        <p:spPr>
          <a:xfrm>
            <a:off x="5120640" y="1904281"/>
            <a:ext cx="6233160" cy="4272681"/>
          </a:xfrm>
          <a:prstGeom prst="rect">
            <a:avLst/>
          </a:prstGeom>
        </p:spPr>
      </p:pic>
    </p:spTree>
    <p:extLst>
      <p:ext uri="{BB962C8B-B14F-4D97-AF65-F5344CB8AC3E}">
        <p14:creationId xmlns:p14="http://schemas.microsoft.com/office/powerpoint/2010/main" val="28141836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68ACE-65C9-4728-A9A4-E9A47FB40464}"/>
              </a:ext>
            </a:extLst>
          </p:cNvPr>
          <p:cNvSpPr>
            <a:spLocks noGrp="1"/>
          </p:cNvSpPr>
          <p:nvPr>
            <p:ph type="title"/>
          </p:nvPr>
        </p:nvSpPr>
        <p:spPr/>
        <p:txBody>
          <a:bodyPr/>
          <a:lstStyle/>
          <a:p>
            <a:r>
              <a:rPr lang="en-US">
                <a:cs typeface="Calibri Light"/>
              </a:rPr>
              <a:t>Social Studies</a:t>
            </a:r>
            <a:endParaRPr lang="en-US"/>
          </a:p>
        </p:txBody>
      </p:sp>
      <p:sp>
        <p:nvSpPr>
          <p:cNvPr id="3" name="Content Placeholder 2">
            <a:extLst>
              <a:ext uri="{FF2B5EF4-FFF2-40B4-BE49-F238E27FC236}">
                <a16:creationId xmlns:a16="http://schemas.microsoft.com/office/drawing/2014/main" id="{49B519FA-0EA7-438D-9C9F-AB67DC69623F}"/>
              </a:ext>
            </a:extLst>
          </p:cNvPr>
          <p:cNvSpPr>
            <a:spLocks noGrp="1"/>
          </p:cNvSpPr>
          <p:nvPr>
            <p:ph idx="1"/>
          </p:nvPr>
        </p:nvSpPr>
        <p:spPr/>
        <p:txBody>
          <a:bodyPr vert="horz" lIns="91440" tIns="45720" rIns="91440" bIns="45720" rtlCol="0" anchor="t">
            <a:normAutofit/>
          </a:bodyPr>
          <a:lstStyle/>
          <a:p>
            <a:pPr marL="0" indent="0">
              <a:buNone/>
            </a:pPr>
            <a:r>
              <a:rPr lang="en-US">
                <a:cs typeface="Calibri"/>
              </a:rPr>
              <a:t>Look at this website to learn more about Jimmy Carter. </a:t>
            </a:r>
          </a:p>
          <a:p>
            <a:pPr marL="0" indent="0">
              <a:buNone/>
            </a:pPr>
            <a:r>
              <a:rPr lang="en-US" dirty="0">
                <a:ea typeface="+mn-lt"/>
                <a:cs typeface="+mn-lt"/>
                <a:hlinkClick r:id="rId2"/>
              </a:rPr>
              <a:t>All About Jimmy Carter - Carter Foundation</a:t>
            </a:r>
          </a:p>
          <a:p>
            <a:pPr marL="0" indent="0">
              <a:buNone/>
            </a:pPr>
            <a:endParaRPr lang="en-US" dirty="0">
              <a:cs typeface="Calibri"/>
            </a:endParaRPr>
          </a:p>
          <a:p>
            <a:pPr marL="0" indent="0">
              <a:buNone/>
            </a:pPr>
            <a:r>
              <a:rPr lang="en-US" dirty="0">
                <a:cs typeface="Calibri"/>
              </a:rPr>
              <a:t>If you have a printer at home, print out the Jimmy Carter Research graphic organizer and write down facts about him in the bubbles. If you don't, you can write down new facts you learned about him on a new </a:t>
            </a:r>
            <a:r>
              <a:rPr lang="en-US">
                <a:cs typeface="Calibri"/>
              </a:rPr>
              <a:t>sheet of paper or the paper you used earlier this week. </a:t>
            </a:r>
            <a:endParaRPr lang="en-US" dirty="0">
              <a:cs typeface="Calibri"/>
            </a:endParaRPr>
          </a:p>
        </p:txBody>
      </p:sp>
    </p:spTree>
    <p:extLst>
      <p:ext uri="{BB962C8B-B14F-4D97-AF65-F5344CB8AC3E}">
        <p14:creationId xmlns:p14="http://schemas.microsoft.com/office/powerpoint/2010/main" val="34980870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close up of a sign&#10;&#10;Description generated with very high confidence">
            <a:extLst>
              <a:ext uri="{FF2B5EF4-FFF2-40B4-BE49-F238E27FC236}">
                <a16:creationId xmlns:a16="http://schemas.microsoft.com/office/drawing/2014/main" id="{3114B748-67E7-4552-AE7B-0611D4A167A5}"/>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233023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2284-5B40-4AB2-8125-496EF8E47C96}"/>
              </a:ext>
            </a:extLst>
          </p:cNvPr>
          <p:cNvSpPr>
            <a:spLocks noGrp="1"/>
          </p:cNvSpPr>
          <p:nvPr>
            <p:ph type="title"/>
          </p:nvPr>
        </p:nvSpPr>
        <p:spPr>
          <a:xfrm>
            <a:off x="838200" y="365125"/>
            <a:ext cx="10515600" cy="1325563"/>
          </a:xfrm>
        </p:spPr>
        <p:txBody>
          <a:bodyPr>
            <a:normAutofit/>
          </a:bodyPr>
          <a:lstStyle/>
          <a:p>
            <a:r>
              <a:rPr lang="en-US">
                <a:cs typeface="Calibri Light"/>
              </a:rPr>
              <a:t>Language Arts- Here are the topics we're going to go over today.</a:t>
            </a:r>
          </a:p>
        </p:txBody>
      </p:sp>
      <p:sp>
        <p:nvSpPr>
          <p:cNvPr id="3" name="Content Placeholder 2">
            <a:extLst>
              <a:ext uri="{FF2B5EF4-FFF2-40B4-BE49-F238E27FC236}">
                <a16:creationId xmlns:a16="http://schemas.microsoft.com/office/drawing/2014/main" id="{A23FA5DF-CBEB-4157-A64C-D2572953BAFF}"/>
              </a:ext>
            </a:extLst>
          </p:cNvPr>
          <p:cNvSpPr>
            <a:spLocks noGrp="1"/>
          </p:cNvSpPr>
          <p:nvPr>
            <p:ph idx="1"/>
          </p:nvPr>
        </p:nvSpPr>
        <p:spPr>
          <a:xfrm>
            <a:off x="838200" y="1825625"/>
            <a:ext cx="3797807" cy="4351338"/>
          </a:xfrm>
        </p:spPr>
        <p:txBody>
          <a:bodyPr vert="horz" lIns="91440" tIns="45720" rIns="91440" bIns="45720" rtlCol="0" anchor="t">
            <a:normAutofit/>
          </a:bodyPr>
          <a:lstStyle/>
          <a:p>
            <a:r>
              <a:rPr lang="en-US" sz="2000">
                <a:cs typeface="Calibri"/>
              </a:rPr>
              <a:t>Reading</a:t>
            </a:r>
          </a:p>
          <a:p>
            <a:r>
              <a:rPr lang="en-US" sz="2000">
                <a:cs typeface="Calibri"/>
              </a:rPr>
              <a:t>Phonics</a:t>
            </a:r>
          </a:p>
          <a:p>
            <a:r>
              <a:rPr lang="en-US" sz="2000">
                <a:cs typeface="Calibri"/>
              </a:rPr>
              <a:t>Writing</a:t>
            </a:r>
            <a:endParaRPr lang="en-US">
              <a:cs typeface="Calibri"/>
            </a:endParaRPr>
          </a:p>
          <a:p>
            <a:r>
              <a:rPr lang="en-US" sz="2000">
                <a:cs typeface="Calibri"/>
              </a:rPr>
              <a:t>Grammar </a:t>
            </a:r>
            <a:endParaRPr lang="en-US">
              <a:cs typeface="Calibri"/>
            </a:endParaRPr>
          </a:p>
        </p:txBody>
      </p:sp>
      <p:pic>
        <p:nvPicPr>
          <p:cNvPr id="4" name="Picture 4" descr="A picture containing table, various, different, small&#10;&#10;Description generated with very high confidence">
            <a:extLst>
              <a:ext uri="{FF2B5EF4-FFF2-40B4-BE49-F238E27FC236}">
                <a16:creationId xmlns:a16="http://schemas.microsoft.com/office/drawing/2014/main" id="{66842F9A-61A6-4A63-B7B6-A7C418419632}"/>
              </a:ext>
            </a:extLst>
          </p:cNvPr>
          <p:cNvPicPr>
            <a:picLocks noChangeAspect="1"/>
          </p:cNvPicPr>
          <p:nvPr/>
        </p:nvPicPr>
        <p:blipFill rotWithShape="1">
          <a:blip r:embed="rId2"/>
          <a:srcRect l="2622" r="3" b="3"/>
          <a:stretch/>
        </p:blipFill>
        <p:spPr>
          <a:xfrm>
            <a:off x="5120640" y="1904281"/>
            <a:ext cx="6233160" cy="4272681"/>
          </a:xfrm>
          <a:prstGeom prst="rect">
            <a:avLst/>
          </a:prstGeom>
        </p:spPr>
      </p:pic>
    </p:spTree>
    <p:extLst>
      <p:ext uri="{BB962C8B-B14F-4D97-AF65-F5344CB8AC3E}">
        <p14:creationId xmlns:p14="http://schemas.microsoft.com/office/powerpoint/2010/main" val="36224758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44B11-22A4-47D7-AD0A-A38EC76624E9}"/>
              </a:ext>
            </a:extLst>
          </p:cNvPr>
          <p:cNvSpPr>
            <a:spLocks noGrp="1"/>
          </p:cNvSpPr>
          <p:nvPr>
            <p:ph type="title"/>
          </p:nvPr>
        </p:nvSpPr>
        <p:spPr>
          <a:xfrm>
            <a:off x="645859" y="640081"/>
            <a:ext cx="4786895" cy="3592768"/>
          </a:xfrm>
          <a:noFill/>
        </p:spPr>
        <p:txBody>
          <a:bodyPr vert="horz" lIns="91440" tIns="45720" rIns="91440" bIns="45720" rtlCol="0" anchor="b">
            <a:normAutofit/>
          </a:bodyPr>
          <a:lstStyle/>
          <a:p>
            <a:r>
              <a:rPr lang="en-US" sz="5100"/>
              <a:t>Reading Skill- Compare and contrast two versions of the same story</a:t>
            </a:r>
          </a:p>
        </p:txBody>
      </p:sp>
      <p:sp>
        <p:nvSpPr>
          <p:cNvPr id="9" name="Rectangle 8">
            <a:extLst>
              <a:ext uri="{FF2B5EF4-FFF2-40B4-BE49-F238E27FC236}">
                <a16:creationId xmlns:a16="http://schemas.microsoft.com/office/drawing/2014/main" id="{8AD13924-DC7C-4339-B194-8A4EFFBF2A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416" y="0"/>
            <a:ext cx="6107584" cy="6858000"/>
          </a:xfrm>
          <a:prstGeom prst="rect">
            <a:avLst/>
          </a:prstGeom>
          <a:solidFill>
            <a:srgbClr val="5F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1163"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970D107F-48A7-4B2F-94E5-50A8B88EC67D}"/>
              </a:ext>
            </a:extLst>
          </p:cNvPr>
          <p:cNvPicPr>
            <a:picLocks noGrp="1" noChangeAspect="1"/>
          </p:cNvPicPr>
          <p:nvPr>
            <p:ph idx="1"/>
          </p:nvPr>
        </p:nvPicPr>
        <p:blipFill rotWithShape="1">
          <a:blip r:embed="rId2"/>
          <a:srcRect t="2144" r="-2" b="2147"/>
          <a:stretch/>
        </p:blipFill>
        <p:spPr>
          <a:xfrm>
            <a:off x="7205119" y="1112060"/>
            <a:ext cx="3861262" cy="4633859"/>
          </a:xfrm>
          <a:prstGeom prst="rect">
            <a:avLst/>
          </a:prstGeom>
          <a:effectLst/>
        </p:spPr>
      </p:pic>
    </p:spTree>
    <p:extLst>
      <p:ext uri="{BB962C8B-B14F-4D97-AF65-F5344CB8AC3E}">
        <p14:creationId xmlns:p14="http://schemas.microsoft.com/office/powerpoint/2010/main" val="16559753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surfing, air, umbrella&#10;&#10;Description generated with very high confidence">
            <a:extLst>
              <a:ext uri="{FF2B5EF4-FFF2-40B4-BE49-F238E27FC236}">
                <a16:creationId xmlns:a16="http://schemas.microsoft.com/office/drawing/2014/main" id="{FBBDBCD4-6CF7-453C-B2EE-0902140C4244}"/>
              </a:ext>
            </a:extLst>
          </p:cNvPr>
          <p:cNvPicPr>
            <a:picLocks noChangeAspect="1"/>
          </p:cNvPicPr>
          <p:nvPr/>
        </p:nvPicPr>
        <p:blipFill rotWithShape="1">
          <a:blip r:embed="rId2"/>
          <a:srcRect b="10000"/>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C7A0D09-3631-4368-9500-FFFBCD52084E}"/>
              </a:ext>
            </a:extLst>
          </p:cNvPr>
          <p:cNvSpPr>
            <a:spLocks noGrp="1"/>
          </p:cNvSpPr>
          <p:nvPr>
            <p:ph type="title"/>
          </p:nvPr>
        </p:nvSpPr>
        <p:spPr>
          <a:xfrm>
            <a:off x="709448" y="1913950"/>
            <a:ext cx="4204137" cy="1342754"/>
          </a:xfrm>
        </p:spPr>
        <p:txBody>
          <a:bodyPr>
            <a:normAutofit/>
          </a:bodyPr>
          <a:lstStyle/>
          <a:p>
            <a:pPr algn="ctr"/>
            <a:r>
              <a:rPr lang="en-US" sz="3600">
                <a:cs typeface="Calibri Light"/>
              </a:rPr>
              <a:t>Books of the day!</a:t>
            </a:r>
            <a:endParaRPr lang="en-US" sz="360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F50CCF2-4749-4055-9B6E-FD7E76C19892}"/>
              </a:ext>
            </a:extLst>
          </p:cNvPr>
          <p:cNvSpPr>
            <a:spLocks noGrp="1"/>
          </p:cNvSpPr>
          <p:nvPr>
            <p:ph idx="1"/>
          </p:nvPr>
        </p:nvSpPr>
        <p:spPr>
          <a:xfrm>
            <a:off x="525516" y="3417573"/>
            <a:ext cx="4593021" cy="2619839"/>
          </a:xfrm>
        </p:spPr>
        <p:txBody>
          <a:bodyPr vert="horz" lIns="91440" tIns="45720" rIns="91440" bIns="45720" rtlCol="0" anchor="ctr">
            <a:normAutofit/>
          </a:bodyPr>
          <a:lstStyle/>
          <a:p>
            <a:r>
              <a:rPr lang="en-US" sz="1800" dirty="0">
                <a:ea typeface="+mn-lt"/>
                <a:cs typeface="+mn-lt"/>
                <a:hlinkClick r:id="rId3"/>
              </a:rPr>
              <a:t>Disney's Cinderella</a:t>
            </a:r>
            <a:endParaRPr lang="en-US" sz="1800" dirty="0">
              <a:ea typeface="+mn-lt"/>
              <a:cs typeface="+mn-lt"/>
            </a:endParaRPr>
          </a:p>
          <a:p>
            <a:r>
              <a:rPr lang="en-US" sz="1800" dirty="0">
                <a:ea typeface="+mn-lt"/>
                <a:cs typeface="+mn-lt"/>
                <a:hlinkClick r:id="rId4"/>
              </a:rPr>
              <a:t>Adelita: A Mexican Cinderella Story</a:t>
            </a:r>
            <a:endParaRPr lang="en-US" sz="1800">
              <a:ea typeface="+mn-lt"/>
              <a:cs typeface="+mn-lt"/>
            </a:endParaRPr>
          </a:p>
          <a:p>
            <a:pPr marL="0" indent="0">
              <a:buNone/>
            </a:pPr>
            <a:r>
              <a:rPr lang="en-US" sz="1800" dirty="0">
                <a:cs typeface="Calibri"/>
              </a:rPr>
              <a:t>How are the books the same? How are the </a:t>
            </a:r>
            <a:r>
              <a:rPr lang="en-US" sz="1800">
                <a:cs typeface="Calibri"/>
              </a:rPr>
              <a:t>different?</a:t>
            </a:r>
          </a:p>
        </p:txBody>
      </p:sp>
    </p:spTree>
    <p:extLst>
      <p:ext uri="{BB962C8B-B14F-4D97-AF65-F5344CB8AC3E}">
        <p14:creationId xmlns:p14="http://schemas.microsoft.com/office/powerpoint/2010/main" val="31064154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8D60FF-418A-41D7-AA65-4AA7A88959EC}"/>
              </a:ext>
            </a:extLst>
          </p:cNvPr>
          <p:cNvSpPr txBox="1"/>
          <p:nvPr/>
        </p:nvSpPr>
        <p:spPr>
          <a:xfrm>
            <a:off x="8202823" y="180256"/>
            <a:ext cx="3577086"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a:t>Phonics! </a:t>
            </a:r>
            <a:endParaRPr lang="en-US" sz="6600">
              <a:cs typeface="Calibri"/>
            </a:endParaRPr>
          </a:p>
        </p:txBody>
      </p:sp>
      <p:sp>
        <p:nvSpPr>
          <p:cNvPr id="6" name="TextBox 5">
            <a:extLst>
              <a:ext uri="{FF2B5EF4-FFF2-40B4-BE49-F238E27FC236}">
                <a16:creationId xmlns:a16="http://schemas.microsoft.com/office/drawing/2014/main" id="{ED8A99EA-5690-45B2-B1AE-FB7D6EE95177}"/>
              </a:ext>
            </a:extLst>
          </p:cNvPr>
          <p:cNvSpPr txBox="1"/>
          <p:nvPr/>
        </p:nvSpPr>
        <p:spPr>
          <a:xfrm>
            <a:off x="8719508" y="1387056"/>
            <a:ext cx="274320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cs typeface="Calibri"/>
              </a:rPr>
              <a:t>Try to find all the words that are </a:t>
            </a:r>
            <a:r>
              <a:rPr lang="en-US" sz="4400" dirty="0" err="1">
                <a:cs typeface="Calibri"/>
              </a:rPr>
              <a:t>ly</a:t>
            </a:r>
            <a:r>
              <a:rPr lang="en-US" sz="4400" dirty="0">
                <a:cs typeface="Calibri"/>
              </a:rPr>
              <a:t> adverbs!</a:t>
            </a:r>
            <a:endParaRPr lang="en-US" sz="3600" dirty="0">
              <a:cs typeface="Calibri"/>
            </a:endParaRPr>
          </a:p>
        </p:txBody>
      </p:sp>
      <p:pic>
        <p:nvPicPr>
          <p:cNvPr id="3" name="Picture 3" descr="A close up of text on a white background&#10;&#10;Description generated with high confidence">
            <a:extLst>
              <a:ext uri="{FF2B5EF4-FFF2-40B4-BE49-F238E27FC236}">
                <a16:creationId xmlns:a16="http://schemas.microsoft.com/office/drawing/2014/main" id="{9F5B79F3-712E-40DE-B229-6B9D4A2F1488}"/>
              </a:ext>
            </a:extLst>
          </p:cNvPr>
          <p:cNvPicPr>
            <a:picLocks noChangeAspect="1"/>
          </p:cNvPicPr>
          <p:nvPr/>
        </p:nvPicPr>
        <p:blipFill>
          <a:blip r:embed="rId2"/>
          <a:stretch>
            <a:fillRect/>
          </a:stretch>
        </p:blipFill>
        <p:spPr>
          <a:xfrm>
            <a:off x="928778" y="288645"/>
            <a:ext cx="7286444" cy="6625769"/>
          </a:xfrm>
          <a:prstGeom prst="rect">
            <a:avLst/>
          </a:prstGeom>
        </p:spPr>
      </p:pic>
    </p:spTree>
    <p:extLst>
      <p:ext uri="{BB962C8B-B14F-4D97-AF65-F5344CB8AC3E}">
        <p14:creationId xmlns:p14="http://schemas.microsoft.com/office/powerpoint/2010/main" val="32893415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EA1F-3532-41F2-96CE-932D633B0F68}"/>
              </a:ext>
            </a:extLst>
          </p:cNvPr>
          <p:cNvSpPr>
            <a:spLocks noGrp="1"/>
          </p:cNvSpPr>
          <p:nvPr>
            <p:ph type="title"/>
          </p:nvPr>
        </p:nvSpPr>
        <p:spPr/>
        <p:txBody>
          <a:bodyPr/>
          <a:lstStyle/>
          <a:p>
            <a:r>
              <a:rPr lang="en-US">
                <a:cs typeface="Calibri Light"/>
              </a:rPr>
              <a:t>Grammar- Context Clues</a:t>
            </a:r>
            <a:endParaRPr lang="en-US"/>
          </a:p>
        </p:txBody>
      </p:sp>
      <p:pic>
        <p:nvPicPr>
          <p:cNvPr id="4" name="Picture 4" descr="A close up of text on a white background&#10;&#10;Description generated with very high confidence">
            <a:extLst>
              <a:ext uri="{FF2B5EF4-FFF2-40B4-BE49-F238E27FC236}">
                <a16:creationId xmlns:a16="http://schemas.microsoft.com/office/drawing/2014/main" id="{1C26F1D5-AAA3-4689-B48C-E9278E4B7F57}"/>
              </a:ext>
            </a:extLst>
          </p:cNvPr>
          <p:cNvPicPr>
            <a:picLocks noGrp="1" noChangeAspect="1"/>
          </p:cNvPicPr>
          <p:nvPr>
            <p:ph idx="1"/>
          </p:nvPr>
        </p:nvPicPr>
        <p:blipFill>
          <a:blip r:embed="rId2"/>
          <a:stretch>
            <a:fillRect/>
          </a:stretch>
        </p:blipFill>
        <p:spPr>
          <a:xfrm>
            <a:off x="6766" y="1379927"/>
            <a:ext cx="5996204" cy="5328998"/>
          </a:xfrm>
        </p:spPr>
      </p:pic>
      <p:sp>
        <p:nvSpPr>
          <p:cNvPr id="6" name="TextBox 5">
            <a:extLst>
              <a:ext uri="{FF2B5EF4-FFF2-40B4-BE49-F238E27FC236}">
                <a16:creationId xmlns:a16="http://schemas.microsoft.com/office/drawing/2014/main" id="{ECCA45C7-5AA3-4A97-B74D-BEA78CDA9565}"/>
              </a:ext>
            </a:extLst>
          </p:cNvPr>
          <p:cNvSpPr txBox="1"/>
          <p:nvPr/>
        </p:nvSpPr>
        <p:spPr>
          <a:xfrm>
            <a:off x="6866626" y="1115684"/>
            <a:ext cx="515859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600">
              <a:cs typeface="Calibri"/>
            </a:endParaRPr>
          </a:p>
          <a:p>
            <a:r>
              <a:rPr lang="en-US" sz="3600">
                <a:cs typeface="Calibri"/>
              </a:rPr>
              <a:t>Keeping it simple today!</a:t>
            </a:r>
          </a:p>
          <a:p>
            <a:r>
              <a:rPr lang="en-US" sz="3600">
                <a:ea typeface="+mn-lt"/>
                <a:cs typeface="+mn-lt"/>
                <a:hlinkClick r:id="rId3"/>
              </a:rPr>
              <a:t>Flocabulary Video About Context Clues</a:t>
            </a:r>
            <a:endParaRPr lang="en-US" sz="3600">
              <a:cs typeface="Calibri"/>
            </a:endParaRPr>
          </a:p>
        </p:txBody>
      </p:sp>
    </p:spTree>
    <p:extLst>
      <p:ext uri="{BB962C8B-B14F-4D97-AF65-F5344CB8AC3E}">
        <p14:creationId xmlns:p14="http://schemas.microsoft.com/office/powerpoint/2010/main" val="25088803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B7D206-6B46-4198-86E7-53DC28F5BF80}"/>
              </a:ext>
            </a:extLst>
          </p:cNvPr>
          <p:cNvSpPr>
            <a:spLocks noGrp="1"/>
          </p:cNvSpPr>
          <p:nvPr>
            <p:ph type="title"/>
          </p:nvPr>
        </p:nvSpPr>
        <p:spPr>
          <a:xfrm>
            <a:off x="863029" y="1012004"/>
            <a:ext cx="3416158" cy="4795408"/>
          </a:xfrm>
        </p:spPr>
        <p:txBody>
          <a:bodyPr>
            <a:normAutofit/>
          </a:bodyPr>
          <a:lstStyle/>
          <a:p>
            <a:r>
              <a:rPr lang="en-US">
                <a:solidFill>
                  <a:srgbClr val="FFFFFF"/>
                </a:solidFill>
                <a:cs typeface="Calibri Light"/>
              </a:rPr>
              <a:t>Today's Assignments</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003B89AF-F99B-4600-9E4F-B895AD7FCB6C}"/>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24632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bject, clock, group, people&#10;&#10;Description generated with very high confidence">
            <a:extLst>
              <a:ext uri="{FF2B5EF4-FFF2-40B4-BE49-F238E27FC236}">
                <a16:creationId xmlns:a16="http://schemas.microsoft.com/office/drawing/2014/main" id="{348D8301-5E53-43DD-A07E-34F1212FC4D0}"/>
              </a:ext>
            </a:extLst>
          </p:cNvPr>
          <p:cNvPicPr>
            <a:picLocks noChangeAspect="1"/>
          </p:cNvPicPr>
          <p:nvPr/>
        </p:nvPicPr>
        <p:blipFill>
          <a:blip r:embed="rId2"/>
          <a:stretch>
            <a:fillRect/>
          </a:stretch>
        </p:blipFill>
        <p:spPr>
          <a:xfrm>
            <a:off x="5342626" y="1830352"/>
            <a:ext cx="6768860" cy="4793182"/>
          </a:xfrm>
          <a:prstGeom prst="rect">
            <a:avLst/>
          </a:prstGeom>
        </p:spPr>
      </p:pic>
      <p:sp>
        <p:nvSpPr>
          <p:cNvPr id="2" name="Title 1">
            <a:extLst>
              <a:ext uri="{FF2B5EF4-FFF2-40B4-BE49-F238E27FC236}">
                <a16:creationId xmlns:a16="http://schemas.microsoft.com/office/drawing/2014/main" id="{C9310E28-A704-4BCF-9A46-DBD33B2F2A38}"/>
              </a:ext>
            </a:extLst>
          </p:cNvPr>
          <p:cNvSpPr>
            <a:spLocks noGrp="1"/>
          </p:cNvSpPr>
          <p:nvPr>
            <p:ph type="title"/>
          </p:nvPr>
        </p:nvSpPr>
        <p:spPr/>
        <p:txBody>
          <a:bodyPr/>
          <a:lstStyle/>
          <a:p>
            <a:r>
              <a:rPr lang="en-US">
                <a:cs typeface="Calibri Light"/>
              </a:rPr>
              <a:t>Math- Here's math for today</a:t>
            </a:r>
            <a:endParaRPr lang="en-US"/>
          </a:p>
        </p:txBody>
      </p:sp>
      <p:sp>
        <p:nvSpPr>
          <p:cNvPr id="3" name="Content Placeholder 2">
            <a:extLst>
              <a:ext uri="{FF2B5EF4-FFF2-40B4-BE49-F238E27FC236}">
                <a16:creationId xmlns:a16="http://schemas.microsoft.com/office/drawing/2014/main" id="{BB54399C-0456-44B7-9CBF-F2E95D8ECE20}"/>
              </a:ext>
            </a:extLst>
          </p:cNvPr>
          <p:cNvSpPr>
            <a:spLocks noGrp="1"/>
          </p:cNvSpPr>
          <p:nvPr>
            <p:ph idx="1"/>
          </p:nvPr>
        </p:nvSpPr>
        <p:spPr>
          <a:xfrm>
            <a:off x="651294" y="1595587"/>
            <a:ext cx="10515600" cy="4351338"/>
          </a:xfrm>
        </p:spPr>
        <p:txBody>
          <a:bodyPr vert="horz" lIns="91440" tIns="45720" rIns="91440" bIns="45720" rtlCol="0" anchor="t">
            <a:normAutofit/>
          </a:bodyPr>
          <a:lstStyle/>
          <a:p>
            <a:pPr marL="0" indent="0">
              <a:buNone/>
            </a:pPr>
            <a:endParaRPr lang="en-US">
              <a:cs typeface="Calibri"/>
            </a:endParaRPr>
          </a:p>
          <a:p>
            <a:r>
              <a:rPr lang="en-US">
                <a:cs typeface="Calibri"/>
              </a:rPr>
              <a:t>Geometry Lesson</a:t>
            </a:r>
          </a:p>
          <a:p>
            <a:r>
              <a:rPr lang="en-US">
                <a:cs typeface="Calibri"/>
              </a:rPr>
              <a:t>Math Video To Watch</a:t>
            </a:r>
          </a:p>
          <a:p>
            <a:pPr marL="0" indent="0">
              <a:buNone/>
            </a:pPr>
            <a:endParaRPr lang="en-US">
              <a:cs typeface="Calibri"/>
            </a:endParaRPr>
          </a:p>
          <a:p>
            <a:pPr marL="0" indent="0">
              <a:buNone/>
            </a:pPr>
            <a:endParaRPr lang="en-US">
              <a:cs typeface="Calibri"/>
            </a:endParaRPr>
          </a:p>
        </p:txBody>
      </p:sp>
    </p:spTree>
    <p:extLst>
      <p:ext uri="{BB962C8B-B14F-4D97-AF65-F5344CB8AC3E}">
        <p14:creationId xmlns:p14="http://schemas.microsoft.com/office/powerpoint/2010/main" val="33803161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451C-5CE3-4E18-9728-DF028D4B52BF}"/>
              </a:ext>
            </a:extLst>
          </p:cNvPr>
          <p:cNvSpPr>
            <a:spLocks noGrp="1"/>
          </p:cNvSpPr>
          <p:nvPr>
            <p:ph type="title"/>
          </p:nvPr>
        </p:nvSpPr>
        <p:spPr>
          <a:xfrm>
            <a:off x="593785" y="106332"/>
            <a:ext cx="10515600" cy="1325563"/>
          </a:xfrm>
        </p:spPr>
        <p:txBody>
          <a:bodyPr>
            <a:normAutofit/>
          </a:bodyPr>
          <a:lstStyle/>
          <a:p>
            <a:r>
              <a:rPr lang="en-US">
                <a:cs typeface="Calibri Light"/>
              </a:rPr>
              <a:t>Geometry Lesson </a:t>
            </a:r>
            <a:br>
              <a:rPr lang="en-US">
                <a:cs typeface="Calibri Light"/>
              </a:rPr>
            </a:br>
            <a:r>
              <a:rPr lang="en-US">
                <a:ea typeface="+mj-lt"/>
                <a:cs typeface="+mj-lt"/>
                <a:hlinkClick r:id="rId2"/>
              </a:rPr>
              <a:t>Thursday's Math Video</a:t>
            </a:r>
            <a:endParaRPr lang="en-US">
              <a:cs typeface="Calibri Light"/>
            </a:endParaRPr>
          </a:p>
        </p:txBody>
      </p:sp>
      <p:pic>
        <p:nvPicPr>
          <p:cNvPr id="4" name="Picture 4" descr="A screenshot of a cell phone screen with text&#10;&#10;Description generated with very high confidence">
            <a:extLst>
              <a:ext uri="{FF2B5EF4-FFF2-40B4-BE49-F238E27FC236}">
                <a16:creationId xmlns:a16="http://schemas.microsoft.com/office/drawing/2014/main" id="{0397BFB1-4D9C-4B6E-83D8-12A90B29906F}"/>
              </a:ext>
            </a:extLst>
          </p:cNvPr>
          <p:cNvPicPr>
            <a:picLocks noGrp="1" noChangeAspect="1"/>
          </p:cNvPicPr>
          <p:nvPr>
            <p:ph idx="1"/>
          </p:nvPr>
        </p:nvPicPr>
        <p:blipFill>
          <a:blip r:embed="rId3"/>
          <a:stretch>
            <a:fillRect/>
          </a:stretch>
        </p:blipFill>
        <p:spPr>
          <a:xfrm>
            <a:off x="6111330" y="-299"/>
            <a:ext cx="6079718" cy="6651715"/>
          </a:xfrm>
        </p:spPr>
      </p:pic>
      <p:pic>
        <p:nvPicPr>
          <p:cNvPr id="6" name="Picture 6" descr="A picture containing building&#10;&#10;Description generated with very high confidence">
            <a:extLst>
              <a:ext uri="{FF2B5EF4-FFF2-40B4-BE49-F238E27FC236}">
                <a16:creationId xmlns:a16="http://schemas.microsoft.com/office/drawing/2014/main" id="{F2E5F8E8-CBDD-4704-A6EA-B693C82AAE5C}"/>
              </a:ext>
            </a:extLst>
          </p:cNvPr>
          <p:cNvPicPr>
            <a:picLocks noChangeAspect="1"/>
          </p:cNvPicPr>
          <p:nvPr/>
        </p:nvPicPr>
        <p:blipFill>
          <a:blip r:embed="rId4"/>
          <a:stretch>
            <a:fillRect/>
          </a:stretch>
        </p:blipFill>
        <p:spPr>
          <a:xfrm>
            <a:off x="213953" y="1345182"/>
            <a:ext cx="5739979" cy="5303448"/>
          </a:xfrm>
          <a:prstGeom prst="rect">
            <a:avLst/>
          </a:prstGeom>
        </p:spPr>
      </p:pic>
    </p:spTree>
    <p:extLst>
      <p:ext uri="{BB962C8B-B14F-4D97-AF65-F5344CB8AC3E}">
        <p14:creationId xmlns:p14="http://schemas.microsoft.com/office/powerpoint/2010/main" val="1142164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44B11-22A4-47D7-AD0A-A38EC76624E9}"/>
              </a:ext>
            </a:extLst>
          </p:cNvPr>
          <p:cNvSpPr>
            <a:spLocks noGrp="1"/>
          </p:cNvSpPr>
          <p:nvPr>
            <p:ph type="title"/>
          </p:nvPr>
        </p:nvSpPr>
        <p:spPr>
          <a:xfrm>
            <a:off x="645859" y="640081"/>
            <a:ext cx="4786895" cy="3592768"/>
          </a:xfrm>
          <a:noFill/>
        </p:spPr>
        <p:txBody>
          <a:bodyPr vert="horz" lIns="91440" tIns="45720" rIns="91440" bIns="45720" rtlCol="0" anchor="b">
            <a:normAutofit fontScale="90000"/>
          </a:bodyPr>
          <a:lstStyle/>
          <a:p>
            <a:r>
              <a:rPr lang="en-US" sz="5100" dirty="0">
                <a:cs typeface="Calibri Light"/>
              </a:rPr>
              <a:t>This week we are going to continue comparing and contrasting two versions of the same story!</a:t>
            </a:r>
          </a:p>
        </p:txBody>
      </p:sp>
      <p:sp>
        <p:nvSpPr>
          <p:cNvPr id="9" name="Rectangle 8">
            <a:extLst>
              <a:ext uri="{FF2B5EF4-FFF2-40B4-BE49-F238E27FC236}">
                <a16:creationId xmlns:a16="http://schemas.microsoft.com/office/drawing/2014/main" id="{8AD13924-DC7C-4339-B194-8A4EFFBF2A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416" y="0"/>
            <a:ext cx="6107584" cy="6858000"/>
          </a:xfrm>
          <a:prstGeom prst="rect">
            <a:avLst/>
          </a:prstGeom>
          <a:solidFill>
            <a:srgbClr val="5F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1163"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970D107F-48A7-4B2F-94E5-50A8B88EC67D}"/>
              </a:ext>
            </a:extLst>
          </p:cNvPr>
          <p:cNvPicPr>
            <a:picLocks noGrp="1" noChangeAspect="1"/>
          </p:cNvPicPr>
          <p:nvPr>
            <p:ph idx="1"/>
          </p:nvPr>
        </p:nvPicPr>
        <p:blipFill rotWithShape="1">
          <a:blip r:embed="rId2"/>
          <a:srcRect t="2144" r="-2" b="2147"/>
          <a:stretch/>
        </p:blipFill>
        <p:spPr>
          <a:xfrm>
            <a:off x="7205119" y="1112060"/>
            <a:ext cx="3861262" cy="4633859"/>
          </a:xfrm>
          <a:prstGeom prst="rect">
            <a:avLst/>
          </a:prstGeom>
          <a:effectLst/>
        </p:spPr>
      </p:pic>
    </p:spTree>
    <p:extLst>
      <p:ext uri="{BB962C8B-B14F-4D97-AF65-F5344CB8AC3E}">
        <p14:creationId xmlns:p14="http://schemas.microsoft.com/office/powerpoint/2010/main" val="27172554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839B-8E0A-42A8-9865-C257FD3CFA91}"/>
              </a:ext>
            </a:extLst>
          </p:cNvPr>
          <p:cNvSpPr>
            <a:spLocks noGrp="1"/>
          </p:cNvSpPr>
          <p:nvPr>
            <p:ph type="title"/>
          </p:nvPr>
        </p:nvSpPr>
        <p:spPr/>
        <p:txBody>
          <a:bodyPr/>
          <a:lstStyle/>
          <a:p>
            <a:r>
              <a:rPr lang="en-US">
                <a:cs typeface="Calibri Light"/>
              </a:rPr>
              <a:t>Today's Assignments</a:t>
            </a:r>
          </a:p>
        </p:txBody>
      </p:sp>
      <p:pic>
        <p:nvPicPr>
          <p:cNvPr id="4" name="Picture 4" descr="A picture containing cake&#10;&#10;Description generated with very high confidence">
            <a:extLst>
              <a:ext uri="{FF2B5EF4-FFF2-40B4-BE49-F238E27FC236}">
                <a16:creationId xmlns:a16="http://schemas.microsoft.com/office/drawing/2014/main" id="{8E1C4FC1-D867-4217-AA56-904D9D0D3463}"/>
              </a:ext>
            </a:extLst>
          </p:cNvPr>
          <p:cNvPicPr>
            <a:picLocks noGrp="1" noChangeAspect="1"/>
          </p:cNvPicPr>
          <p:nvPr>
            <p:ph idx="1"/>
          </p:nvPr>
        </p:nvPicPr>
        <p:blipFill>
          <a:blip r:embed="rId2"/>
          <a:stretch>
            <a:fillRect/>
          </a:stretch>
        </p:blipFill>
        <p:spPr>
          <a:xfrm>
            <a:off x="5440034" y="1154"/>
            <a:ext cx="6559669" cy="2033677"/>
          </a:xfrm>
        </p:spPr>
      </p:pic>
      <p:sp>
        <p:nvSpPr>
          <p:cNvPr id="6" name="TextBox 5">
            <a:extLst>
              <a:ext uri="{FF2B5EF4-FFF2-40B4-BE49-F238E27FC236}">
                <a16:creationId xmlns:a16="http://schemas.microsoft.com/office/drawing/2014/main" id="{C9828724-D792-4AD2-B274-67A6D903C6A2}"/>
              </a:ext>
            </a:extLst>
          </p:cNvPr>
          <p:cNvSpPr txBox="1"/>
          <p:nvPr/>
        </p:nvSpPr>
        <p:spPr>
          <a:xfrm>
            <a:off x="770627" y="1978325"/>
            <a:ext cx="10607614"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1. Complete your math review from your packet for today.</a:t>
            </a:r>
          </a:p>
          <a:p>
            <a:r>
              <a:rPr lang="en-US" sz="2800" dirty="0">
                <a:cs typeface="Calibri"/>
              </a:rPr>
              <a:t>2. Login to Khan Academy and complete a lesson or choose a math worksheet to print out/do on a separate sheet of paper from the I-Ready at home packet. (You can find it on my webpage in the "Free Websites for Extra Practice" section.)</a:t>
            </a:r>
          </a:p>
          <a:p>
            <a:endParaRPr lang="en-US" sz="2800">
              <a:cs typeface="Calibri"/>
            </a:endParaRPr>
          </a:p>
          <a:p>
            <a:r>
              <a:rPr lang="en-US" sz="2800" dirty="0">
                <a:cs typeface="Calibri"/>
              </a:rPr>
              <a:t>*Don't forget to be getting your I-Ready minutes this week!*</a:t>
            </a:r>
          </a:p>
        </p:txBody>
      </p:sp>
    </p:spTree>
    <p:extLst>
      <p:ext uri="{BB962C8B-B14F-4D97-AF65-F5344CB8AC3E}">
        <p14:creationId xmlns:p14="http://schemas.microsoft.com/office/powerpoint/2010/main" val="18086334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2B263-185F-441D-B0EC-526789AF9EA2}"/>
              </a:ext>
            </a:extLst>
          </p:cNvPr>
          <p:cNvSpPr>
            <a:spLocks noGrp="1"/>
          </p:cNvSpPr>
          <p:nvPr>
            <p:ph type="title"/>
          </p:nvPr>
        </p:nvSpPr>
        <p:spPr/>
        <p:txBody>
          <a:bodyPr/>
          <a:lstStyle/>
          <a:p>
            <a:r>
              <a:rPr lang="en-US">
                <a:cs typeface="Calibri Light"/>
              </a:rPr>
              <a:t>Social Studies</a:t>
            </a:r>
            <a:endParaRPr lang="en-US"/>
          </a:p>
        </p:txBody>
      </p:sp>
      <p:sp>
        <p:nvSpPr>
          <p:cNvPr id="3" name="Content Placeholder 2">
            <a:extLst>
              <a:ext uri="{FF2B5EF4-FFF2-40B4-BE49-F238E27FC236}">
                <a16:creationId xmlns:a16="http://schemas.microsoft.com/office/drawing/2014/main" id="{29E4A678-9FD1-46C0-9B58-1A9DE320E3D1}"/>
              </a:ext>
            </a:extLst>
          </p:cNvPr>
          <p:cNvSpPr>
            <a:spLocks noGrp="1"/>
          </p:cNvSpPr>
          <p:nvPr>
            <p:ph idx="1"/>
          </p:nvPr>
        </p:nvSpPr>
        <p:spPr/>
        <p:txBody>
          <a:bodyPr vert="horz" lIns="91440" tIns="45720" rIns="91440" bIns="45720" rtlCol="0" anchor="t">
            <a:normAutofit/>
          </a:bodyPr>
          <a:lstStyle/>
          <a:p>
            <a:r>
              <a:rPr lang="en-US">
                <a:cs typeface="Calibri"/>
              </a:rPr>
              <a:t>If you have a computer at home, complete the Jimmy Carter time line. If you do not, do some google searches and learn more about our 39th president. </a:t>
            </a:r>
            <a:endParaRPr lang="en-US" dirty="0">
              <a:cs typeface="Calibri"/>
            </a:endParaRPr>
          </a:p>
          <a:p>
            <a:r>
              <a:rPr lang="en-US">
                <a:cs typeface="Calibri"/>
              </a:rPr>
              <a:t>How do you think he's a great leader?</a:t>
            </a:r>
            <a:endParaRPr lang="en-US" dirty="0">
              <a:cs typeface="Calibri"/>
            </a:endParaRPr>
          </a:p>
        </p:txBody>
      </p:sp>
    </p:spTree>
    <p:extLst>
      <p:ext uri="{BB962C8B-B14F-4D97-AF65-F5344CB8AC3E}">
        <p14:creationId xmlns:p14="http://schemas.microsoft.com/office/powerpoint/2010/main" val="34428288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rain&#10;&#10;Description generated with very high confidence">
            <a:extLst>
              <a:ext uri="{FF2B5EF4-FFF2-40B4-BE49-F238E27FC236}">
                <a16:creationId xmlns:a16="http://schemas.microsoft.com/office/drawing/2014/main" id="{21251AB1-A06F-47BB-9A34-4C6165585B2F}"/>
              </a:ext>
            </a:extLst>
          </p:cNvPr>
          <p:cNvPicPr>
            <a:picLocks noChangeAspect="1"/>
          </p:cNvPicPr>
          <p:nvPr/>
        </p:nvPicPr>
        <p:blipFill>
          <a:blip r:embed="rId2"/>
          <a:stretch>
            <a:fillRect/>
          </a:stretch>
        </p:blipFill>
        <p:spPr>
          <a:xfrm>
            <a:off x="80514" y="1438"/>
            <a:ext cx="12117236" cy="6855124"/>
          </a:xfrm>
          <a:prstGeom prst="rect">
            <a:avLst/>
          </a:prstGeom>
        </p:spPr>
      </p:pic>
    </p:spTree>
    <p:extLst>
      <p:ext uri="{BB962C8B-B14F-4D97-AF65-F5344CB8AC3E}">
        <p14:creationId xmlns:p14="http://schemas.microsoft.com/office/powerpoint/2010/main" val="40277053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AE7AF9-6E5A-4195-9DE7-54C7E772B870}"/>
              </a:ext>
            </a:extLst>
          </p:cNvPr>
          <p:cNvSpPr>
            <a:spLocks noGrp="1"/>
          </p:cNvSpPr>
          <p:nvPr>
            <p:ph type="title"/>
          </p:nvPr>
        </p:nvSpPr>
        <p:spPr>
          <a:xfrm>
            <a:off x="863029" y="1012004"/>
            <a:ext cx="3416158" cy="4795408"/>
          </a:xfrm>
        </p:spPr>
        <p:txBody>
          <a:bodyPr>
            <a:normAutofit/>
          </a:bodyPr>
          <a:lstStyle/>
          <a:p>
            <a:r>
              <a:rPr lang="en-US" dirty="0">
                <a:solidFill>
                  <a:srgbClr val="FFFFFF"/>
                </a:solidFill>
                <a:cs typeface="Calibri Light"/>
              </a:rPr>
              <a:t>Alright Kids! We are keeping it </a:t>
            </a:r>
            <a:r>
              <a:rPr lang="en-US">
                <a:solidFill>
                  <a:srgbClr val="FFFFFF"/>
                </a:solidFill>
                <a:cs typeface="Calibri Light"/>
              </a:rPr>
              <a:t>simple this Friday!!</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32EBFB00-0501-4846-A8FA-6DCB7921250D}"/>
              </a:ext>
            </a:extLst>
          </p:cNvPr>
          <p:cNvGraphicFramePr>
            <a:graphicFrameLocks noGrp="1"/>
          </p:cNvGraphicFramePr>
          <p:nvPr>
            <p:ph idx="1"/>
            <p:extLst>
              <p:ext uri="{D42A27DB-BD31-4B8C-83A1-F6EECF244321}">
                <p14:modId xmlns:p14="http://schemas.microsoft.com/office/powerpoint/2010/main" val="120714286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97703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E497-0767-4E6E-B81A-8E2CEC72BF7A}"/>
              </a:ext>
            </a:extLst>
          </p:cNvPr>
          <p:cNvSpPr>
            <a:spLocks noGrp="1"/>
          </p:cNvSpPr>
          <p:nvPr>
            <p:ph type="title"/>
          </p:nvPr>
        </p:nvSpPr>
        <p:spPr/>
        <p:txBody>
          <a:bodyPr>
            <a:normAutofit/>
          </a:bodyPr>
          <a:lstStyle/>
          <a:p>
            <a:r>
              <a:rPr lang="en-US">
                <a:cs typeface="Calibri Light"/>
              </a:rPr>
              <a:t>Read the two passages on the next two slides. </a:t>
            </a:r>
            <a:r>
              <a:rPr lang="en-US" dirty="0">
                <a:cs typeface="Calibri Light"/>
              </a:rPr>
              <a:t>Then answer the questions on the next slide.</a:t>
            </a:r>
          </a:p>
        </p:txBody>
      </p:sp>
      <p:pic>
        <p:nvPicPr>
          <p:cNvPr id="3" name="Picture 3" descr="A screenshot of a cell phone&#10;&#10;Description generated with very high confidence">
            <a:extLst>
              <a:ext uri="{FF2B5EF4-FFF2-40B4-BE49-F238E27FC236}">
                <a16:creationId xmlns:a16="http://schemas.microsoft.com/office/drawing/2014/main" id="{82BF9D9F-5344-4046-A668-80C52AE733AD}"/>
              </a:ext>
            </a:extLst>
          </p:cNvPr>
          <p:cNvPicPr>
            <a:picLocks noChangeAspect="1"/>
          </p:cNvPicPr>
          <p:nvPr/>
        </p:nvPicPr>
        <p:blipFill>
          <a:blip r:embed="rId2"/>
          <a:stretch>
            <a:fillRect/>
          </a:stretch>
        </p:blipFill>
        <p:spPr>
          <a:xfrm>
            <a:off x="483081" y="1827066"/>
            <a:ext cx="10636367" cy="4871640"/>
          </a:xfrm>
          <a:prstGeom prst="rect">
            <a:avLst/>
          </a:prstGeom>
        </p:spPr>
      </p:pic>
    </p:spTree>
    <p:extLst>
      <p:ext uri="{BB962C8B-B14F-4D97-AF65-F5344CB8AC3E}">
        <p14:creationId xmlns:p14="http://schemas.microsoft.com/office/powerpoint/2010/main" val="1701484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close up of text on a white background&#10;&#10;Description generated with very high confidence">
            <a:extLst>
              <a:ext uri="{FF2B5EF4-FFF2-40B4-BE49-F238E27FC236}">
                <a16:creationId xmlns:a16="http://schemas.microsoft.com/office/drawing/2014/main" id="{8AA51EBD-D35C-4773-A642-D828061E5C77}"/>
              </a:ext>
            </a:extLst>
          </p:cNvPr>
          <p:cNvPicPr>
            <a:picLocks noChangeAspect="1"/>
          </p:cNvPicPr>
          <p:nvPr/>
        </p:nvPicPr>
        <p:blipFill>
          <a:blip r:embed="rId2"/>
          <a:stretch>
            <a:fillRect/>
          </a:stretch>
        </p:blipFill>
        <p:spPr>
          <a:xfrm>
            <a:off x="188158" y="140259"/>
            <a:ext cx="11211834" cy="6663745"/>
          </a:xfrm>
          <a:prstGeom prst="rect">
            <a:avLst/>
          </a:prstGeom>
        </p:spPr>
      </p:pic>
    </p:spTree>
    <p:extLst>
      <p:ext uri="{BB962C8B-B14F-4D97-AF65-F5344CB8AC3E}">
        <p14:creationId xmlns:p14="http://schemas.microsoft.com/office/powerpoint/2010/main" val="2613588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high confidence">
            <a:extLst>
              <a:ext uri="{FF2B5EF4-FFF2-40B4-BE49-F238E27FC236}">
                <a16:creationId xmlns:a16="http://schemas.microsoft.com/office/drawing/2014/main" id="{82A627DE-4557-405D-B4D7-24719B0E6F52}"/>
              </a:ext>
            </a:extLst>
          </p:cNvPr>
          <p:cNvPicPr>
            <a:picLocks noChangeAspect="1"/>
          </p:cNvPicPr>
          <p:nvPr/>
        </p:nvPicPr>
        <p:blipFill>
          <a:blip r:embed="rId2"/>
          <a:stretch>
            <a:fillRect/>
          </a:stretch>
        </p:blipFill>
        <p:spPr>
          <a:xfrm>
            <a:off x="152401" y="2123"/>
            <a:ext cx="11671538" cy="6940017"/>
          </a:xfrm>
          <a:prstGeom prst="rect">
            <a:avLst/>
          </a:prstGeom>
        </p:spPr>
      </p:pic>
    </p:spTree>
    <p:extLst>
      <p:ext uri="{BB962C8B-B14F-4D97-AF65-F5344CB8AC3E}">
        <p14:creationId xmlns:p14="http://schemas.microsoft.com/office/powerpoint/2010/main" val="70032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3680-5231-44B5-8D9E-A029530FCD85}"/>
              </a:ext>
            </a:extLst>
          </p:cNvPr>
          <p:cNvSpPr>
            <a:spLocks noGrp="1"/>
          </p:cNvSpPr>
          <p:nvPr>
            <p:ph type="title"/>
          </p:nvPr>
        </p:nvSpPr>
        <p:spPr>
          <a:xfrm>
            <a:off x="176842" y="-138082"/>
            <a:ext cx="10515600" cy="1325563"/>
          </a:xfrm>
        </p:spPr>
        <p:txBody>
          <a:bodyPr/>
          <a:lstStyle/>
          <a:p>
            <a:r>
              <a:rPr lang="en-US" b="1" u="sng">
                <a:cs typeface="Calibri Light"/>
              </a:rPr>
              <a:t>Phonics</a:t>
            </a:r>
            <a:endParaRPr lang="en-US" b="1" u="sng"/>
          </a:p>
        </p:txBody>
      </p:sp>
      <p:sp>
        <p:nvSpPr>
          <p:cNvPr id="6" name="TextBox 5">
            <a:extLst>
              <a:ext uri="{FF2B5EF4-FFF2-40B4-BE49-F238E27FC236}">
                <a16:creationId xmlns:a16="http://schemas.microsoft.com/office/drawing/2014/main" id="{E7012231-938C-44C5-A80E-459B037CCFD7}"/>
              </a:ext>
            </a:extLst>
          </p:cNvPr>
          <p:cNvSpPr txBox="1"/>
          <p:nvPr/>
        </p:nvSpPr>
        <p:spPr>
          <a:xfrm>
            <a:off x="181155" y="842514"/>
            <a:ext cx="420968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Look at the word badly.  The root word of </a:t>
            </a:r>
            <a:r>
              <a:rPr lang="en-US" sz="2000" b="1" dirty="0">
                <a:cs typeface="Calibri"/>
              </a:rPr>
              <a:t>badly</a:t>
            </a:r>
            <a:r>
              <a:rPr lang="en-US" sz="2000" dirty="0">
                <a:cs typeface="Calibri"/>
              </a:rPr>
              <a:t> is </a:t>
            </a:r>
            <a:r>
              <a:rPr lang="en-US" sz="2000" b="1" dirty="0">
                <a:cs typeface="Calibri"/>
              </a:rPr>
              <a:t>bad</a:t>
            </a:r>
            <a:r>
              <a:rPr lang="en-US" sz="2000" dirty="0">
                <a:cs typeface="Calibri"/>
              </a:rPr>
              <a:t>, </a:t>
            </a:r>
            <a:r>
              <a:rPr lang="en-US" sz="2000" dirty="0">
                <a:ea typeface="+mn-lt"/>
                <a:cs typeface="+mn-lt"/>
              </a:rPr>
              <a:t>which is an adjective that describes something. When we add </a:t>
            </a:r>
            <a:r>
              <a:rPr lang="en-US" sz="2000" b="1" i="1" dirty="0">
                <a:ea typeface="+mn-lt"/>
                <a:cs typeface="+mn-lt"/>
              </a:rPr>
              <a:t>-ly</a:t>
            </a:r>
            <a:r>
              <a:rPr lang="en-US" sz="2000" dirty="0">
                <a:ea typeface="+mn-lt"/>
                <a:cs typeface="+mn-lt"/>
              </a:rPr>
              <a:t> to the word </a:t>
            </a:r>
            <a:r>
              <a:rPr lang="en-US" sz="2000" b="1" i="1" dirty="0">
                <a:ea typeface="+mn-lt"/>
                <a:cs typeface="+mn-lt"/>
              </a:rPr>
              <a:t>bad,</a:t>
            </a:r>
            <a:r>
              <a:rPr lang="en-US" sz="2000" dirty="0">
                <a:ea typeface="+mn-lt"/>
                <a:cs typeface="+mn-lt"/>
              </a:rPr>
              <a:t> we make an adverb, which is a word that tells </a:t>
            </a:r>
            <a:r>
              <a:rPr lang="en-US" sz="2000">
                <a:ea typeface="+mn-lt"/>
                <a:cs typeface="+mn-lt"/>
              </a:rPr>
              <a:t>how something is done. </a:t>
            </a:r>
            <a:r>
              <a:rPr lang="en-US" sz="2000" b="1">
                <a:ea typeface="+mn-lt"/>
                <a:cs typeface="+mn-lt"/>
              </a:rPr>
              <a:t>Adverbs</a:t>
            </a:r>
            <a:r>
              <a:rPr lang="en-US" sz="2000" dirty="0">
                <a:ea typeface="+mn-lt"/>
                <a:cs typeface="+mn-lt"/>
              </a:rPr>
              <a:t> describe verbs, adjectives, and other adverbs.</a:t>
            </a:r>
          </a:p>
          <a:p>
            <a:endParaRPr lang="en-US" sz="2000" dirty="0">
              <a:cs typeface="Calibri"/>
            </a:endParaRPr>
          </a:p>
          <a:p>
            <a:r>
              <a:rPr lang="en-US" sz="2000">
                <a:cs typeface="Calibri"/>
              </a:rPr>
              <a:t>Ways that you could use the </a:t>
            </a:r>
            <a:r>
              <a:rPr lang="en-US" sz="2000" dirty="0">
                <a:cs typeface="Calibri"/>
              </a:rPr>
              <a:t>word badly would be: The dog behaved </a:t>
            </a:r>
            <a:r>
              <a:rPr lang="en-US" sz="2000" b="1" dirty="0">
                <a:cs typeface="Calibri"/>
              </a:rPr>
              <a:t>badly</a:t>
            </a:r>
            <a:r>
              <a:rPr lang="en-US" sz="2000" dirty="0">
                <a:cs typeface="Calibri"/>
              </a:rPr>
              <a:t> when he tore up my mom's pillow.  The word </a:t>
            </a:r>
            <a:r>
              <a:rPr lang="en-US" sz="2000" b="1" dirty="0">
                <a:cs typeface="Calibri"/>
              </a:rPr>
              <a:t>badly</a:t>
            </a:r>
            <a:r>
              <a:rPr lang="en-US" sz="2000" dirty="0">
                <a:cs typeface="Calibri"/>
              </a:rPr>
              <a:t> is being used to describe </a:t>
            </a:r>
            <a:r>
              <a:rPr lang="en-US" sz="2000">
                <a:cs typeface="Calibri"/>
              </a:rPr>
              <a:t>how the dog was behaving.</a:t>
            </a:r>
            <a:endParaRPr lang="en-US"/>
          </a:p>
          <a:p>
            <a:endParaRPr lang="en-US" sz="2000" dirty="0">
              <a:cs typeface="Calibri"/>
            </a:endParaRPr>
          </a:p>
          <a:p>
            <a:r>
              <a:rPr lang="en-US" sz="2000">
                <a:ea typeface="+mn-lt"/>
                <a:cs typeface="+mn-lt"/>
              </a:rPr>
              <a:t>If you don't remember adverbs, listen to this song.</a:t>
            </a:r>
            <a:endParaRPr lang="en-US" sz="2000" dirty="0">
              <a:ea typeface="+mn-lt"/>
              <a:cs typeface="+mn-lt"/>
            </a:endParaRPr>
          </a:p>
          <a:p>
            <a:r>
              <a:rPr lang="en-US" sz="2000" dirty="0">
                <a:ea typeface="+mn-lt"/>
                <a:cs typeface="+mn-lt"/>
                <a:hlinkClick r:id="rId2"/>
              </a:rPr>
              <a:t>https://www.youtube.com/watch?v=14fXm4FOMPM</a:t>
            </a:r>
            <a:endParaRPr lang="en-US"/>
          </a:p>
        </p:txBody>
      </p:sp>
      <p:pic>
        <p:nvPicPr>
          <p:cNvPr id="7" name="Picture 7" descr="A screenshot of text&#10;&#10;Description generated with very high confidence">
            <a:extLst>
              <a:ext uri="{FF2B5EF4-FFF2-40B4-BE49-F238E27FC236}">
                <a16:creationId xmlns:a16="http://schemas.microsoft.com/office/drawing/2014/main" id="{34E68795-BE97-42E5-B305-3B3164C02850}"/>
              </a:ext>
            </a:extLst>
          </p:cNvPr>
          <p:cNvPicPr>
            <a:picLocks noGrp="1" noChangeAspect="1"/>
          </p:cNvPicPr>
          <p:nvPr>
            <p:ph idx="1"/>
          </p:nvPr>
        </p:nvPicPr>
        <p:blipFill>
          <a:blip r:embed="rId3"/>
          <a:stretch>
            <a:fillRect/>
          </a:stretch>
        </p:blipFill>
        <p:spPr>
          <a:xfrm>
            <a:off x="4848686" y="-299"/>
            <a:ext cx="7181646" cy="6852998"/>
          </a:xfrm>
        </p:spPr>
      </p:pic>
    </p:spTree>
    <p:extLst>
      <p:ext uri="{BB962C8B-B14F-4D97-AF65-F5344CB8AC3E}">
        <p14:creationId xmlns:p14="http://schemas.microsoft.com/office/powerpoint/2010/main" val="24187978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1381</Words>
  <Application>Microsoft Office PowerPoint</Application>
  <PresentationFormat>Widescreen</PresentationFormat>
  <Paragraphs>180</Paragraphs>
  <Slides>53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Calibri Light</vt:lpstr>
      <vt:lpstr>office theme</vt:lpstr>
      <vt:lpstr>Lessons for the Week of March 30th – April 3rd, 2020</vt:lpstr>
      <vt:lpstr>Message from me to you!</vt:lpstr>
      <vt:lpstr>PowerPoint Presentation</vt:lpstr>
      <vt:lpstr>Language Arts- Here are the topics we're going to go over today.</vt:lpstr>
      <vt:lpstr>This week we are going to continue comparing and contrasting two versions of the same story!</vt:lpstr>
      <vt:lpstr>Read the two passages on the next two slides. Then answer the questions on the next slide.</vt:lpstr>
      <vt:lpstr>PowerPoint Presentation</vt:lpstr>
      <vt:lpstr>PowerPoint Presentation</vt:lpstr>
      <vt:lpstr>Phonics</vt:lpstr>
      <vt:lpstr>Writing – Narratives! </vt:lpstr>
      <vt:lpstr>Grammar- Context Clues</vt:lpstr>
      <vt:lpstr>Today's Assignments</vt:lpstr>
      <vt:lpstr>Math- Here's math for today</vt:lpstr>
      <vt:lpstr>Geometry Click this link and then scroll down until you see the two shapes games on the bottom right side.</vt:lpstr>
      <vt:lpstr>Geometry Posters </vt:lpstr>
      <vt:lpstr>Today's Assignments</vt:lpstr>
      <vt:lpstr>Social Studies</vt:lpstr>
      <vt:lpstr>Today's Videos</vt:lpstr>
      <vt:lpstr>PowerPoint Presentation</vt:lpstr>
      <vt:lpstr>Language Arts- Here are the topics we're going to go over today.</vt:lpstr>
      <vt:lpstr>Reading Skill- Compare and contrast two versions of the same story</vt:lpstr>
      <vt:lpstr>Reading</vt:lpstr>
      <vt:lpstr>Phonics</vt:lpstr>
      <vt:lpstr>Writing – Narratives! </vt:lpstr>
      <vt:lpstr>Look at the different writing pieces.</vt:lpstr>
      <vt:lpstr>Today's Assignments</vt:lpstr>
      <vt:lpstr>Math- Here's math for today</vt:lpstr>
      <vt:lpstr>Geometry Click this link and then scroll down until you see the two shapes games on the bottom right side.</vt:lpstr>
      <vt:lpstr>Today's Assignments</vt:lpstr>
      <vt:lpstr>Social Studies</vt:lpstr>
      <vt:lpstr>PowerPoint Presentation</vt:lpstr>
      <vt:lpstr>Language Arts- Here are the topics we're going to go over today.</vt:lpstr>
      <vt:lpstr>Reading Skill- Compare and contrast two versions of the same story  *No new stories today! :) For reading today, work on your packet or Khan Academy</vt:lpstr>
      <vt:lpstr>Today's Phonics</vt:lpstr>
      <vt:lpstr>Writing – Narratives! </vt:lpstr>
      <vt:lpstr>Grammar- Context Clues</vt:lpstr>
      <vt:lpstr>Today's Assignments</vt:lpstr>
      <vt:lpstr>Math- Here's math for today</vt:lpstr>
      <vt:lpstr>Geometry Lesson</vt:lpstr>
      <vt:lpstr>Social Studies</vt:lpstr>
      <vt:lpstr>PowerPoint Presentation</vt:lpstr>
      <vt:lpstr>Language Arts- Here are the topics we're going to go over today.</vt:lpstr>
      <vt:lpstr>Reading Skill- Compare and contrast two versions of the same story</vt:lpstr>
      <vt:lpstr>Books of the day!</vt:lpstr>
      <vt:lpstr>PowerPoint Presentation</vt:lpstr>
      <vt:lpstr>Grammar- Context Clues</vt:lpstr>
      <vt:lpstr>Today's Assignments</vt:lpstr>
      <vt:lpstr>Math- Here's math for today</vt:lpstr>
      <vt:lpstr>Geometry Lesson  Thursday's Math Video</vt:lpstr>
      <vt:lpstr>Today's Assignments</vt:lpstr>
      <vt:lpstr>Social Studies</vt:lpstr>
      <vt:lpstr>PowerPoint Presentation</vt:lpstr>
      <vt:lpstr>Alright Kids! We are keeping it simple this Friday!!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 Jessica</dc:creator>
  <cp:lastModifiedBy>Cole, Jessica</cp:lastModifiedBy>
  <cp:revision>786</cp:revision>
  <dcterms:created xsi:type="dcterms:W3CDTF">2020-03-20T17:23:31Z</dcterms:created>
  <dcterms:modified xsi:type="dcterms:W3CDTF">2020-03-28T21:33:05Z</dcterms:modified>
</cp:coreProperties>
</file>