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57" r:id="rId4"/>
    <p:sldId id="258" r:id="rId5"/>
    <p:sldId id="315" r:id="rId6"/>
    <p:sldId id="316" r:id="rId7"/>
    <p:sldId id="260" r:id="rId8"/>
    <p:sldId id="261" r:id="rId9"/>
    <p:sldId id="262" r:id="rId10"/>
    <p:sldId id="264" r:id="rId11"/>
    <p:sldId id="263" r:id="rId12"/>
    <p:sldId id="272" r:id="rId13"/>
    <p:sldId id="266" r:id="rId14"/>
    <p:sldId id="267" r:id="rId15"/>
    <p:sldId id="268" r:id="rId16"/>
    <p:sldId id="269" r:id="rId17"/>
    <p:sldId id="270" r:id="rId18"/>
    <p:sldId id="271" r:id="rId19"/>
    <p:sldId id="274" r:id="rId20"/>
    <p:sldId id="276" r:id="rId21"/>
    <p:sldId id="275" r:id="rId22"/>
    <p:sldId id="277" r:id="rId23"/>
    <p:sldId id="278" r:id="rId24"/>
    <p:sldId id="280" r:id="rId25"/>
    <p:sldId id="281" r:id="rId26"/>
    <p:sldId id="282" r:id="rId27"/>
    <p:sldId id="283" r:id="rId28"/>
    <p:sldId id="299" r:id="rId29"/>
    <p:sldId id="286" r:id="rId30"/>
    <p:sldId id="302" r:id="rId31"/>
    <p:sldId id="287" r:id="rId32"/>
    <p:sldId id="288" r:id="rId33"/>
    <p:sldId id="289" r:id="rId34"/>
    <p:sldId id="290" r:id="rId35"/>
    <p:sldId id="291" r:id="rId36"/>
    <p:sldId id="292" r:id="rId37"/>
    <p:sldId id="293" r:id="rId38"/>
    <p:sldId id="294" r:id="rId39"/>
    <p:sldId id="296" r:id="rId40"/>
    <p:sldId id="297" r:id="rId41"/>
    <p:sldId id="298" r:id="rId42"/>
    <p:sldId id="300" r:id="rId43"/>
    <p:sldId id="301" r:id="rId44"/>
    <p:sldId id="285" r:id="rId45"/>
    <p:sldId id="303" r:id="rId46"/>
    <p:sldId id="304" r:id="rId47"/>
    <p:sldId id="295" r:id="rId48"/>
    <p:sldId id="305" r:id="rId49"/>
    <p:sldId id="306" r:id="rId50"/>
    <p:sldId id="307" r:id="rId51"/>
    <p:sldId id="308" r:id="rId52"/>
    <p:sldId id="309" r:id="rId53"/>
    <p:sldId id="310" r:id="rId54"/>
    <p:sldId id="311" r:id="rId55"/>
    <p:sldId id="312" r:id="rId56"/>
    <p:sldId id="313" r:id="rId57"/>
    <p:sldId id="314"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8F24D-EE7C-F036-C5ED-B76C64B6B58B}" v="6474" dt="2020-03-23T01:07:08.214"/>
    <p1510:client id="{EF84A402-02C2-6ADC-0E97-2C1D8879DA05}" v="4973" dt="2020-03-20T19:36:27.9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le, Jessica" userId="S::coleje@richmond.k12.ga.us::09ed1fe1-19e7-485b-9cf3-23ab89c1b8e7" providerId="AD" clId="Web-{EF84A402-02C2-6ADC-0E97-2C1D8879DA05}"/>
    <pc:docChg chg="addSld modSld sldOrd">
      <pc:chgData name="Cole, Jessica" userId="S::coleje@richmond.k12.ga.us::09ed1fe1-19e7-485b-9cf3-23ab89c1b8e7" providerId="AD" clId="Web-{EF84A402-02C2-6ADC-0E97-2C1D8879DA05}" dt="2020-03-20T19:36:27.904" v="4928" actId="20577"/>
      <pc:docMkLst>
        <pc:docMk/>
      </pc:docMkLst>
      <pc:sldChg chg="addSp delSp modSp mod setBg">
        <pc:chgData name="Cole, Jessica" userId="S::coleje@richmond.k12.ga.us::09ed1fe1-19e7-485b-9cf3-23ab89c1b8e7" providerId="AD" clId="Web-{EF84A402-02C2-6ADC-0E97-2C1D8879DA05}" dt="2020-03-20T17:41:30.065" v="795"/>
        <pc:sldMkLst>
          <pc:docMk/>
          <pc:sldMk cId="109857222" sldId="256"/>
        </pc:sldMkLst>
        <pc:spChg chg="mod">
          <ac:chgData name="Cole, Jessica" userId="S::coleje@richmond.k12.ga.us::09ed1fe1-19e7-485b-9cf3-23ab89c1b8e7" providerId="AD" clId="Web-{EF84A402-02C2-6ADC-0E97-2C1D8879DA05}" dt="2020-03-20T17:41:30.065" v="795"/>
          <ac:spMkLst>
            <pc:docMk/>
            <pc:sldMk cId="109857222" sldId="256"/>
            <ac:spMk id="2" creationId="{00000000-0000-0000-0000-000000000000}"/>
          </ac:spMkLst>
        </pc:spChg>
        <pc:spChg chg="mod">
          <ac:chgData name="Cole, Jessica" userId="S::coleje@richmond.k12.ga.us::09ed1fe1-19e7-485b-9cf3-23ab89c1b8e7" providerId="AD" clId="Web-{EF84A402-02C2-6ADC-0E97-2C1D8879DA05}" dt="2020-03-20T17:41:30.065" v="795"/>
          <ac:spMkLst>
            <pc:docMk/>
            <pc:sldMk cId="109857222" sldId="256"/>
            <ac:spMk id="3" creationId="{00000000-0000-0000-0000-000000000000}"/>
          </ac:spMkLst>
        </pc:spChg>
        <pc:spChg chg="add del">
          <ac:chgData name="Cole, Jessica" userId="S::coleje@richmond.k12.ga.us::09ed1fe1-19e7-485b-9cf3-23ab89c1b8e7" providerId="AD" clId="Web-{EF84A402-02C2-6ADC-0E97-2C1D8879DA05}" dt="2020-03-20T17:41:30.049" v="794"/>
          <ac:spMkLst>
            <pc:docMk/>
            <pc:sldMk cId="109857222" sldId="256"/>
            <ac:spMk id="11" creationId="{AB45A142-4255-493C-8284-5D566C121B10}"/>
          </ac:spMkLst>
        </pc:spChg>
        <pc:picChg chg="add del mod">
          <ac:chgData name="Cole, Jessica" userId="S::coleje@richmond.k12.ga.us::09ed1fe1-19e7-485b-9cf3-23ab89c1b8e7" providerId="AD" clId="Web-{EF84A402-02C2-6ADC-0E97-2C1D8879DA05}" dt="2020-03-20T17:40:56.065" v="791"/>
          <ac:picMkLst>
            <pc:docMk/>
            <pc:sldMk cId="109857222" sldId="256"/>
            <ac:picMk id="4" creationId="{1383EB0C-58BF-4DBE-89BA-7D3C7381C7A2}"/>
          </ac:picMkLst>
        </pc:picChg>
        <pc:picChg chg="add mod">
          <ac:chgData name="Cole, Jessica" userId="S::coleje@richmond.k12.ga.us::09ed1fe1-19e7-485b-9cf3-23ab89c1b8e7" providerId="AD" clId="Web-{EF84A402-02C2-6ADC-0E97-2C1D8879DA05}" dt="2020-03-20T17:41:30.065" v="795"/>
          <ac:picMkLst>
            <pc:docMk/>
            <pc:sldMk cId="109857222" sldId="256"/>
            <ac:picMk id="6" creationId="{7079821D-C3E0-4EFA-ACF7-4D0C52DFD764}"/>
          </ac:picMkLst>
        </pc:picChg>
        <pc:cxnChg chg="add del">
          <ac:chgData name="Cole, Jessica" userId="S::coleje@richmond.k12.ga.us::09ed1fe1-19e7-485b-9cf3-23ab89c1b8e7" providerId="AD" clId="Web-{EF84A402-02C2-6ADC-0E97-2C1D8879DA05}" dt="2020-03-20T17:41:30.049" v="794"/>
          <ac:cxnSpMkLst>
            <pc:docMk/>
            <pc:sldMk cId="109857222" sldId="256"/>
            <ac:cxnSpMk id="13" creationId="{38FB9660-F42F-4313-BBC4-47C007FE484C}"/>
          </ac:cxnSpMkLst>
        </pc:cxnChg>
      </pc:sldChg>
      <pc:sldChg chg="addSp delSp modSp new mod setBg">
        <pc:chgData name="Cole, Jessica" userId="S::coleje@richmond.k12.ga.us::09ed1fe1-19e7-485b-9cf3-23ab89c1b8e7" providerId="AD" clId="Web-{EF84A402-02C2-6ADC-0E97-2C1D8879DA05}" dt="2020-03-20T17:31:24.267" v="392"/>
        <pc:sldMkLst>
          <pc:docMk/>
          <pc:sldMk cId="2814183683" sldId="257"/>
        </pc:sldMkLst>
        <pc:spChg chg="mod">
          <ac:chgData name="Cole, Jessica" userId="S::coleje@richmond.k12.ga.us::09ed1fe1-19e7-485b-9cf3-23ab89c1b8e7" providerId="AD" clId="Web-{EF84A402-02C2-6ADC-0E97-2C1D8879DA05}" dt="2020-03-20T17:31:24.267" v="392"/>
          <ac:spMkLst>
            <pc:docMk/>
            <pc:sldMk cId="2814183683" sldId="257"/>
            <ac:spMk id="2" creationId="{0BFD2284-5B40-4AB2-8125-496EF8E47C96}"/>
          </ac:spMkLst>
        </pc:spChg>
        <pc:spChg chg="mod">
          <ac:chgData name="Cole, Jessica" userId="S::coleje@richmond.k12.ga.us::09ed1fe1-19e7-485b-9cf3-23ab89c1b8e7" providerId="AD" clId="Web-{EF84A402-02C2-6ADC-0E97-2C1D8879DA05}" dt="2020-03-20T17:31:24.267" v="392"/>
          <ac:spMkLst>
            <pc:docMk/>
            <pc:sldMk cId="2814183683" sldId="257"/>
            <ac:spMk id="3" creationId="{A23FA5DF-CBEB-4157-A64C-D2572953BAFF}"/>
          </ac:spMkLst>
        </pc:spChg>
        <pc:spChg chg="add del">
          <ac:chgData name="Cole, Jessica" userId="S::coleje@richmond.k12.ga.us::09ed1fe1-19e7-485b-9cf3-23ab89c1b8e7" providerId="AD" clId="Web-{EF84A402-02C2-6ADC-0E97-2C1D8879DA05}" dt="2020-03-20T17:31:24.267" v="391"/>
          <ac:spMkLst>
            <pc:docMk/>
            <pc:sldMk cId="2814183683" sldId="257"/>
            <ac:spMk id="9" creationId="{F4C0B10B-D2C4-4A54-AFAD-3D27DF88BB37}"/>
          </ac:spMkLst>
        </pc:spChg>
        <pc:grpChg chg="add del">
          <ac:chgData name="Cole, Jessica" userId="S::coleje@richmond.k12.ga.us::09ed1fe1-19e7-485b-9cf3-23ab89c1b8e7" providerId="AD" clId="Web-{EF84A402-02C2-6ADC-0E97-2C1D8879DA05}" dt="2020-03-20T17:31:24.267" v="391"/>
          <ac:grpSpMkLst>
            <pc:docMk/>
            <pc:sldMk cId="2814183683" sldId="257"/>
            <ac:grpSpMk id="11" creationId="{B6BADB90-C74B-40D6-86DC-503F65FCE8DC}"/>
          </ac:grpSpMkLst>
        </pc:grpChg>
        <pc:picChg chg="add mod">
          <ac:chgData name="Cole, Jessica" userId="S::coleje@richmond.k12.ga.us::09ed1fe1-19e7-485b-9cf3-23ab89c1b8e7" providerId="AD" clId="Web-{EF84A402-02C2-6ADC-0E97-2C1D8879DA05}" dt="2020-03-20T17:31:24.267" v="392"/>
          <ac:picMkLst>
            <pc:docMk/>
            <pc:sldMk cId="2814183683" sldId="257"/>
            <ac:picMk id="4" creationId="{66842F9A-61A6-4A63-B7B6-A7C418419632}"/>
          </ac:picMkLst>
        </pc:picChg>
      </pc:sldChg>
      <pc:sldChg chg="addSp delSp modSp new mod setBg">
        <pc:chgData name="Cole, Jessica" userId="S::coleje@richmond.k12.ga.us::09ed1fe1-19e7-485b-9cf3-23ab89c1b8e7" providerId="AD" clId="Web-{EF84A402-02C2-6ADC-0E97-2C1D8879DA05}" dt="2020-03-20T18:24:56.880" v="2357"/>
        <pc:sldMkLst>
          <pc:docMk/>
          <pc:sldMk cId="2717255447" sldId="258"/>
        </pc:sldMkLst>
        <pc:spChg chg="mod">
          <ac:chgData name="Cole, Jessica" userId="S::coleje@richmond.k12.ga.us::09ed1fe1-19e7-485b-9cf3-23ab89c1b8e7" providerId="AD" clId="Web-{EF84A402-02C2-6ADC-0E97-2C1D8879DA05}" dt="2020-03-20T18:24:56.880" v="2357"/>
          <ac:spMkLst>
            <pc:docMk/>
            <pc:sldMk cId="2717255447" sldId="258"/>
            <ac:spMk id="2" creationId="{3AA44B11-22A4-47D7-AD0A-A38EC76624E9}"/>
          </ac:spMkLst>
        </pc:spChg>
        <pc:spChg chg="del mod">
          <ac:chgData name="Cole, Jessica" userId="S::coleje@richmond.k12.ga.us::09ed1fe1-19e7-485b-9cf3-23ab89c1b8e7" providerId="AD" clId="Web-{EF84A402-02C2-6ADC-0E97-2C1D8879DA05}" dt="2020-03-20T18:24:37.614" v="2352"/>
          <ac:spMkLst>
            <pc:docMk/>
            <pc:sldMk cId="2717255447" sldId="258"/>
            <ac:spMk id="3" creationId="{5278527F-485F-4A5D-B31D-18C13F84FB25}"/>
          </ac:spMkLst>
        </pc:spChg>
        <pc:spChg chg="add">
          <ac:chgData name="Cole, Jessica" userId="S::coleje@richmond.k12.ga.us::09ed1fe1-19e7-485b-9cf3-23ab89c1b8e7" providerId="AD" clId="Web-{EF84A402-02C2-6ADC-0E97-2C1D8879DA05}" dt="2020-03-20T18:24:56.880" v="2357"/>
          <ac:spMkLst>
            <pc:docMk/>
            <pc:sldMk cId="2717255447" sldId="258"/>
            <ac:spMk id="9" creationId="{8AD13924-DC7C-4339-B194-8A4EFFBF2AC6}"/>
          </ac:spMkLst>
        </pc:spChg>
        <pc:spChg chg="add">
          <ac:chgData name="Cole, Jessica" userId="S::coleje@richmond.k12.ga.us::09ed1fe1-19e7-485b-9cf3-23ab89c1b8e7" providerId="AD" clId="Web-{EF84A402-02C2-6ADC-0E97-2C1D8879DA05}" dt="2020-03-20T18:24:56.880" v="2357"/>
          <ac:spMkLst>
            <pc:docMk/>
            <pc:sldMk cId="2717255447" sldId="258"/>
            <ac:spMk id="11" creationId="{72458505-C9BA-445F-AE75-CFC7FF04F4E7}"/>
          </ac:spMkLst>
        </pc:spChg>
        <pc:picChg chg="add mod ord">
          <ac:chgData name="Cole, Jessica" userId="S::coleje@richmond.k12.ga.us::09ed1fe1-19e7-485b-9cf3-23ab89c1b8e7" providerId="AD" clId="Web-{EF84A402-02C2-6ADC-0E97-2C1D8879DA05}" dt="2020-03-20T18:24:56.880" v="2357"/>
          <ac:picMkLst>
            <pc:docMk/>
            <pc:sldMk cId="2717255447" sldId="258"/>
            <ac:picMk id="4" creationId="{970D107F-48A7-4B2F-94E5-50A8B88EC67D}"/>
          </ac:picMkLst>
        </pc:picChg>
      </pc:sldChg>
      <pc:sldChg chg="addSp modSp new">
        <pc:chgData name="Cole, Jessica" userId="S::coleje@richmond.k12.ga.us::09ed1fe1-19e7-485b-9cf3-23ab89c1b8e7" providerId="AD" clId="Web-{EF84A402-02C2-6ADC-0E97-2C1D8879DA05}" dt="2020-03-20T17:30:35.814" v="388" actId="1076"/>
        <pc:sldMkLst>
          <pc:docMk/>
          <pc:sldMk cId="1148691788" sldId="259"/>
        </pc:sldMkLst>
        <pc:picChg chg="add mod ord">
          <ac:chgData name="Cole, Jessica" userId="S::coleje@richmond.k12.ga.us::09ed1fe1-19e7-485b-9cf3-23ab89c1b8e7" providerId="AD" clId="Web-{EF84A402-02C2-6ADC-0E97-2C1D8879DA05}" dt="2020-03-20T17:30:30.798" v="387"/>
          <ac:picMkLst>
            <pc:docMk/>
            <pc:sldMk cId="1148691788" sldId="259"/>
            <ac:picMk id="2" creationId="{48B7B229-4200-406D-99E4-E74DB2BEC1B8}"/>
          </ac:picMkLst>
        </pc:picChg>
        <pc:picChg chg="add mod ord">
          <ac:chgData name="Cole, Jessica" userId="S::coleje@richmond.k12.ga.us::09ed1fe1-19e7-485b-9cf3-23ab89c1b8e7" providerId="AD" clId="Web-{EF84A402-02C2-6ADC-0E97-2C1D8879DA05}" dt="2020-03-20T17:30:35.814" v="388" actId="1076"/>
          <ac:picMkLst>
            <pc:docMk/>
            <pc:sldMk cId="1148691788" sldId="259"/>
            <ac:picMk id="4" creationId="{A2FC82C7-AB3F-4C34-9A91-820D7DBB4A0C}"/>
          </ac:picMkLst>
        </pc:picChg>
      </pc:sldChg>
      <pc:sldChg chg="addSp delSp modSp new">
        <pc:chgData name="Cole, Jessica" userId="S::coleje@richmond.k12.ga.us::09ed1fe1-19e7-485b-9cf3-23ab89c1b8e7" providerId="AD" clId="Web-{EF84A402-02C2-6ADC-0E97-2C1D8879DA05}" dt="2020-03-20T18:45:29.506" v="2985" actId="20577"/>
        <pc:sldMkLst>
          <pc:docMk/>
          <pc:sldMk cId="2418797826" sldId="260"/>
        </pc:sldMkLst>
        <pc:spChg chg="mod">
          <ac:chgData name="Cole, Jessica" userId="S::coleje@richmond.k12.ga.us::09ed1fe1-19e7-485b-9cf3-23ab89c1b8e7" providerId="AD" clId="Web-{EF84A402-02C2-6ADC-0E97-2C1D8879DA05}" dt="2020-03-20T18:44:57.303" v="2977" actId="1076"/>
          <ac:spMkLst>
            <pc:docMk/>
            <pc:sldMk cId="2418797826" sldId="260"/>
            <ac:spMk id="2" creationId="{1F563680-5231-44B5-8D9E-A029530FCD85}"/>
          </ac:spMkLst>
        </pc:spChg>
        <pc:spChg chg="del">
          <ac:chgData name="Cole, Jessica" userId="S::coleje@richmond.k12.ga.us::09ed1fe1-19e7-485b-9cf3-23ab89c1b8e7" providerId="AD" clId="Web-{EF84A402-02C2-6ADC-0E97-2C1D8879DA05}" dt="2020-03-20T18:39:44.943" v="2454"/>
          <ac:spMkLst>
            <pc:docMk/>
            <pc:sldMk cId="2418797826" sldId="260"/>
            <ac:spMk id="3" creationId="{DC50D172-C505-4D00-A2DE-E238ED065A97}"/>
          </ac:spMkLst>
        </pc:spChg>
        <pc:spChg chg="add mod">
          <ac:chgData name="Cole, Jessica" userId="S::coleje@richmond.k12.ga.us::09ed1fe1-19e7-485b-9cf3-23ab89c1b8e7" providerId="AD" clId="Web-{EF84A402-02C2-6ADC-0E97-2C1D8879DA05}" dt="2020-03-20T18:45:29.506" v="2985" actId="20577"/>
          <ac:spMkLst>
            <pc:docMk/>
            <pc:sldMk cId="2418797826" sldId="260"/>
            <ac:spMk id="6" creationId="{E7012231-938C-44C5-A80E-459B037CCFD7}"/>
          </ac:spMkLst>
        </pc:spChg>
        <pc:picChg chg="add mod ord">
          <ac:chgData name="Cole, Jessica" userId="S::coleje@richmond.k12.ga.us::09ed1fe1-19e7-485b-9cf3-23ab89c1b8e7" providerId="AD" clId="Web-{EF84A402-02C2-6ADC-0E97-2C1D8879DA05}" dt="2020-03-20T18:40:03.193" v="2458" actId="14100"/>
          <ac:picMkLst>
            <pc:docMk/>
            <pc:sldMk cId="2418797826" sldId="260"/>
            <ac:picMk id="4" creationId="{D5405A06-06C4-41FD-9ABC-277E94FEFA16}"/>
          </ac:picMkLst>
        </pc:picChg>
      </pc:sldChg>
      <pc:sldChg chg="addSp modSp new mod setBg">
        <pc:chgData name="Cole, Jessica" userId="S::coleje@richmond.k12.ga.us::09ed1fe1-19e7-485b-9cf3-23ab89c1b8e7" providerId="AD" clId="Web-{EF84A402-02C2-6ADC-0E97-2C1D8879DA05}" dt="2020-03-20T18:53:27.475" v="3669" actId="20577"/>
        <pc:sldMkLst>
          <pc:docMk/>
          <pc:sldMk cId="3090422732" sldId="261"/>
        </pc:sldMkLst>
        <pc:spChg chg="mod">
          <ac:chgData name="Cole, Jessica" userId="S::coleje@richmond.k12.ga.us::09ed1fe1-19e7-485b-9cf3-23ab89c1b8e7" providerId="AD" clId="Web-{EF84A402-02C2-6ADC-0E97-2C1D8879DA05}" dt="2020-03-20T18:53:02.210" v="3649"/>
          <ac:spMkLst>
            <pc:docMk/>
            <pc:sldMk cId="3090422732" sldId="261"/>
            <ac:spMk id="2" creationId="{317BC184-C49E-4C7C-B0A0-8F6528B10508}"/>
          </ac:spMkLst>
        </pc:spChg>
        <pc:spChg chg="mod">
          <ac:chgData name="Cole, Jessica" userId="S::coleje@richmond.k12.ga.us::09ed1fe1-19e7-485b-9cf3-23ab89c1b8e7" providerId="AD" clId="Web-{EF84A402-02C2-6ADC-0E97-2C1D8879DA05}" dt="2020-03-20T18:53:27.475" v="3669" actId="20577"/>
          <ac:spMkLst>
            <pc:docMk/>
            <pc:sldMk cId="3090422732" sldId="261"/>
            <ac:spMk id="3" creationId="{456DB40F-7E1B-49BA-BBB7-A1AE9AF80E7D}"/>
          </ac:spMkLst>
        </pc:spChg>
        <pc:spChg chg="add">
          <ac:chgData name="Cole, Jessica" userId="S::coleje@richmond.k12.ga.us::09ed1fe1-19e7-485b-9cf3-23ab89c1b8e7" providerId="AD" clId="Web-{EF84A402-02C2-6ADC-0E97-2C1D8879DA05}" dt="2020-03-20T18:53:02.210" v="3649"/>
          <ac:spMkLst>
            <pc:docMk/>
            <pc:sldMk cId="3090422732" sldId="261"/>
            <ac:spMk id="9" creationId="{201CC55D-ED54-4C5C-95E6-10947BD1103B}"/>
          </ac:spMkLst>
        </pc:spChg>
        <pc:spChg chg="add">
          <ac:chgData name="Cole, Jessica" userId="S::coleje@richmond.k12.ga.us::09ed1fe1-19e7-485b-9cf3-23ab89c1b8e7" providerId="AD" clId="Web-{EF84A402-02C2-6ADC-0E97-2C1D8879DA05}" dt="2020-03-20T18:53:02.210" v="3649"/>
          <ac:spMkLst>
            <pc:docMk/>
            <pc:sldMk cId="3090422732" sldId="261"/>
            <ac:spMk id="15" creationId="{3873B707-463F-40B0-8227-E8CC6C67EB25}"/>
          </ac:spMkLst>
        </pc:spChg>
        <pc:spChg chg="add">
          <ac:chgData name="Cole, Jessica" userId="S::coleje@richmond.k12.ga.us::09ed1fe1-19e7-485b-9cf3-23ab89c1b8e7" providerId="AD" clId="Web-{EF84A402-02C2-6ADC-0E97-2C1D8879DA05}" dt="2020-03-20T18:53:02.210" v="3649"/>
          <ac:spMkLst>
            <pc:docMk/>
            <pc:sldMk cId="3090422732" sldId="261"/>
            <ac:spMk id="17" creationId="{C13237C8-E62C-4F0D-A318-BD6FB6C2D138}"/>
          </ac:spMkLst>
        </pc:spChg>
        <pc:spChg chg="add">
          <ac:chgData name="Cole, Jessica" userId="S::coleje@richmond.k12.ga.us::09ed1fe1-19e7-485b-9cf3-23ab89c1b8e7" providerId="AD" clId="Web-{EF84A402-02C2-6ADC-0E97-2C1D8879DA05}" dt="2020-03-20T18:53:02.210" v="3649"/>
          <ac:spMkLst>
            <pc:docMk/>
            <pc:sldMk cId="3090422732" sldId="261"/>
            <ac:spMk id="19" creationId="{19C9EAEA-39D0-4B0E-A0EB-51E7B26740B1}"/>
          </ac:spMkLst>
        </pc:spChg>
        <pc:grpChg chg="add">
          <ac:chgData name="Cole, Jessica" userId="S::coleje@richmond.k12.ga.us::09ed1fe1-19e7-485b-9cf3-23ab89c1b8e7" providerId="AD" clId="Web-{EF84A402-02C2-6ADC-0E97-2C1D8879DA05}" dt="2020-03-20T18:53:02.210" v="3649"/>
          <ac:grpSpMkLst>
            <pc:docMk/>
            <pc:sldMk cId="3090422732" sldId="261"/>
            <ac:grpSpMk id="11" creationId="{1DE889C7-FAD6-4397-98E2-05D503484459}"/>
          </ac:grpSpMkLst>
        </pc:grpChg>
        <pc:picChg chg="add mod">
          <ac:chgData name="Cole, Jessica" userId="S::coleje@richmond.k12.ga.us::09ed1fe1-19e7-485b-9cf3-23ab89c1b8e7" providerId="AD" clId="Web-{EF84A402-02C2-6ADC-0E97-2C1D8879DA05}" dt="2020-03-20T18:53:02.210" v="3649"/>
          <ac:picMkLst>
            <pc:docMk/>
            <pc:sldMk cId="3090422732" sldId="261"/>
            <ac:picMk id="4" creationId="{749ED629-FB0B-43B3-8204-17A1B8852F7A}"/>
          </ac:picMkLst>
        </pc:picChg>
      </pc:sldChg>
      <pc:sldChg chg="addSp delSp modSp new">
        <pc:chgData name="Cole, Jessica" userId="S::coleje@richmond.k12.ga.us::09ed1fe1-19e7-485b-9cf3-23ab89c1b8e7" providerId="AD" clId="Web-{EF84A402-02C2-6ADC-0E97-2C1D8879DA05}" dt="2020-03-20T18:30:59.286" v="2452" actId="20577"/>
        <pc:sldMkLst>
          <pc:docMk/>
          <pc:sldMk cId="1977754840" sldId="262"/>
        </pc:sldMkLst>
        <pc:spChg chg="mod">
          <ac:chgData name="Cole, Jessica" userId="S::coleje@richmond.k12.ga.us::09ed1fe1-19e7-485b-9cf3-23ab89c1b8e7" providerId="AD" clId="Web-{EF84A402-02C2-6ADC-0E97-2C1D8879DA05}" dt="2020-03-20T18:23:51.208" v="2346" actId="20577"/>
          <ac:spMkLst>
            <pc:docMk/>
            <pc:sldMk cId="1977754840" sldId="262"/>
            <ac:spMk id="2" creationId="{2D4AEA1F-3532-41F2-96CE-932D633B0F68}"/>
          </ac:spMkLst>
        </pc:spChg>
        <pc:spChg chg="del mod">
          <ac:chgData name="Cole, Jessica" userId="S::coleje@richmond.k12.ga.us::09ed1fe1-19e7-485b-9cf3-23ab89c1b8e7" providerId="AD" clId="Web-{EF84A402-02C2-6ADC-0E97-2C1D8879DA05}" dt="2020-03-20T18:25:21.208" v="2358"/>
          <ac:spMkLst>
            <pc:docMk/>
            <pc:sldMk cId="1977754840" sldId="262"/>
            <ac:spMk id="3" creationId="{0EE20D84-8EE8-4845-8E4B-1A44B2906EB7}"/>
          </ac:spMkLst>
        </pc:spChg>
        <pc:spChg chg="add mod">
          <ac:chgData name="Cole, Jessica" userId="S::coleje@richmond.k12.ga.us::09ed1fe1-19e7-485b-9cf3-23ab89c1b8e7" providerId="AD" clId="Web-{EF84A402-02C2-6ADC-0E97-2C1D8879DA05}" dt="2020-03-20T18:30:25.802" v="2417" actId="1076"/>
          <ac:spMkLst>
            <pc:docMk/>
            <pc:sldMk cId="1977754840" sldId="262"/>
            <ac:spMk id="6" creationId="{ECCA45C7-5AA3-4A97-B74D-BEA78CDA9565}"/>
          </ac:spMkLst>
        </pc:spChg>
        <pc:spChg chg="add mod">
          <ac:chgData name="Cole, Jessica" userId="S::coleje@richmond.k12.ga.us::09ed1fe1-19e7-485b-9cf3-23ab89c1b8e7" providerId="AD" clId="Web-{EF84A402-02C2-6ADC-0E97-2C1D8879DA05}" dt="2020-03-20T18:30:59.286" v="2452" actId="20577"/>
          <ac:spMkLst>
            <pc:docMk/>
            <pc:sldMk cId="1977754840" sldId="262"/>
            <ac:spMk id="7" creationId="{23FD23F6-361C-4AC4-B812-AA8FFA16CF2C}"/>
          </ac:spMkLst>
        </pc:spChg>
        <pc:picChg chg="add mod ord">
          <ac:chgData name="Cole, Jessica" userId="S::coleje@richmond.k12.ga.us::09ed1fe1-19e7-485b-9cf3-23ab89c1b8e7" providerId="AD" clId="Web-{EF84A402-02C2-6ADC-0E97-2C1D8879DA05}" dt="2020-03-20T18:25:37.036" v="2363" actId="14100"/>
          <ac:picMkLst>
            <pc:docMk/>
            <pc:sldMk cId="1977754840" sldId="262"/>
            <ac:picMk id="4" creationId="{1C26F1D5-AAA3-4689-B48C-E9278E4B7F57}"/>
          </ac:picMkLst>
        </pc:picChg>
      </pc:sldChg>
      <pc:sldChg chg="addSp modSp new">
        <pc:chgData name="Cole, Jessica" userId="S::coleje@richmond.k12.ga.us::09ed1fe1-19e7-485b-9cf3-23ab89c1b8e7" providerId="AD" clId="Web-{EF84A402-02C2-6ADC-0E97-2C1D8879DA05}" dt="2020-03-20T17:35:18.736" v="579" actId="1076"/>
        <pc:sldMkLst>
          <pc:docMk/>
          <pc:sldMk cId="2158735973" sldId="263"/>
        </pc:sldMkLst>
        <pc:spChg chg="mod">
          <ac:chgData name="Cole, Jessica" userId="S::coleje@richmond.k12.ga.us::09ed1fe1-19e7-485b-9cf3-23ab89c1b8e7" providerId="AD" clId="Web-{EF84A402-02C2-6ADC-0E97-2C1D8879DA05}" dt="2020-03-20T17:32:46.220" v="464" actId="20577"/>
          <ac:spMkLst>
            <pc:docMk/>
            <pc:sldMk cId="2158735973" sldId="263"/>
            <ac:spMk id="2" creationId="{C9310E28-A704-4BCF-9A46-DBD33B2F2A38}"/>
          </ac:spMkLst>
        </pc:spChg>
        <pc:spChg chg="mod">
          <ac:chgData name="Cole, Jessica" userId="S::coleje@richmond.k12.ga.us::09ed1fe1-19e7-485b-9cf3-23ab89c1b8e7" providerId="AD" clId="Web-{EF84A402-02C2-6ADC-0E97-2C1D8879DA05}" dt="2020-03-20T17:35:14.752" v="578" actId="1076"/>
          <ac:spMkLst>
            <pc:docMk/>
            <pc:sldMk cId="2158735973" sldId="263"/>
            <ac:spMk id="3" creationId="{BB54399C-0456-44B7-9CBF-F2E95D8ECE20}"/>
          </ac:spMkLst>
        </pc:spChg>
        <pc:picChg chg="add mod ord">
          <ac:chgData name="Cole, Jessica" userId="S::coleje@richmond.k12.ga.us::09ed1fe1-19e7-485b-9cf3-23ab89c1b8e7" providerId="AD" clId="Web-{EF84A402-02C2-6ADC-0E97-2C1D8879DA05}" dt="2020-03-20T17:35:18.736" v="579" actId="1076"/>
          <ac:picMkLst>
            <pc:docMk/>
            <pc:sldMk cId="2158735973" sldId="263"/>
            <ac:picMk id="4" creationId="{348D8301-5E53-43DD-A07E-34F1212FC4D0}"/>
          </ac:picMkLst>
        </pc:picChg>
      </pc:sldChg>
      <pc:sldChg chg="modSp new">
        <pc:chgData name="Cole, Jessica" userId="S::coleje@richmond.k12.ga.us::09ed1fe1-19e7-485b-9cf3-23ab89c1b8e7" providerId="AD" clId="Web-{EF84A402-02C2-6ADC-0E97-2C1D8879DA05}" dt="2020-03-20T18:58:38.257" v="4489" actId="20577"/>
        <pc:sldMkLst>
          <pc:docMk/>
          <pc:sldMk cId="2786508846" sldId="264"/>
        </pc:sldMkLst>
        <pc:spChg chg="mod">
          <ac:chgData name="Cole, Jessica" userId="S::coleje@richmond.k12.ga.us::09ed1fe1-19e7-485b-9cf3-23ab89c1b8e7" providerId="AD" clId="Web-{EF84A402-02C2-6ADC-0E97-2C1D8879DA05}" dt="2020-03-20T17:33:32.752" v="541" actId="20577"/>
          <ac:spMkLst>
            <pc:docMk/>
            <pc:sldMk cId="2786508846" sldId="264"/>
            <ac:spMk id="2" creationId="{98B7D206-6B46-4198-86E7-53DC28F5BF80}"/>
          </ac:spMkLst>
        </pc:spChg>
        <pc:spChg chg="mod">
          <ac:chgData name="Cole, Jessica" userId="S::coleje@richmond.k12.ga.us::09ed1fe1-19e7-485b-9cf3-23ab89c1b8e7" providerId="AD" clId="Web-{EF84A402-02C2-6ADC-0E97-2C1D8879DA05}" dt="2020-03-20T18:58:38.257" v="4489" actId="20577"/>
          <ac:spMkLst>
            <pc:docMk/>
            <pc:sldMk cId="2786508846" sldId="264"/>
            <ac:spMk id="3" creationId="{FA207F19-EE26-48EF-8581-4ACF971524E8}"/>
          </ac:spMkLst>
        </pc:spChg>
      </pc:sldChg>
      <pc:sldChg chg="addSp modSp new addAnim modAnim">
        <pc:chgData name="Cole, Jessica" userId="S::coleje@richmond.k12.ga.us::09ed1fe1-19e7-485b-9cf3-23ab89c1b8e7" providerId="AD" clId="Web-{EF84A402-02C2-6ADC-0E97-2C1D8879DA05}" dt="2020-03-20T18:12:27.785" v="2331" actId="20577"/>
        <pc:sldMkLst>
          <pc:docMk/>
          <pc:sldMk cId="971054053" sldId="265"/>
        </pc:sldMkLst>
        <pc:spChg chg="mod">
          <ac:chgData name="Cole, Jessica" userId="S::coleje@richmond.k12.ga.us::09ed1fe1-19e7-485b-9cf3-23ab89c1b8e7" providerId="AD" clId="Web-{EF84A402-02C2-6ADC-0E97-2C1D8879DA05}" dt="2020-03-20T18:12:27.785" v="2331" actId="20577"/>
          <ac:spMkLst>
            <pc:docMk/>
            <pc:sldMk cId="971054053" sldId="265"/>
            <ac:spMk id="2" creationId="{9A7A76A0-40FE-41E0-A902-3B7DBD16B480}"/>
          </ac:spMkLst>
        </pc:spChg>
        <pc:spChg chg="mod">
          <ac:chgData name="Cole, Jessica" userId="S::coleje@richmond.k12.ga.us::09ed1fe1-19e7-485b-9cf3-23ab89c1b8e7" providerId="AD" clId="Web-{EF84A402-02C2-6ADC-0E97-2C1D8879DA05}" dt="2020-03-20T18:10:34.004" v="2286" actId="20577"/>
          <ac:spMkLst>
            <pc:docMk/>
            <pc:sldMk cId="971054053" sldId="265"/>
            <ac:spMk id="3" creationId="{83B019C8-C39F-4050-A959-B8F768BD665C}"/>
          </ac:spMkLst>
        </pc:spChg>
        <pc:spChg chg="add mod">
          <ac:chgData name="Cole, Jessica" userId="S::coleje@richmond.k12.ga.us::09ed1fe1-19e7-485b-9cf3-23ab89c1b8e7" providerId="AD" clId="Web-{EF84A402-02C2-6ADC-0E97-2C1D8879DA05}" dt="2020-03-20T18:11:43.551" v="2323" actId="20577"/>
          <ac:spMkLst>
            <pc:docMk/>
            <pc:sldMk cId="971054053" sldId="265"/>
            <ac:spMk id="4" creationId="{B0DC8DCB-DB37-46EA-A73C-03F732901D5B}"/>
          </ac:spMkLst>
        </pc:spChg>
        <pc:picChg chg="add mod">
          <ac:chgData name="Cole, Jessica" userId="S::coleje@richmond.k12.ga.us::09ed1fe1-19e7-485b-9cf3-23ab89c1b8e7" providerId="AD" clId="Web-{EF84A402-02C2-6ADC-0E97-2C1D8879DA05}" dt="2020-03-20T18:12:18.317" v="2330" actId="1076"/>
          <ac:picMkLst>
            <pc:docMk/>
            <pc:sldMk cId="971054053" sldId="265"/>
            <ac:picMk id="5" creationId="{680A377C-AA91-45FE-8AB3-44F9D72A97C9}"/>
          </ac:picMkLst>
        </pc:picChg>
      </pc:sldChg>
      <pc:sldChg chg="addSp delSp modSp new ord">
        <pc:chgData name="Cole, Jessica" userId="S::coleje@richmond.k12.ga.us::09ed1fe1-19e7-485b-9cf3-23ab89c1b8e7" providerId="AD" clId="Web-{EF84A402-02C2-6ADC-0E97-2C1D8879DA05}" dt="2020-03-20T17:51:42.815" v="1063" actId="14100"/>
        <pc:sldMkLst>
          <pc:docMk/>
          <pc:sldMk cId="3153788153" sldId="266"/>
        </pc:sldMkLst>
        <pc:spChg chg="mod">
          <ac:chgData name="Cole, Jessica" userId="S::coleje@richmond.k12.ga.us::09ed1fe1-19e7-485b-9cf3-23ab89c1b8e7" providerId="AD" clId="Web-{EF84A402-02C2-6ADC-0E97-2C1D8879DA05}" dt="2020-03-20T17:35:53.267" v="610" actId="20577"/>
          <ac:spMkLst>
            <pc:docMk/>
            <pc:sldMk cId="3153788153" sldId="266"/>
            <ac:spMk id="2" creationId="{62CD451C-5CE3-4E18-9728-DF028D4B52BF}"/>
          </ac:spMkLst>
        </pc:spChg>
        <pc:spChg chg="del">
          <ac:chgData name="Cole, Jessica" userId="S::coleje@richmond.k12.ga.us::09ed1fe1-19e7-485b-9cf3-23ab89c1b8e7" providerId="AD" clId="Web-{EF84A402-02C2-6ADC-0E97-2C1D8879DA05}" dt="2020-03-20T17:44:42.237" v="818"/>
          <ac:spMkLst>
            <pc:docMk/>
            <pc:sldMk cId="3153788153" sldId="266"/>
            <ac:spMk id="3" creationId="{DCB528A3-53BC-42DB-81F0-BE854E0C1FE4}"/>
          </ac:spMkLst>
        </pc:spChg>
        <pc:picChg chg="add mod ord">
          <ac:chgData name="Cole, Jessica" userId="S::coleje@richmond.k12.ga.us::09ed1fe1-19e7-485b-9cf3-23ab89c1b8e7" providerId="AD" clId="Web-{EF84A402-02C2-6ADC-0E97-2C1D8879DA05}" dt="2020-03-20T17:51:32.096" v="1060" actId="1076"/>
          <ac:picMkLst>
            <pc:docMk/>
            <pc:sldMk cId="3153788153" sldId="266"/>
            <ac:picMk id="4" creationId="{0397BFB1-4D9C-4B6E-83D8-12A90B29906F}"/>
          </ac:picMkLst>
        </pc:picChg>
        <pc:picChg chg="add mod">
          <ac:chgData name="Cole, Jessica" userId="S::coleje@richmond.k12.ga.us::09ed1fe1-19e7-485b-9cf3-23ab89c1b8e7" providerId="AD" clId="Web-{EF84A402-02C2-6ADC-0E97-2C1D8879DA05}" dt="2020-03-20T17:51:42.815" v="1063" actId="14100"/>
          <ac:picMkLst>
            <pc:docMk/>
            <pc:sldMk cId="3153788153" sldId="266"/>
            <ac:picMk id="6" creationId="{F2E5F8E8-CBDD-4704-A6EA-B693C82AAE5C}"/>
          </ac:picMkLst>
        </pc:picChg>
      </pc:sldChg>
      <pc:sldChg chg="modSp new">
        <pc:chgData name="Cole, Jessica" userId="S::coleje@richmond.k12.ga.us::09ed1fe1-19e7-485b-9cf3-23ab89c1b8e7" providerId="AD" clId="Web-{EF84A402-02C2-6ADC-0E97-2C1D8879DA05}" dt="2020-03-20T18:01:27.753" v="1477" actId="20577"/>
        <pc:sldMkLst>
          <pc:docMk/>
          <pc:sldMk cId="246889346" sldId="267"/>
        </pc:sldMkLst>
        <pc:spChg chg="mod">
          <ac:chgData name="Cole, Jessica" userId="S::coleje@richmond.k12.ga.us::09ed1fe1-19e7-485b-9cf3-23ab89c1b8e7" providerId="AD" clId="Web-{EF84A402-02C2-6ADC-0E97-2C1D8879DA05}" dt="2020-03-20T17:36:00.439" v="620" actId="20577"/>
          <ac:spMkLst>
            <pc:docMk/>
            <pc:sldMk cId="246889346" sldId="267"/>
            <ac:spMk id="2" creationId="{F098FF19-A289-43E0-A236-BE028DE4F622}"/>
          </ac:spMkLst>
        </pc:spChg>
        <pc:spChg chg="mod">
          <ac:chgData name="Cole, Jessica" userId="S::coleje@richmond.k12.ga.us::09ed1fe1-19e7-485b-9cf3-23ab89c1b8e7" providerId="AD" clId="Web-{EF84A402-02C2-6ADC-0E97-2C1D8879DA05}" dt="2020-03-20T18:01:27.753" v="1477" actId="20577"/>
          <ac:spMkLst>
            <pc:docMk/>
            <pc:sldMk cId="246889346" sldId="267"/>
            <ac:spMk id="3" creationId="{73167912-B051-4D11-A784-EC34A955362F}"/>
          </ac:spMkLst>
        </pc:spChg>
      </pc:sldChg>
      <pc:sldChg chg="addSp delSp modSp new">
        <pc:chgData name="Cole, Jessica" userId="S::coleje@richmond.k12.ga.us::09ed1fe1-19e7-485b-9cf3-23ab89c1b8e7" providerId="AD" clId="Web-{EF84A402-02C2-6ADC-0E97-2C1D8879DA05}" dt="2020-03-20T18:08:26.441" v="2038" actId="20577"/>
        <pc:sldMkLst>
          <pc:docMk/>
          <pc:sldMk cId="1903657446" sldId="268"/>
        </pc:sldMkLst>
        <pc:spChg chg="mod">
          <ac:chgData name="Cole, Jessica" userId="S::coleje@richmond.k12.ga.us::09ed1fe1-19e7-485b-9cf3-23ab89c1b8e7" providerId="AD" clId="Web-{EF84A402-02C2-6ADC-0E97-2C1D8879DA05}" dt="2020-03-20T17:36:43.252" v="683" actId="20577"/>
          <ac:spMkLst>
            <pc:docMk/>
            <pc:sldMk cId="1903657446" sldId="268"/>
            <ac:spMk id="2" creationId="{3BBF839B-8E0A-42A8-9865-C257FD3CFA91}"/>
          </ac:spMkLst>
        </pc:spChg>
        <pc:spChg chg="del">
          <ac:chgData name="Cole, Jessica" userId="S::coleje@richmond.k12.ga.us::09ed1fe1-19e7-485b-9cf3-23ab89c1b8e7" providerId="AD" clId="Web-{EF84A402-02C2-6ADC-0E97-2C1D8879DA05}" dt="2020-03-20T17:36:48.392" v="685"/>
          <ac:spMkLst>
            <pc:docMk/>
            <pc:sldMk cId="1903657446" sldId="268"/>
            <ac:spMk id="3" creationId="{AA8EB118-A830-4241-ABFE-9D3617AE87A3}"/>
          </ac:spMkLst>
        </pc:spChg>
        <pc:spChg chg="add mod">
          <ac:chgData name="Cole, Jessica" userId="S::coleje@richmond.k12.ga.us::09ed1fe1-19e7-485b-9cf3-23ab89c1b8e7" providerId="AD" clId="Web-{EF84A402-02C2-6ADC-0E97-2C1D8879DA05}" dt="2020-03-20T18:08:26.441" v="2038" actId="20577"/>
          <ac:spMkLst>
            <pc:docMk/>
            <pc:sldMk cId="1903657446" sldId="268"/>
            <ac:spMk id="6" creationId="{C9828724-D792-4AD2-B274-67A6D903C6A2}"/>
          </ac:spMkLst>
        </pc:spChg>
        <pc:picChg chg="add mod ord">
          <ac:chgData name="Cole, Jessica" userId="S::coleje@richmond.k12.ga.us::09ed1fe1-19e7-485b-9cf3-23ab89c1b8e7" providerId="AD" clId="Web-{EF84A402-02C2-6ADC-0E97-2C1D8879DA05}" dt="2020-03-20T17:36:55.174" v="687" actId="14100"/>
          <ac:picMkLst>
            <pc:docMk/>
            <pc:sldMk cId="1903657446" sldId="268"/>
            <ac:picMk id="4" creationId="{8E1C4FC1-D867-4217-AA56-904D9D0D3463}"/>
          </ac:picMkLst>
        </pc:picChg>
      </pc:sldChg>
      <pc:sldChg chg="addSp modSp new mod setBg">
        <pc:chgData name="Cole, Jessica" userId="S::coleje@richmond.k12.ga.us::09ed1fe1-19e7-485b-9cf3-23ab89c1b8e7" providerId="AD" clId="Web-{EF84A402-02C2-6ADC-0E97-2C1D8879DA05}" dt="2020-03-20T19:05:14.836" v="4624" actId="20577"/>
        <pc:sldMkLst>
          <pc:docMk/>
          <pc:sldMk cId="4014343008" sldId="269"/>
        </pc:sldMkLst>
        <pc:spChg chg="mod">
          <ac:chgData name="Cole, Jessica" userId="S::coleje@richmond.k12.ga.us::09ed1fe1-19e7-485b-9cf3-23ab89c1b8e7" providerId="AD" clId="Web-{EF84A402-02C2-6ADC-0E97-2C1D8879DA05}" dt="2020-03-20T17:39:14.846" v="756"/>
          <ac:spMkLst>
            <pc:docMk/>
            <pc:sldMk cId="4014343008" sldId="269"/>
            <ac:spMk id="2" creationId="{725B28DB-33D9-43E2-B063-8274D7E97886}"/>
          </ac:spMkLst>
        </pc:spChg>
        <pc:spChg chg="mod">
          <ac:chgData name="Cole, Jessica" userId="S::coleje@richmond.k12.ga.us::09ed1fe1-19e7-485b-9cf3-23ab89c1b8e7" providerId="AD" clId="Web-{EF84A402-02C2-6ADC-0E97-2C1D8879DA05}" dt="2020-03-20T19:05:14.836" v="4624" actId="20577"/>
          <ac:spMkLst>
            <pc:docMk/>
            <pc:sldMk cId="4014343008" sldId="269"/>
            <ac:spMk id="3" creationId="{08682AFD-DE01-42C6-808A-6AFC4596E618}"/>
          </ac:spMkLst>
        </pc:spChg>
        <pc:spChg chg="add">
          <ac:chgData name="Cole, Jessica" userId="S::coleje@richmond.k12.ga.us::09ed1fe1-19e7-485b-9cf3-23ab89c1b8e7" providerId="AD" clId="Web-{EF84A402-02C2-6ADC-0E97-2C1D8879DA05}" dt="2020-03-20T17:39:14.846" v="756"/>
          <ac:spMkLst>
            <pc:docMk/>
            <pc:sldMk cId="4014343008" sldId="269"/>
            <ac:spMk id="9" creationId="{A34066D6-1B59-4642-A86D-39464CEE971B}"/>
          </ac:spMkLst>
        </pc:spChg>
        <pc:spChg chg="add">
          <ac:chgData name="Cole, Jessica" userId="S::coleje@richmond.k12.ga.us::09ed1fe1-19e7-485b-9cf3-23ab89c1b8e7" providerId="AD" clId="Web-{EF84A402-02C2-6ADC-0E97-2C1D8879DA05}" dt="2020-03-20T17:39:14.846" v="756"/>
          <ac:spMkLst>
            <pc:docMk/>
            <pc:sldMk cId="4014343008" sldId="269"/>
            <ac:spMk id="11" creationId="{18E928D9-3091-4385-B979-265D55AD02CE}"/>
          </ac:spMkLst>
        </pc:spChg>
        <pc:spChg chg="add">
          <ac:chgData name="Cole, Jessica" userId="S::coleje@richmond.k12.ga.us::09ed1fe1-19e7-485b-9cf3-23ab89c1b8e7" providerId="AD" clId="Web-{EF84A402-02C2-6ADC-0E97-2C1D8879DA05}" dt="2020-03-20T17:39:14.846" v="756"/>
          <ac:spMkLst>
            <pc:docMk/>
            <pc:sldMk cId="4014343008" sldId="269"/>
            <ac:spMk id="13" creationId="{7D602432-D774-4CF5-94E8-7D52D01059D2}"/>
          </ac:spMkLst>
        </pc:spChg>
        <pc:spChg chg="add">
          <ac:chgData name="Cole, Jessica" userId="S::coleje@richmond.k12.ga.us::09ed1fe1-19e7-485b-9cf3-23ab89c1b8e7" providerId="AD" clId="Web-{EF84A402-02C2-6ADC-0E97-2C1D8879DA05}" dt="2020-03-20T17:39:14.846" v="756"/>
          <ac:spMkLst>
            <pc:docMk/>
            <pc:sldMk cId="4014343008" sldId="269"/>
            <ac:spMk id="15" creationId="{CBF9EBB4-5078-47B2-AAA0-DF4A88D8182A}"/>
          </ac:spMkLst>
        </pc:spChg>
        <pc:picChg chg="add mod ord">
          <ac:chgData name="Cole, Jessica" userId="S::coleje@richmond.k12.ga.us::09ed1fe1-19e7-485b-9cf3-23ab89c1b8e7" providerId="AD" clId="Web-{EF84A402-02C2-6ADC-0E97-2C1D8879DA05}" dt="2020-03-20T17:39:14.846" v="756"/>
          <ac:picMkLst>
            <pc:docMk/>
            <pc:sldMk cId="4014343008" sldId="269"/>
            <ac:picMk id="4" creationId="{33E44143-2544-4D0D-8CE5-346097DA7A98}"/>
          </ac:picMkLst>
        </pc:picChg>
      </pc:sldChg>
      <pc:sldChg chg="modSp new">
        <pc:chgData name="Cole, Jessica" userId="S::coleje@richmond.k12.ga.us::09ed1fe1-19e7-485b-9cf3-23ab89c1b8e7" providerId="AD" clId="Web-{EF84A402-02C2-6ADC-0E97-2C1D8879DA05}" dt="2020-03-20T19:06:14.461" v="4670" actId="20577"/>
        <pc:sldMkLst>
          <pc:docMk/>
          <pc:sldMk cId="2118673029" sldId="270"/>
        </pc:sldMkLst>
        <pc:spChg chg="mod">
          <ac:chgData name="Cole, Jessica" userId="S::coleje@richmond.k12.ga.us::09ed1fe1-19e7-485b-9cf3-23ab89c1b8e7" providerId="AD" clId="Web-{EF84A402-02C2-6ADC-0E97-2C1D8879DA05}" dt="2020-03-20T19:05:26.539" v="4627" actId="20577"/>
          <ac:spMkLst>
            <pc:docMk/>
            <pc:sldMk cId="2118673029" sldId="270"/>
            <ac:spMk id="2" creationId="{BB6801E6-1815-4C1C-9FC8-8828D8CCC562}"/>
          </ac:spMkLst>
        </pc:spChg>
        <pc:spChg chg="mod">
          <ac:chgData name="Cole, Jessica" userId="S::coleje@richmond.k12.ga.us::09ed1fe1-19e7-485b-9cf3-23ab89c1b8e7" providerId="AD" clId="Web-{EF84A402-02C2-6ADC-0E97-2C1D8879DA05}" dt="2020-03-20T19:06:14.461" v="4670" actId="20577"/>
          <ac:spMkLst>
            <pc:docMk/>
            <pc:sldMk cId="2118673029" sldId="270"/>
            <ac:spMk id="3" creationId="{960F8733-D271-4F19-98CB-DC8BFCAC688E}"/>
          </ac:spMkLst>
        </pc:spChg>
      </pc:sldChg>
      <pc:sldChg chg="addSp modSp new mod setBg">
        <pc:chgData name="Cole, Jessica" userId="S::coleje@richmond.k12.ga.us::09ed1fe1-19e7-485b-9cf3-23ab89c1b8e7" providerId="AD" clId="Web-{EF84A402-02C2-6ADC-0E97-2C1D8879DA05}" dt="2020-03-20T17:40:14.846" v="786"/>
        <pc:sldMkLst>
          <pc:docMk/>
          <pc:sldMk cId="1689044024" sldId="271"/>
        </pc:sldMkLst>
        <pc:picChg chg="add mod">
          <ac:chgData name="Cole, Jessica" userId="S::coleje@richmond.k12.ga.us::09ed1fe1-19e7-485b-9cf3-23ab89c1b8e7" providerId="AD" clId="Web-{EF84A402-02C2-6ADC-0E97-2C1D8879DA05}" dt="2020-03-20T17:40:14.846" v="786"/>
          <ac:picMkLst>
            <pc:docMk/>
            <pc:sldMk cId="1689044024" sldId="271"/>
            <ac:picMk id="2" creationId="{42F66412-9DE4-4A8C-BC1E-80947C7F4395}"/>
          </ac:picMkLst>
        </pc:picChg>
      </pc:sldChg>
      <pc:sldChg chg="addSp modSp new mod setBg">
        <pc:chgData name="Cole, Jessica" userId="S::coleje@richmond.k12.ga.us::09ed1fe1-19e7-485b-9cf3-23ab89c1b8e7" providerId="AD" clId="Web-{EF84A402-02C2-6ADC-0E97-2C1D8879DA05}" dt="2020-03-20T17:50:47.409" v="1057" actId="20577"/>
        <pc:sldMkLst>
          <pc:docMk/>
          <pc:sldMk cId="3987716848" sldId="272"/>
        </pc:sldMkLst>
        <pc:spChg chg="mod">
          <ac:chgData name="Cole, Jessica" userId="S::coleje@richmond.k12.ga.us::09ed1fe1-19e7-485b-9cf3-23ab89c1b8e7" providerId="AD" clId="Web-{EF84A402-02C2-6ADC-0E97-2C1D8879DA05}" dt="2020-03-20T17:49:07.018" v="917"/>
          <ac:spMkLst>
            <pc:docMk/>
            <pc:sldMk cId="3987716848" sldId="272"/>
            <ac:spMk id="2" creationId="{78EDB8CF-98C3-41BB-B746-1E85B220CB6D}"/>
          </ac:spMkLst>
        </pc:spChg>
        <pc:spChg chg="mod">
          <ac:chgData name="Cole, Jessica" userId="S::coleje@richmond.k12.ga.us::09ed1fe1-19e7-485b-9cf3-23ab89c1b8e7" providerId="AD" clId="Web-{EF84A402-02C2-6ADC-0E97-2C1D8879DA05}" dt="2020-03-20T17:50:47.409" v="1057" actId="20577"/>
          <ac:spMkLst>
            <pc:docMk/>
            <pc:sldMk cId="3987716848" sldId="272"/>
            <ac:spMk id="3" creationId="{999DB824-9DC8-40E1-A008-8A6DB645F8A5}"/>
          </ac:spMkLst>
        </pc:spChg>
        <pc:spChg chg="add">
          <ac:chgData name="Cole, Jessica" userId="S::coleje@richmond.k12.ga.us::09ed1fe1-19e7-485b-9cf3-23ab89c1b8e7" providerId="AD" clId="Web-{EF84A402-02C2-6ADC-0E97-2C1D8879DA05}" dt="2020-03-20T17:49:07.018" v="917"/>
          <ac:spMkLst>
            <pc:docMk/>
            <pc:sldMk cId="3987716848" sldId="272"/>
            <ac:spMk id="9" creationId="{42C138A0-F8A6-4698-8710-6453CC230F98}"/>
          </ac:spMkLst>
        </pc:spChg>
        <pc:spChg chg="add">
          <ac:chgData name="Cole, Jessica" userId="S::coleje@richmond.k12.ga.us::09ed1fe1-19e7-485b-9cf3-23ab89c1b8e7" providerId="AD" clId="Web-{EF84A402-02C2-6ADC-0E97-2C1D8879DA05}" dt="2020-03-20T17:49:07.018" v="917"/>
          <ac:spMkLst>
            <pc:docMk/>
            <pc:sldMk cId="3987716848" sldId="272"/>
            <ac:spMk id="16" creationId="{19C9EAEA-39D0-4B0E-A0EB-51E7B26740B1}"/>
          </ac:spMkLst>
        </pc:spChg>
        <pc:spChg chg="add">
          <ac:chgData name="Cole, Jessica" userId="S::coleje@richmond.k12.ga.us::09ed1fe1-19e7-485b-9cf3-23ab89c1b8e7" providerId="AD" clId="Web-{EF84A402-02C2-6ADC-0E97-2C1D8879DA05}" dt="2020-03-20T17:49:07.018" v="917"/>
          <ac:spMkLst>
            <pc:docMk/>
            <pc:sldMk cId="3987716848" sldId="272"/>
            <ac:spMk id="18" creationId="{3873B707-463F-40B0-8227-E8CC6C67EB25}"/>
          </ac:spMkLst>
        </pc:spChg>
        <pc:grpChg chg="add">
          <ac:chgData name="Cole, Jessica" userId="S::coleje@richmond.k12.ga.us::09ed1fe1-19e7-485b-9cf3-23ab89c1b8e7" providerId="AD" clId="Web-{EF84A402-02C2-6ADC-0E97-2C1D8879DA05}" dt="2020-03-20T17:49:07.018" v="917"/>
          <ac:grpSpMkLst>
            <pc:docMk/>
            <pc:sldMk cId="3987716848" sldId="272"/>
            <ac:grpSpMk id="11" creationId="{032D8612-31EB-44CF-A1D0-14FD4C705424}"/>
          </ac:grpSpMkLst>
        </pc:grpChg>
        <pc:picChg chg="add mod">
          <ac:chgData name="Cole, Jessica" userId="S::coleje@richmond.k12.ga.us::09ed1fe1-19e7-485b-9cf3-23ab89c1b8e7" providerId="AD" clId="Web-{EF84A402-02C2-6ADC-0E97-2C1D8879DA05}" dt="2020-03-20T17:49:07.018" v="917"/>
          <ac:picMkLst>
            <pc:docMk/>
            <pc:sldMk cId="3987716848" sldId="272"/>
            <ac:picMk id="4" creationId="{7B7A9D9F-3BA6-47EB-9543-F6EDF13D451C}"/>
          </ac:picMkLst>
        </pc:picChg>
      </pc:sldChg>
      <pc:sldChg chg="addSp delSp modSp new">
        <pc:chgData name="Cole, Jessica" userId="S::coleje@richmond.k12.ga.us::09ed1fe1-19e7-485b-9cf3-23ab89c1b8e7" providerId="AD" clId="Web-{EF84A402-02C2-6ADC-0E97-2C1D8879DA05}" dt="2020-03-20T18:47:31.522" v="3253"/>
        <pc:sldMkLst>
          <pc:docMk/>
          <pc:sldMk cId="1927016276" sldId="273"/>
        </pc:sldMkLst>
        <pc:spChg chg="mod">
          <ac:chgData name="Cole, Jessica" userId="S::coleje@richmond.k12.ga.us::09ed1fe1-19e7-485b-9cf3-23ab89c1b8e7" providerId="AD" clId="Web-{EF84A402-02C2-6ADC-0E97-2C1D8879DA05}" dt="2020-03-20T18:47:25.366" v="3250" actId="20577"/>
          <ac:spMkLst>
            <pc:docMk/>
            <pc:sldMk cId="1927016276" sldId="273"/>
            <ac:spMk id="2" creationId="{24114D71-1FDB-4AFB-9488-7B1966F6412B}"/>
          </ac:spMkLst>
        </pc:spChg>
        <pc:spChg chg="del">
          <ac:chgData name="Cole, Jessica" userId="S::coleje@richmond.k12.ga.us::09ed1fe1-19e7-485b-9cf3-23ab89c1b8e7" providerId="AD" clId="Web-{EF84A402-02C2-6ADC-0E97-2C1D8879DA05}" dt="2020-03-20T18:46:21.459" v="3073"/>
          <ac:spMkLst>
            <pc:docMk/>
            <pc:sldMk cId="1927016276" sldId="273"/>
            <ac:spMk id="3" creationId="{2EEFA522-53D8-45B6-B1EE-B972E1F89495}"/>
          </ac:spMkLst>
        </pc:spChg>
        <pc:graphicFrameChg chg="add mod ord modGraphic">
          <ac:chgData name="Cole, Jessica" userId="S::coleje@richmond.k12.ga.us::09ed1fe1-19e7-485b-9cf3-23ab89c1b8e7" providerId="AD" clId="Web-{EF84A402-02C2-6ADC-0E97-2C1D8879DA05}" dt="2020-03-20T18:47:31.522" v="3253"/>
          <ac:graphicFrameMkLst>
            <pc:docMk/>
            <pc:sldMk cId="1927016276" sldId="273"/>
            <ac:graphicFrameMk id="5" creationId="{F9FFD12F-EAE1-465F-83DC-FD0FF0F6A623}"/>
          </ac:graphicFrameMkLst>
        </pc:graphicFrameChg>
      </pc:sldChg>
      <pc:sldChg chg="add replId">
        <pc:chgData name="Cole, Jessica" userId="S::coleje@richmond.k12.ga.us::09ed1fe1-19e7-485b-9cf3-23ab89c1b8e7" providerId="AD" clId="Web-{EF84A402-02C2-6ADC-0E97-2C1D8879DA05}" dt="2020-03-20T19:24:26.866" v="4672"/>
        <pc:sldMkLst>
          <pc:docMk/>
          <pc:sldMk cId="2235617206" sldId="274"/>
        </pc:sldMkLst>
      </pc:sldChg>
      <pc:sldChg chg="addSp modSp new mod setBg">
        <pc:chgData name="Cole, Jessica" userId="S::coleje@richmond.k12.ga.us::09ed1fe1-19e7-485b-9cf3-23ab89c1b8e7" providerId="AD" clId="Web-{EF84A402-02C2-6ADC-0E97-2C1D8879DA05}" dt="2020-03-20T19:35:12.339" v="4917"/>
        <pc:sldMkLst>
          <pc:docMk/>
          <pc:sldMk cId="3501205595" sldId="275"/>
        </pc:sldMkLst>
        <pc:spChg chg="mod">
          <ac:chgData name="Cole, Jessica" userId="S::coleje@richmond.k12.ga.us::09ed1fe1-19e7-485b-9cf3-23ab89c1b8e7" providerId="AD" clId="Web-{EF84A402-02C2-6ADC-0E97-2C1D8879DA05}" dt="2020-03-20T19:35:12.339" v="4917"/>
          <ac:spMkLst>
            <pc:docMk/>
            <pc:sldMk cId="3501205595" sldId="275"/>
            <ac:spMk id="2" creationId="{B3F0BDE5-9728-462A-98FA-023362ABEF09}"/>
          </ac:spMkLst>
        </pc:spChg>
        <pc:spChg chg="mod">
          <ac:chgData name="Cole, Jessica" userId="S::coleje@richmond.k12.ga.us::09ed1fe1-19e7-485b-9cf3-23ab89c1b8e7" providerId="AD" clId="Web-{EF84A402-02C2-6ADC-0E97-2C1D8879DA05}" dt="2020-03-20T19:35:12.339" v="4917"/>
          <ac:spMkLst>
            <pc:docMk/>
            <pc:sldMk cId="3501205595" sldId="275"/>
            <ac:spMk id="3" creationId="{3FF3B4FA-773C-4AE0-9A06-F698EDEF1D71}"/>
          </ac:spMkLst>
        </pc:spChg>
        <pc:spChg chg="add">
          <ac:chgData name="Cole, Jessica" userId="S::coleje@richmond.k12.ga.us::09ed1fe1-19e7-485b-9cf3-23ab89c1b8e7" providerId="AD" clId="Web-{EF84A402-02C2-6ADC-0E97-2C1D8879DA05}" dt="2020-03-20T19:35:12.339" v="4917"/>
          <ac:spMkLst>
            <pc:docMk/>
            <pc:sldMk cId="3501205595" sldId="275"/>
            <ac:spMk id="9" creationId="{201CC55D-ED54-4C5C-95E6-10947BD1103B}"/>
          </ac:spMkLst>
        </pc:spChg>
        <pc:spChg chg="add">
          <ac:chgData name="Cole, Jessica" userId="S::coleje@richmond.k12.ga.us::09ed1fe1-19e7-485b-9cf3-23ab89c1b8e7" providerId="AD" clId="Web-{EF84A402-02C2-6ADC-0E97-2C1D8879DA05}" dt="2020-03-20T19:35:12.339" v="4917"/>
          <ac:spMkLst>
            <pc:docMk/>
            <pc:sldMk cId="3501205595" sldId="275"/>
            <ac:spMk id="15" creationId="{3873B707-463F-40B0-8227-E8CC6C67EB25}"/>
          </ac:spMkLst>
        </pc:spChg>
        <pc:spChg chg="add">
          <ac:chgData name="Cole, Jessica" userId="S::coleje@richmond.k12.ga.us::09ed1fe1-19e7-485b-9cf3-23ab89c1b8e7" providerId="AD" clId="Web-{EF84A402-02C2-6ADC-0E97-2C1D8879DA05}" dt="2020-03-20T19:35:12.339" v="4917"/>
          <ac:spMkLst>
            <pc:docMk/>
            <pc:sldMk cId="3501205595" sldId="275"/>
            <ac:spMk id="17" creationId="{C13237C8-E62C-4F0D-A318-BD6FB6C2D138}"/>
          </ac:spMkLst>
        </pc:spChg>
        <pc:spChg chg="add">
          <ac:chgData name="Cole, Jessica" userId="S::coleje@richmond.k12.ga.us::09ed1fe1-19e7-485b-9cf3-23ab89c1b8e7" providerId="AD" clId="Web-{EF84A402-02C2-6ADC-0E97-2C1D8879DA05}" dt="2020-03-20T19:35:12.339" v="4917"/>
          <ac:spMkLst>
            <pc:docMk/>
            <pc:sldMk cId="3501205595" sldId="275"/>
            <ac:spMk id="19" creationId="{19C9EAEA-39D0-4B0E-A0EB-51E7B26740B1}"/>
          </ac:spMkLst>
        </pc:spChg>
        <pc:grpChg chg="add">
          <ac:chgData name="Cole, Jessica" userId="S::coleje@richmond.k12.ga.us::09ed1fe1-19e7-485b-9cf3-23ab89c1b8e7" providerId="AD" clId="Web-{EF84A402-02C2-6ADC-0E97-2C1D8879DA05}" dt="2020-03-20T19:35:12.339" v="4917"/>
          <ac:grpSpMkLst>
            <pc:docMk/>
            <pc:sldMk cId="3501205595" sldId="275"/>
            <ac:grpSpMk id="11" creationId="{1DE889C7-FAD6-4397-98E2-05D503484459}"/>
          </ac:grpSpMkLst>
        </pc:grpChg>
        <pc:picChg chg="add mod">
          <ac:chgData name="Cole, Jessica" userId="S::coleje@richmond.k12.ga.us::09ed1fe1-19e7-485b-9cf3-23ab89c1b8e7" providerId="AD" clId="Web-{EF84A402-02C2-6ADC-0E97-2C1D8879DA05}" dt="2020-03-20T19:35:12.339" v="4917"/>
          <ac:picMkLst>
            <pc:docMk/>
            <pc:sldMk cId="3501205595" sldId="275"/>
            <ac:picMk id="4" creationId="{1F90C542-3CDE-48EA-9884-DF45F2307596}"/>
          </ac:picMkLst>
        </pc:picChg>
      </pc:sldChg>
      <pc:sldChg chg="add replId">
        <pc:chgData name="Cole, Jessica" userId="S::coleje@richmond.k12.ga.us::09ed1fe1-19e7-485b-9cf3-23ab89c1b8e7" providerId="AD" clId="Web-{EF84A402-02C2-6ADC-0E97-2C1D8879DA05}" dt="2020-03-20T19:35:57.027" v="4918"/>
        <pc:sldMkLst>
          <pc:docMk/>
          <pc:sldMk cId="3725342794" sldId="276"/>
        </pc:sldMkLst>
      </pc:sldChg>
      <pc:sldChg chg="modSp new">
        <pc:chgData name="Cole, Jessica" userId="S::coleje@richmond.k12.ga.us::09ed1fe1-19e7-485b-9cf3-23ab89c1b8e7" providerId="AD" clId="Web-{EF84A402-02C2-6ADC-0E97-2C1D8879DA05}" dt="2020-03-20T19:36:24.652" v="4926" actId="20577"/>
        <pc:sldMkLst>
          <pc:docMk/>
          <pc:sldMk cId="3838988500" sldId="277"/>
        </pc:sldMkLst>
        <pc:spChg chg="mod">
          <ac:chgData name="Cole, Jessica" userId="S::coleje@richmond.k12.ga.us::09ed1fe1-19e7-485b-9cf3-23ab89c1b8e7" providerId="AD" clId="Web-{EF84A402-02C2-6ADC-0E97-2C1D8879DA05}" dt="2020-03-20T19:36:24.652" v="4926" actId="20577"/>
          <ac:spMkLst>
            <pc:docMk/>
            <pc:sldMk cId="3838988500" sldId="277"/>
            <ac:spMk id="2" creationId="{46E84513-9937-4034-8B79-ECE802F01192}"/>
          </ac:spMkLst>
        </pc:spChg>
      </pc:sldChg>
    </pc:docChg>
  </pc:docChgLst>
  <pc:docChgLst>
    <pc:chgData name="Cole, Jessica" userId="S::coleje@richmond.k12.ga.us::09ed1fe1-19e7-485b-9cf3-23ab89c1b8e7" providerId="AD" clId="Web-{7A28F24D-EE7C-F036-C5ED-B76C64B6B58B}"/>
    <pc:docChg chg="addSld delSld modSld sldOrd">
      <pc:chgData name="Cole, Jessica" userId="S::coleje@richmond.k12.ga.us::09ed1fe1-19e7-485b-9cf3-23ab89c1b8e7" providerId="AD" clId="Web-{7A28F24D-EE7C-F036-C5ED-B76C64B6B58B}" dt="2020-03-23T01:07:08.214" v="6472"/>
      <pc:docMkLst>
        <pc:docMk/>
      </pc:docMkLst>
      <pc:sldChg chg="modSp">
        <pc:chgData name="Cole, Jessica" userId="S::coleje@richmond.k12.ga.us::09ed1fe1-19e7-485b-9cf3-23ab89c1b8e7" providerId="AD" clId="Web-{7A28F24D-EE7C-F036-C5ED-B76C64B6B58B}" dt="2020-03-22T19:31:22.153" v="554" actId="20577"/>
        <pc:sldMkLst>
          <pc:docMk/>
          <pc:sldMk cId="2158735973" sldId="263"/>
        </pc:sldMkLst>
        <pc:spChg chg="mod">
          <ac:chgData name="Cole, Jessica" userId="S::coleje@richmond.k12.ga.us::09ed1fe1-19e7-485b-9cf3-23ab89c1b8e7" providerId="AD" clId="Web-{7A28F24D-EE7C-F036-C5ED-B76C64B6B58B}" dt="2020-03-22T19:31:22.153" v="554" actId="20577"/>
          <ac:spMkLst>
            <pc:docMk/>
            <pc:sldMk cId="2158735973" sldId="263"/>
            <ac:spMk id="3" creationId="{BB54399C-0456-44B7-9CBF-F2E95D8ECE20}"/>
          </ac:spMkLst>
        </pc:spChg>
      </pc:sldChg>
      <pc:sldChg chg="del">
        <pc:chgData name="Cole, Jessica" userId="S::coleje@richmond.k12.ga.us::09ed1fe1-19e7-485b-9cf3-23ab89c1b8e7" providerId="AD" clId="Web-{7A28F24D-EE7C-F036-C5ED-B76C64B6B58B}" dt="2020-03-22T19:31:15.403" v="530"/>
        <pc:sldMkLst>
          <pc:docMk/>
          <pc:sldMk cId="971054053" sldId="265"/>
        </pc:sldMkLst>
      </pc:sldChg>
      <pc:sldChg chg="del">
        <pc:chgData name="Cole, Jessica" userId="S::coleje@richmond.k12.ga.us::09ed1fe1-19e7-485b-9cf3-23ab89c1b8e7" providerId="AD" clId="Web-{7A28F24D-EE7C-F036-C5ED-B76C64B6B58B}" dt="2020-03-23T01:07:08.214" v="6472"/>
        <pc:sldMkLst>
          <pc:docMk/>
          <pc:sldMk cId="1927016276" sldId="273"/>
        </pc:sldMkLst>
      </pc:sldChg>
      <pc:sldChg chg="modSp">
        <pc:chgData name="Cole, Jessica" userId="S::coleje@richmond.k12.ga.us::09ed1fe1-19e7-485b-9cf3-23ab89c1b8e7" providerId="AD" clId="Web-{7A28F24D-EE7C-F036-C5ED-B76C64B6B58B}" dt="2020-03-22T19:28:20.074" v="330" actId="20577"/>
        <pc:sldMkLst>
          <pc:docMk/>
          <pc:sldMk cId="2235617206" sldId="274"/>
        </pc:sldMkLst>
        <pc:spChg chg="mod">
          <ac:chgData name="Cole, Jessica" userId="S::coleje@richmond.k12.ga.us::09ed1fe1-19e7-485b-9cf3-23ab89c1b8e7" providerId="AD" clId="Web-{7A28F24D-EE7C-F036-C5ED-B76C64B6B58B}" dt="2020-03-22T19:28:20.074" v="330" actId="20577"/>
          <ac:spMkLst>
            <pc:docMk/>
            <pc:sldMk cId="2235617206" sldId="274"/>
            <ac:spMk id="3" creationId="{A23FA5DF-CBEB-4157-A64C-D2572953BAFF}"/>
          </ac:spMkLst>
        </pc:spChg>
      </pc:sldChg>
      <pc:sldChg chg="addSp modSp mod setBg">
        <pc:chgData name="Cole, Jessica" userId="S::coleje@richmond.k12.ga.us::09ed1fe1-19e7-485b-9cf3-23ab89c1b8e7" providerId="AD" clId="Web-{7A28F24D-EE7C-F036-C5ED-B76C64B6B58B}" dt="2020-03-22T19:19:41.618" v="128" actId="20577"/>
        <pc:sldMkLst>
          <pc:docMk/>
          <pc:sldMk cId="3838988500" sldId="277"/>
        </pc:sldMkLst>
        <pc:spChg chg="mod">
          <ac:chgData name="Cole, Jessica" userId="S::coleje@richmond.k12.ga.us::09ed1fe1-19e7-485b-9cf3-23ab89c1b8e7" providerId="AD" clId="Web-{7A28F24D-EE7C-F036-C5ED-B76C64B6B58B}" dt="2020-03-22T19:18:58.010" v="6"/>
          <ac:spMkLst>
            <pc:docMk/>
            <pc:sldMk cId="3838988500" sldId="277"/>
            <ac:spMk id="2" creationId="{46E84513-9937-4034-8B79-ECE802F01192}"/>
          </ac:spMkLst>
        </pc:spChg>
        <pc:spChg chg="mod">
          <ac:chgData name="Cole, Jessica" userId="S::coleje@richmond.k12.ga.us::09ed1fe1-19e7-485b-9cf3-23ab89c1b8e7" providerId="AD" clId="Web-{7A28F24D-EE7C-F036-C5ED-B76C64B6B58B}" dt="2020-03-22T19:19:41.618" v="128" actId="20577"/>
          <ac:spMkLst>
            <pc:docMk/>
            <pc:sldMk cId="3838988500" sldId="277"/>
            <ac:spMk id="3" creationId="{1B95F01C-3D6C-455C-B9D9-794F3BD1A1CA}"/>
          </ac:spMkLst>
        </pc:spChg>
        <pc:picChg chg="add mod">
          <ac:chgData name="Cole, Jessica" userId="S::coleje@richmond.k12.ga.us::09ed1fe1-19e7-485b-9cf3-23ab89c1b8e7" providerId="AD" clId="Web-{7A28F24D-EE7C-F036-C5ED-B76C64B6B58B}" dt="2020-03-22T19:18:58.010" v="6"/>
          <ac:picMkLst>
            <pc:docMk/>
            <pc:sldMk cId="3838988500" sldId="277"/>
            <ac:picMk id="4" creationId="{B14B0F68-62F4-46CE-9BC1-6C76EC43F955}"/>
          </ac:picMkLst>
        </pc:picChg>
      </pc:sldChg>
      <pc:sldChg chg="modSp add replId">
        <pc:chgData name="Cole, Jessica" userId="S::coleje@richmond.k12.ga.us::09ed1fe1-19e7-485b-9cf3-23ab89c1b8e7" providerId="AD" clId="Web-{7A28F24D-EE7C-F036-C5ED-B76C64B6B58B}" dt="2020-03-22T19:26:27.151" v="288" actId="20577"/>
        <pc:sldMkLst>
          <pc:docMk/>
          <pc:sldMk cId="1906657193" sldId="278"/>
        </pc:sldMkLst>
        <pc:spChg chg="mod">
          <ac:chgData name="Cole, Jessica" userId="S::coleje@richmond.k12.ga.us::09ed1fe1-19e7-485b-9cf3-23ab89c1b8e7" providerId="AD" clId="Web-{7A28F24D-EE7C-F036-C5ED-B76C64B6B58B}" dt="2020-03-22T19:26:27.151" v="288" actId="20577"/>
          <ac:spMkLst>
            <pc:docMk/>
            <pc:sldMk cId="1906657193" sldId="278"/>
            <ac:spMk id="3" creationId="{456DB40F-7E1B-49BA-BBB7-A1AE9AF80E7D}"/>
          </ac:spMkLst>
        </pc:spChg>
      </pc:sldChg>
      <pc:sldChg chg="modSp new del">
        <pc:chgData name="Cole, Jessica" userId="S::coleje@richmond.k12.ga.us::09ed1fe1-19e7-485b-9cf3-23ab89c1b8e7" providerId="AD" clId="Web-{7A28F24D-EE7C-F036-C5ED-B76C64B6B58B}" dt="2020-03-22T19:30:58.637" v="529"/>
        <pc:sldMkLst>
          <pc:docMk/>
          <pc:sldMk cId="1017989642" sldId="279"/>
        </pc:sldMkLst>
        <pc:spChg chg="mod">
          <ac:chgData name="Cole, Jessica" userId="S::coleje@richmond.k12.ga.us::09ed1fe1-19e7-485b-9cf3-23ab89c1b8e7" providerId="AD" clId="Web-{7A28F24D-EE7C-F036-C5ED-B76C64B6B58B}" dt="2020-03-22T19:30:31.231" v="491" actId="20577"/>
          <ac:spMkLst>
            <pc:docMk/>
            <pc:sldMk cId="1017989642" sldId="279"/>
            <ac:spMk id="2" creationId="{68CB88E3-E51E-4627-9DED-BE1B8E1DC557}"/>
          </ac:spMkLst>
        </pc:spChg>
      </pc:sldChg>
      <pc:sldChg chg="modSp add ord replId">
        <pc:chgData name="Cole, Jessica" userId="S::coleje@richmond.k12.ga.us::09ed1fe1-19e7-485b-9cf3-23ab89c1b8e7" providerId="AD" clId="Web-{7A28F24D-EE7C-F036-C5ED-B76C64B6B58B}" dt="2020-03-22T19:29:56.902" v="481" actId="20577"/>
        <pc:sldMkLst>
          <pc:docMk/>
          <pc:sldMk cId="406764267" sldId="280"/>
        </pc:sldMkLst>
        <pc:spChg chg="mod">
          <ac:chgData name="Cole, Jessica" userId="S::coleje@richmond.k12.ga.us::09ed1fe1-19e7-485b-9cf3-23ab89c1b8e7" providerId="AD" clId="Web-{7A28F24D-EE7C-F036-C5ED-B76C64B6B58B}" dt="2020-03-22T19:29:56.902" v="481" actId="20577"/>
          <ac:spMkLst>
            <pc:docMk/>
            <pc:sldMk cId="406764267" sldId="280"/>
            <ac:spMk id="3" creationId="{FA207F19-EE26-48EF-8581-4ACF971524E8}"/>
          </ac:spMkLst>
        </pc:spChg>
      </pc:sldChg>
      <pc:sldChg chg="modSp add ord replId">
        <pc:chgData name="Cole, Jessica" userId="S::coleje@richmond.k12.ga.us::09ed1fe1-19e7-485b-9cf3-23ab89c1b8e7" providerId="AD" clId="Web-{7A28F24D-EE7C-F036-C5ED-B76C64B6B58B}" dt="2020-03-22T22:04:16.758" v="2093" actId="20577"/>
        <pc:sldMkLst>
          <pc:docMk/>
          <pc:sldMk cId="3208180663" sldId="281"/>
        </pc:sldMkLst>
        <pc:spChg chg="mod">
          <ac:chgData name="Cole, Jessica" userId="S::coleje@richmond.k12.ga.us::09ed1fe1-19e7-485b-9cf3-23ab89c1b8e7" providerId="AD" clId="Web-{7A28F24D-EE7C-F036-C5ED-B76C64B6B58B}" dt="2020-03-22T22:04:16.758" v="2093" actId="20577"/>
          <ac:spMkLst>
            <pc:docMk/>
            <pc:sldMk cId="3208180663" sldId="281"/>
            <ac:spMk id="3" creationId="{BB54399C-0456-44B7-9CBF-F2E95D8ECE20}"/>
          </ac:spMkLst>
        </pc:spChg>
      </pc:sldChg>
      <pc:sldChg chg="modSp add replId">
        <pc:chgData name="Cole, Jessica" userId="S::coleje@richmond.k12.ga.us::09ed1fe1-19e7-485b-9cf3-23ab89c1b8e7" providerId="AD" clId="Web-{7A28F24D-EE7C-F036-C5ED-B76C64B6B58B}" dt="2020-03-22T19:41:27.703" v="578" actId="20577"/>
        <pc:sldMkLst>
          <pc:docMk/>
          <pc:sldMk cId="1967989598" sldId="282"/>
        </pc:sldMkLst>
        <pc:spChg chg="mod">
          <ac:chgData name="Cole, Jessica" userId="S::coleje@richmond.k12.ga.us::09ed1fe1-19e7-485b-9cf3-23ab89c1b8e7" providerId="AD" clId="Web-{7A28F24D-EE7C-F036-C5ED-B76C64B6B58B}" dt="2020-03-22T19:41:27.703" v="578" actId="20577"/>
          <ac:spMkLst>
            <pc:docMk/>
            <pc:sldMk cId="1967989598" sldId="282"/>
            <ac:spMk id="3" creationId="{999DB824-9DC8-40E1-A008-8A6DB645F8A5}"/>
          </ac:spMkLst>
        </pc:spChg>
      </pc:sldChg>
      <pc:sldChg chg="new del">
        <pc:chgData name="Cole, Jessica" userId="S::coleje@richmond.k12.ga.us::09ed1fe1-19e7-485b-9cf3-23ab89c1b8e7" providerId="AD" clId="Web-{7A28F24D-EE7C-F036-C5ED-B76C64B6B58B}" dt="2020-03-22T19:33:28.800" v="558"/>
        <pc:sldMkLst>
          <pc:docMk/>
          <pc:sldMk cId="2005490442" sldId="282"/>
        </pc:sldMkLst>
      </pc:sldChg>
      <pc:sldChg chg="modSp add replId">
        <pc:chgData name="Cole, Jessica" userId="S::coleje@richmond.k12.ga.us::09ed1fe1-19e7-485b-9cf3-23ab89c1b8e7" providerId="AD" clId="Web-{7A28F24D-EE7C-F036-C5ED-B76C64B6B58B}" dt="2020-03-22T19:43:19.032" v="609" actId="1076"/>
        <pc:sldMkLst>
          <pc:docMk/>
          <pc:sldMk cId="2286760226" sldId="283"/>
        </pc:sldMkLst>
        <pc:spChg chg="mod">
          <ac:chgData name="Cole, Jessica" userId="S::coleje@richmond.k12.ga.us::09ed1fe1-19e7-485b-9cf3-23ab89c1b8e7" providerId="AD" clId="Web-{7A28F24D-EE7C-F036-C5ED-B76C64B6B58B}" dt="2020-03-22T19:43:19.032" v="609" actId="1076"/>
          <ac:spMkLst>
            <pc:docMk/>
            <pc:sldMk cId="2286760226" sldId="283"/>
            <ac:spMk id="2" creationId="{62CD451C-5CE3-4E18-9728-DF028D4B52BF}"/>
          </ac:spMkLst>
        </pc:spChg>
      </pc:sldChg>
      <pc:sldChg chg="modSp new del">
        <pc:chgData name="Cole, Jessica" userId="S::coleje@richmond.k12.ga.us::09ed1fe1-19e7-485b-9cf3-23ab89c1b8e7" providerId="AD" clId="Web-{7A28F24D-EE7C-F036-C5ED-B76C64B6B58B}" dt="2020-03-22T22:00:14.114" v="1728"/>
        <pc:sldMkLst>
          <pc:docMk/>
          <pc:sldMk cId="1725423276" sldId="284"/>
        </pc:sldMkLst>
        <pc:spChg chg="mod">
          <ac:chgData name="Cole, Jessica" userId="S::coleje@richmond.k12.ga.us::09ed1fe1-19e7-485b-9cf3-23ab89c1b8e7" providerId="AD" clId="Web-{7A28F24D-EE7C-F036-C5ED-B76C64B6B58B}" dt="2020-03-22T19:47:59.549" v="637" actId="20577"/>
          <ac:spMkLst>
            <pc:docMk/>
            <pc:sldMk cId="1725423276" sldId="284"/>
            <ac:spMk id="2" creationId="{0BCCA20F-6507-4728-8044-6F7BD66C1AE5}"/>
          </ac:spMkLst>
        </pc:spChg>
        <pc:spChg chg="mod">
          <ac:chgData name="Cole, Jessica" userId="S::coleje@richmond.k12.ga.us::09ed1fe1-19e7-485b-9cf3-23ab89c1b8e7" providerId="AD" clId="Web-{7A28F24D-EE7C-F036-C5ED-B76C64B6B58B}" dt="2020-03-22T21:59:35.332" v="1703" actId="20577"/>
          <ac:spMkLst>
            <pc:docMk/>
            <pc:sldMk cId="1725423276" sldId="284"/>
            <ac:spMk id="3" creationId="{B46D266B-6769-4BB2-AE82-252120881BC6}"/>
          </ac:spMkLst>
        </pc:spChg>
      </pc:sldChg>
      <pc:sldChg chg="addSp modSp new mod ord setBg">
        <pc:chgData name="Cole, Jessica" userId="S::coleje@richmond.k12.ga.us::09ed1fe1-19e7-485b-9cf3-23ab89c1b8e7" providerId="AD" clId="Web-{7A28F24D-EE7C-F036-C5ED-B76C64B6B58B}" dt="2020-03-23T00:58:07.554" v="6164"/>
        <pc:sldMkLst>
          <pc:docMk/>
          <pc:sldMk cId="972127103" sldId="285"/>
        </pc:sldMkLst>
        <pc:spChg chg="mod">
          <ac:chgData name="Cole, Jessica" userId="S::coleje@richmond.k12.ga.us::09ed1fe1-19e7-485b-9cf3-23ab89c1b8e7" providerId="AD" clId="Web-{7A28F24D-EE7C-F036-C5ED-B76C64B6B58B}" dt="2020-03-23T00:55:01.909" v="5949"/>
          <ac:spMkLst>
            <pc:docMk/>
            <pc:sldMk cId="972127103" sldId="285"/>
            <ac:spMk id="2" creationId="{8D9B5436-4944-42A4-AA15-19C0622A9DC7}"/>
          </ac:spMkLst>
        </pc:spChg>
        <pc:spChg chg="mod">
          <ac:chgData name="Cole, Jessica" userId="S::coleje@richmond.k12.ga.us::09ed1fe1-19e7-485b-9cf3-23ab89c1b8e7" providerId="AD" clId="Web-{7A28F24D-EE7C-F036-C5ED-B76C64B6B58B}" dt="2020-03-23T00:55:31.472" v="6035" actId="20577"/>
          <ac:spMkLst>
            <pc:docMk/>
            <pc:sldMk cId="972127103" sldId="285"/>
            <ac:spMk id="3" creationId="{075691D3-0C23-4560-913F-599D14D2A6D6}"/>
          </ac:spMkLst>
        </pc:spChg>
        <pc:picChg chg="add mod">
          <ac:chgData name="Cole, Jessica" userId="S::coleje@richmond.k12.ga.us::09ed1fe1-19e7-485b-9cf3-23ab89c1b8e7" providerId="AD" clId="Web-{7A28F24D-EE7C-F036-C5ED-B76C64B6B58B}" dt="2020-03-23T00:55:01.909" v="5949"/>
          <ac:picMkLst>
            <pc:docMk/>
            <pc:sldMk cId="972127103" sldId="285"/>
            <ac:picMk id="4" creationId="{FEFE16FE-F7E4-4864-827E-821A14F5933B}"/>
          </ac:picMkLst>
        </pc:picChg>
        <pc:cxnChg chg="add">
          <ac:chgData name="Cole, Jessica" userId="S::coleje@richmond.k12.ga.us::09ed1fe1-19e7-485b-9cf3-23ab89c1b8e7" providerId="AD" clId="Web-{7A28F24D-EE7C-F036-C5ED-B76C64B6B58B}" dt="2020-03-23T00:55:01.909" v="5949"/>
          <ac:cxnSpMkLst>
            <pc:docMk/>
            <pc:sldMk cId="972127103" sldId="285"/>
            <ac:cxnSpMk id="9" creationId="{A7F400EE-A8A5-48AF-B4D6-291B52C6F0B0}"/>
          </ac:cxnSpMkLst>
        </pc:cxnChg>
      </pc:sldChg>
      <pc:sldChg chg="add replId">
        <pc:chgData name="Cole, Jessica" userId="S::coleje@richmond.k12.ga.us::09ed1fe1-19e7-485b-9cf3-23ab89c1b8e7" providerId="AD" clId="Web-{7A28F24D-EE7C-F036-C5ED-B76C64B6B58B}" dt="2020-03-22T19:48:15.314" v="640"/>
        <pc:sldMkLst>
          <pc:docMk/>
          <pc:sldMk cId="3514957228" sldId="286"/>
        </pc:sldMkLst>
      </pc:sldChg>
      <pc:sldChg chg="addSp modSp new">
        <pc:chgData name="Cole, Jessica" userId="S::coleje@richmond.k12.ga.us::09ed1fe1-19e7-485b-9cf3-23ab89c1b8e7" providerId="AD" clId="Web-{7A28F24D-EE7C-F036-C5ED-B76C64B6B58B}" dt="2020-03-22T19:50:59.003" v="710" actId="14100"/>
        <pc:sldMkLst>
          <pc:docMk/>
          <pc:sldMk cId="2501603226" sldId="287"/>
        </pc:sldMkLst>
        <pc:picChg chg="add mod">
          <ac:chgData name="Cole, Jessica" userId="S::coleje@richmond.k12.ga.us::09ed1fe1-19e7-485b-9cf3-23ab89c1b8e7" providerId="AD" clId="Web-{7A28F24D-EE7C-F036-C5ED-B76C64B6B58B}" dt="2020-03-22T19:50:59.003" v="710" actId="14100"/>
          <ac:picMkLst>
            <pc:docMk/>
            <pc:sldMk cId="2501603226" sldId="287"/>
            <ac:picMk id="2" creationId="{99D9000E-C87B-4C5F-ADCF-4C340C0728B4}"/>
          </ac:picMkLst>
        </pc:picChg>
      </pc:sldChg>
      <pc:sldChg chg="modSp add replId">
        <pc:chgData name="Cole, Jessica" userId="S::coleje@richmond.k12.ga.us::09ed1fe1-19e7-485b-9cf3-23ab89c1b8e7" providerId="AD" clId="Web-{7A28F24D-EE7C-F036-C5ED-B76C64B6B58B}" dt="2020-03-22T22:21:41.601" v="3195" actId="20577"/>
        <pc:sldMkLst>
          <pc:docMk/>
          <pc:sldMk cId="3482389207" sldId="288"/>
        </pc:sldMkLst>
        <pc:spChg chg="mod">
          <ac:chgData name="Cole, Jessica" userId="S::coleje@richmond.k12.ga.us::09ed1fe1-19e7-485b-9cf3-23ab89c1b8e7" providerId="AD" clId="Web-{7A28F24D-EE7C-F036-C5ED-B76C64B6B58B}" dt="2020-03-22T22:21:41.601" v="3195" actId="20577"/>
          <ac:spMkLst>
            <pc:docMk/>
            <pc:sldMk cId="3482389207" sldId="288"/>
            <ac:spMk id="3" creationId="{A23FA5DF-CBEB-4157-A64C-D2572953BAFF}"/>
          </ac:spMkLst>
        </pc:spChg>
      </pc:sldChg>
      <pc:sldChg chg="add replId">
        <pc:chgData name="Cole, Jessica" userId="S::coleje@richmond.k12.ga.us::09ed1fe1-19e7-485b-9cf3-23ab89c1b8e7" providerId="AD" clId="Web-{7A28F24D-EE7C-F036-C5ED-B76C64B6B58B}" dt="2020-03-22T21:10:32.915" v="752"/>
        <pc:sldMkLst>
          <pc:docMk/>
          <pc:sldMk cId="603595421" sldId="289"/>
        </pc:sldMkLst>
      </pc:sldChg>
      <pc:sldChg chg="addSp modSp new mod setBg">
        <pc:chgData name="Cole, Jessica" userId="S::coleje@richmond.k12.ga.us::09ed1fe1-19e7-485b-9cf3-23ab89c1b8e7" providerId="AD" clId="Web-{7A28F24D-EE7C-F036-C5ED-B76C64B6B58B}" dt="2020-03-22T21:15:50.717" v="864" actId="20577"/>
        <pc:sldMkLst>
          <pc:docMk/>
          <pc:sldMk cId="3106415444" sldId="290"/>
        </pc:sldMkLst>
        <pc:spChg chg="mod">
          <ac:chgData name="Cole, Jessica" userId="S::coleje@richmond.k12.ga.us::09ed1fe1-19e7-485b-9cf3-23ab89c1b8e7" providerId="AD" clId="Web-{7A28F24D-EE7C-F036-C5ED-B76C64B6B58B}" dt="2020-03-22T21:15:04.842" v="787"/>
          <ac:spMkLst>
            <pc:docMk/>
            <pc:sldMk cId="3106415444" sldId="290"/>
            <ac:spMk id="2" creationId="{6C7A0D09-3631-4368-9500-FFFBCD52084E}"/>
          </ac:spMkLst>
        </pc:spChg>
        <pc:spChg chg="mod">
          <ac:chgData name="Cole, Jessica" userId="S::coleje@richmond.k12.ga.us::09ed1fe1-19e7-485b-9cf3-23ab89c1b8e7" providerId="AD" clId="Web-{7A28F24D-EE7C-F036-C5ED-B76C64B6B58B}" dt="2020-03-22T21:15:50.717" v="864" actId="20577"/>
          <ac:spMkLst>
            <pc:docMk/>
            <pc:sldMk cId="3106415444" sldId="290"/>
            <ac:spMk id="3" creationId="{FF50CCF2-4749-4055-9B6E-FD7E76C19892}"/>
          </ac:spMkLst>
        </pc:spChg>
        <pc:spChg chg="add">
          <ac:chgData name="Cole, Jessica" userId="S::coleje@richmond.k12.ga.us::09ed1fe1-19e7-485b-9cf3-23ab89c1b8e7" providerId="AD" clId="Web-{7A28F24D-EE7C-F036-C5ED-B76C64B6B58B}" dt="2020-03-22T21:15:04.842" v="787"/>
          <ac:spMkLst>
            <pc:docMk/>
            <pc:sldMk cId="3106415444" sldId="290"/>
            <ac:spMk id="9" creationId="{3CD9DF72-87A3-404E-A828-84CBF11A8303}"/>
          </ac:spMkLst>
        </pc:spChg>
        <pc:picChg chg="add mod ord">
          <ac:chgData name="Cole, Jessica" userId="S::coleje@richmond.k12.ga.us::09ed1fe1-19e7-485b-9cf3-23ab89c1b8e7" providerId="AD" clId="Web-{7A28F24D-EE7C-F036-C5ED-B76C64B6B58B}" dt="2020-03-22T21:15:04.842" v="787"/>
          <ac:picMkLst>
            <pc:docMk/>
            <pc:sldMk cId="3106415444" sldId="290"/>
            <ac:picMk id="4" creationId="{FBBDBCD4-6CF7-453C-B2EE-0902140C4244}"/>
          </ac:picMkLst>
        </pc:picChg>
        <pc:cxnChg chg="add">
          <ac:chgData name="Cole, Jessica" userId="S::coleje@richmond.k12.ga.us::09ed1fe1-19e7-485b-9cf3-23ab89c1b8e7" providerId="AD" clId="Web-{7A28F24D-EE7C-F036-C5ED-B76C64B6B58B}" dt="2020-03-22T21:15:04.842" v="787"/>
          <ac:cxnSpMkLst>
            <pc:docMk/>
            <pc:sldMk cId="3106415444" sldId="290"/>
            <ac:cxnSpMk id="11" creationId="{20E3A342-4D61-4E3F-AF90-1AB42AEB96CC}"/>
          </ac:cxnSpMkLst>
        </pc:cxnChg>
      </pc:sldChg>
      <pc:sldChg chg="addSp delSp modSp new mod setBg setClrOvrMap">
        <pc:chgData name="Cole, Jessica" userId="S::coleje@richmond.k12.ga.us::09ed1fe1-19e7-485b-9cf3-23ab89c1b8e7" providerId="AD" clId="Web-{7A28F24D-EE7C-F036-C5ED-B76C64B6B58B}" dt="2020-03-22T21:44:27.038" v="1247"/>
        <pc:sldMkLst>
          <pc:docMk/>
          <pc:sldMk cId="1592962508" sldId="291"/>
        </pc:sldMkLst>
        <pc:spChg chg="mod">
          <ac:chgData name="Cole, Jessica" userId="S::coleje@richmond.k12.ga.us::09ed1fe1-19e7-485b-9cf3-23ab89c1b8e7" providerId="AD" clId="Web-{7A28F24D-EE7C-F036-C5ED-B76C64B6B58B}" dt="2020-03-22T21:44:27.038" v="1247"/>
          <ac:spMkLst>
            <pc:docMk/>
            <pc:sldMk cId="1592962508" sldId="291"/>
            <ac:spMk id="2" creationId="{EF4588A6-1E89-4783-AECD-B87F57F940BB}"/>
          </ac:spMkLst>
        </pc:spChg>
        <pc:spChg chg="mod">
          <ac:chgData name="Cole, Jessica" userId="S::coleje@richmond.k12.ga.us::09ed1fe1-19e7-485b-9cf3-23ab89c1b8e7" providerId="AD" clId="Web-{7A28F24D-EE7C-F036-C5ED-B76C64B6B58B}" dt="2020-03-22T21:44:27.038" v="1247"/>
          <ac:spMkLst>
            <pc:docMk/>
            <pc:sldMk cId="1592962508" sldId="291"/>
            <ac:spMk id="3" creationId="{70E43026-E656-4D4A-96B2-05ED253AB0EA}"/>
          </ac:spMkLst>
        </pc:spChg>
        <pc:spChg chg="add">
          <ac:chgData name="Cole, Jessica" userId="S::coleje@richmond.k12.ga.us::09ed1fe1-19e7-485b-9cf3-23ab89c1b8e7" providerId="AD" clId="Web-{7A28F24D-EE7C-F036-C5ED-B76C64B6B58B}" dt="2020-03-22T21:44:27.038" v="1247"/>
          <ac:spMkLst>
            <pc:docMk/>
            <pc:sldMk cId="1592962508" sldId="291"/>
            <ac:spMk id="8" creationId="{3BAF1561-20C4-41FD-A35F-BF2B9E727F3E}"/>
          </ac:spMkLst>
        </pc:spChg>
        <pc:spChg chg="add del">
          <ac:chgData name="Cole, Jessica" userId="S::coleje@richmond.k12.ga.us::09ed1fe1-19e7-485b-9cf3-23ab89c1b8e7" providerId="AD" clId="Web-{7A28F24D-EE7C-F036-C5ED-B76C64B6B58B}" dt="2020-03-22T21:27:43.040" v="1089"/>
          <ac:spMkLst>
            <pc:docMk/>
            <pc:sldMk cId="1592962508" sldId="291"/>
            <ac:spMk id="10" creationId="{867D4867-5BA7-4462-B2F6-A23F4A622AA7}"/>
          </ac:spMkLst>
        </pc:spChg>
        <pc:spChg chg="add">
          <ac:chgData name="Cole, Jessica" userId="S::coleje@richmond.k12.ga.us::09ed1fe1-19e7-485b-9cf3-23ab89c1b8e7" providerId="AD" clId="Web-{7A28F24D-EE7C-F036-C5ED-B76C64B6B58B}" dt="2020-03-22T21:44:27.038" v="1247"/>
          <ac:spMkLst>
            <pc:docMk/>
            <pc:sldMk cId="1592962508" sldId="291"/>
            <ac:spMk id="12" creationId="{839DC788-B140-4F3E-A91E-CB3E70ED940A}"/>
          </ac:spMkLst>
        </pc:spChg>
        <pc:picChg chg="add mod">
          <ac:chgData name="Cole, Jessica" userId="S::coleje@richmond.k12.ga.us::09ed1fe1-19e7-485b-9cf3-23ab89c1b8e7" providerId="AD" clId="Web-{7A28F24D-EE7C-F036-C5ED-B76C64B6B58B}" dt="2020-03-22T21:44:27.038" v="1247"/>
          <ac:picMkLst>
            <pc:docMk/>
            <pc:sldMk cId="1592962508" sldId="291"/>
            <ac:picMk id="5" creationId="{3D9C639F-E2B3-4885-8DCE-E4304C7C166E}"/>
          </ac:picMkLst>
        </pc:picChg>
        <pc:cxnChg chg="add del">
          <ac:chgData name="Cole, Jessica" userId="S::coleje@richmond.k12.ga.us::09ed1fe1-19e7-485b-9cf3-23ab89c1b8e7" providerId="AD" clId="Web-{7A28F24D-EE7C-F036-C5ED-B76C64B6B58B}" dt="2020-03-22T21:27:50.977" v="1093"/>
          <ac:cxnSpMkLst>
            <pc:docMk/>
            <pc:sldMk cId="1592962508" sldId="291"/>
            <ac:cxnSpMk id="7" creationId="{A7F400EE-A8A5-48AF-B4D6-291B52C6F0B0}"/>
          </ac:cxnSpMkLst>
        </pc:cxnChg>
        <pc:cxnChg chg="add">
          <ac:chgData name="Cole, Jessica" userId="S::coleje@richmond.k12.ga.us::09ed1fe1-19e7-485b-9cf3-23ab89c1b8e7" providerId="AD" clId="Web-{7A28F24D-EE7C-F036-C5ED-B76C64B6B58B}" dt="2020-03-22T21:44:27.038" v="1247"/>
          <ac:cxnSpMkLst>
            <pc:docMk/>
            <pc:sldMk cId="1592962508" sldId="291"/>
            <ac:cxnSpMk id="14" creationId="{FC18D930-0EEE-448F-ABF1-2AA3C83DA552}"/>
          </ac:cxnSpMkLst>
        </pc:cxnChg>
      </pc:sldChg>
      <pc:sldChg chg="modSp add replId">
        <pc:chgData name="Cole, Jessica" userId="S::coleje@richmond.k12.ga.us::09ed1fe1-19e7-485b-9cf3-23ab89c1b8e7" providerId="AD" clId="Web-{7A28F24D-EE7C-F036-C5ED-B76C64B6B58B}" dt="2020-03-22T21:48:05.213" v="1312" actId="20577"/>
        <pc:sldMkLst>
          <pc:docMk/>
          <pc:sldMk cId="916386896" sldId="292"/>
        </pc:sldMkLst>
        <pc:spChg chg="mod">
          <ac:chgData name="Cole, Jessica" userId="S::coleje@richmond.k12.ga.us::09ed1fe1-19e7-485b-9cf3-23ab89c1b8e7" providerId="AD" clId="Web-{7A28F24D-EE7C-F036-C5ED-B76C64B6B58B}" dt="2020-03-22T21:48:05.213" v="1312" actId="20577"/>
          <ac:spMkLst>
            <pc:docMk/>
            <pc:sldMk cId="916386896" sldId="292"/>
            <ac:spMk id="3" creationId="{456DB40F-7E1B-49BA-BBB7-A1AE9AF80E7D}"/>
          </ac:spMkLst>
        </pc:spChg>
      </pc:sldChg>
      <pc:sldChg chg="addSp delSp modSp add replId addAnim modAnim">
        <pc:chgData name="Cole, Jessica" userId="S::coleje@richmond.k12.ga.us::09ed1fe1-19e7-485b-9cf3-23ab89c1b8e7" providerId="AD" clId="Web-{7A28F24D-EE7C-F036-C5ED-B76C64B6B58B}" dt="2020-03-22T21:52:30.842" v="1647"/>
        <pc:sldMkLst>
          <pc:docMk/>
          <pc:sldMk cId="321837978" sldId="293"/>
        </pc:sldMkLst>
        <pc:spChg chg="add mod">
          <ac:chgData name="Cole, Jessica" userId="S::coleje@richmond.k12.ga.us::09ed1fe1-19e7-485b-9cf3-23ab89c1b8e7" providerId="AD" clId="Web-{7A28F24D-EE7C-F036-C5ED-B76C64B6B58B}" dt="2020-03-22T21:52:26.701" v="1645" actId="1076"/>
          <ac:spMkLst>
            <pc:docMk/>
            <pc:sldMk cId="321837978" sldId="293"/>
            <ac:spMk id="3" creationId="{178E9EAA-D36D-4D15-9AD6-D5975096F16E}"/>
          </ac:spMkLst>
        </pc:spChg>
        <pc:spChg chg="mod">
          <ac:chgData name="Cole, Jessica" userId="S::coleje@richmond.k12.ga.us::09ed1fe1-19e7-485b-9cf3-23ab89c1b8e7" providerId="AD" clId="Web-{7A28F24D-EE7C-F036-C5ED-B76C64B6B58B}" dt="2020-03-22T21:51:43.028" v="1606" actId="20577"/>
          <ac:spMkLst>
            <pc:docMk/>
            <pc:sldMk cId="321837978" sldId="293"/>
            <ac:spMk id="6" creationId="{ECCA45C7-5AA3-4A97-B74D-BEA78CDA9565}"/>
          </ac:spMkLst>
        </pc:spChg>
        <pc:spChg chg="del mod">
          <ac:chgData name="Cole, Jessica" userId="S::coleje@richmond.k12.ga.us::09ed1fe1-19e7-485b-9cf3-23ab89c1b8e7" providerId="AD" clId="Web-{7A28F24D-EE7C-F036-C5ED-B76C64B6B58B}" dt="2020-03-22T21:48:47.417" v="1323"/>
          <ac:spMkLst>
            <pc:docMk/>
            <pc:sldMk cId="321837978" sldId="293"/>
            <ac:spMk id="7" creationId="{23FD23F6-361C-4AC4-B812-AA8FFA16CF2C}"/>
          </ac:spMkLst>
        </pc:spChg>
      </pc:sldChg>
      <pc:sldChg chg="addSp delSp modSp add mod replId setBg">
        <pc:chgData name="Cole, Jessica" userId="S::coleje@richmond.k12.ga.us::09ed1fe1-19e7-485b-9cf3-23ab89c1b8e7" providerId="AD" clId="Web-{7A28F24D-EE7C-F036-C5ED-B76C64B6B58B}" dt="2020-03-22T21:59:13.253" v="1702"/>
        <pc:sldMkLst>
          <pc:docMk/>
          <pc:sldMk cId="3828091909" sldId="294"/>
        </pc:sldMkLst>
        <pc:spChg chg="mod">
          <ac:chgData name="Cole, Jessica" userId="S::coleje@richmond.k12.ga.us::09ed1fe1-19e7-485b-9cf3-23ab89c1b8e7" providerId="AD" clId="Web-{7A28F24D-EE7C-F036-C5ED-B76C64B6B58B}" dt="2020-03-22T21:59:13.253" v="1702"/>
          <ac:spMkLst>
            <pc:docMk/>
            <pc:sldMk cId="3828091909" sldId="294"/>
            <ac:spMk id="2" creationId="{98B7D206-6B46-4198-86E7-53DC28F5BF80}"/>
          </ac:spMkLst>
        </pc:spChg>
        <pc:spChg chg="del mod">
          <ac:chgData name="Cole, Jessica" userId="S::coleje@richmond.k12.ga.us::09ed1fe1-19e7-485b-9cf3-23ab89c1b8e7" providerId="AD" clId="Web-{7A28F24D-EE7C-F036-C5ED-B76C64B6B58B}" dt="2020-03-22T21:59:13.253" v="1702"/>
          <ac:spMkLst>
            <pc:docMk/>
            <pc:sldMk cId="3828091909" sldId="294"/>
            <ac:spMk id="3" creationId="{FA207F19-EE26-48EF-8581-4ACF971524E8}"/>
          </ac:spMkLst>
        </pc:spChg>
        <pc:spChg chg="add">
          <ac:chgData name="Cole, Jessica" userId="S::coleje@richmond.k12.ga.us::09ed1fe1-19e7-485b-9cf3-23ab89c1b8e7" providerId="AD" clId="Web-{7A28F24D-EE7C-F036-C5ED-B76C64B6B58B}" dt="2020-03-22T21:59:13.253" v="1702"/>
          <ac:spMkLst>
            <pc:docMk/>
            <pc:sldMk cId="3828091909" sldId="294"/>
            <ac:spMk id="10" creationId="{46C2E80F-49A6-4372-B103-219D417A55ED}"/>
          </ac:spMkLst>
        </pc:spChg>
        <pc:graphicFrameChg chg="add">
          <ac:chgData name="Cole, Jessica" userId="S::coleje@richmond.k12.ga.us::09ed1fe1-19e7-485b-9cf3-23ab89c1b8e7" providerId="AD" clId="Web-{7A28F24D-EE7C-F036-C5ED-B76C64B6B58B}" dt="2020-03-22T21:59:13.253" v="1702"/>
          <ac:graphicFrameMkLst>
            <pc:docMk/>
            <pc:sldMk cId="3828091909" sldId="294"/>
            <ac:graphicFrameMk id="5" creationId="{003B89AF-F99B-4600-9E4F-B895AD7FCB6C}"/>
          </ac:graphicFrameMkLst>
        </pc:graphicFrameChg>
      </pc:sldChg>
      <pc:sldChg chg="addSp delSp modSp new mod ord setBg">
        <pc:chgData name="Cole, Jessica" userId="S::coleje@richmond.k12.ga.us::09ed1fe1-19e7-485b-9cf3-23ab89c1b8e7" providerId="AD" clId="Web-{7A28F24D-EE7C-F036-C5ED-B76C64B6B58B}" dt="2020-03-22T22:24:07.196" v="3361" actId="20577"/>
        <pc:sldMkLst>
          <pc:docMk/>
          <pc:sldMk cId="3289341503" sldId="295"/>
        </pc:sldMkLst>
        <pc:spChg chg="add del mod">
          <ac:chgData name="Cole, Jessica" userId="S::coleje@richmond.k12.ga.us::09ed1fe1-19e7-485b-9cf3-23ab89c1b8e7" providerId="AD" clId="Web-{7A28F24D-EE7C-F036-C5ED-B76C64B6B58B}" dt="2020-03-22T22:23:21.242" v="3267"/>
          <ac:spMkLst>
            <pc:docMk/>
            <pc:sldMk cId="3289341503" sldId="295"/>
            <ac:spMk id="4" creationId="{08ED7F01-7A04-4CE9-9516-C430684F6A83}"/>
          </ac:spMkLst>
        </pc:spChg>
        <pc:spChg chg="add mod">
          <ac:chgData name="Cole, Jessica" userId="S::coleje@richmond.k12.ga.us::09ed1fe1-19e7-485b-9cf3-23ab89c1b8e7" providerId="AD" clId="Web-{7A28F24D-EE7C-F036-C5ED-B76C64B6B58B}" dt="2020-03-22T22:23:02.570" v="3261" actId="14100"/>
          <ac:spMkLst>
            <pc:docMk/>
            <pc:sldMk cId="3289341503" sldId="295"/>
            <ac:spMk id="5" creationId="{648D60FF-418A-41D7-AA65-4AA7A88959EC}"/>
          </ac:spMkLst>
        </pc:spChg>
        <pc:spChg chg="add mod">
          <ac:chgData name="Cole, Jessica" userId="S::coleje@richmond.k12.ga.us::09ed1fe1-19e7-485b-9cf3-23ab89c1b8e7" providerId="AD" clId="Web-{7A28F24D-EE7C-F036-C5ED-B76C64B6B58B}" dt="2020-03-22T22:24:07.196" v="3361" actId="20577"/>
          <ac:spMkLst>
            <pc:docMk/>
            <pc:sldMk cId="3289341503" sldId="295"/>
            <ac:spMk id="6" creationId="{ED8A99EA-5690-45B2-B1AE-FB7D6EE95177}"/>
          </ac:spMkLst>
        </pc:spChg>
        <pc:spChg chg="add">
          <ac:chgData name="Cole, Jessica" userId="S::coleje@richmond.k12.ga.us::09ed1fe1-19e7-485b-9cf3-23ab89c1b8e7" providerId="AD" clId="Web-{7A28F24D-EE7C-F036-C5ED-B76C64B6B58B}" dt="2020-03-22T21:58:27.378" v="1696"/>
          <ac:spMkLst>
            <pc:docMk/>
            <pc:sldMk cId="3289341503" sldId="295"/>
            <ac:spMk id="7" creationId="{F3060C83-F051-4F0E-ABAD-AA0DFC48B218}"/>
          </ac:spMkLst>
        </pc:spChg>
        <pc:spChg chg="add">
          <ac:chgData name="Cole, Jessica" userId="S::coleje@richmond.k12.ga.us::09ed1fe1-19e7-485b-9cf3-23ab89c1b8e7" providerId="AD" clId="Web-{7A28F24D-EE7C-F036-C5ED-B76C64B6B58B}" dt="2020-03-22T21:58:27.378" v="1696"/>
          <ac:spMkLst>
            <pc:docMk/>
            <pc:sldMk cId="3289341503" sldId="295"/>
            <ac:spMk id="9" creationId="{83C98ABE-055B-441F-B07E-44F97F083C39}"/>
          </ac:spMkLst>
        </pc:spChg>
        <pc:spChg chg="add">
          <ac:chgData name="Cole, Jessica" userId="S::coleje@richmond.k12.ga.us::09ed1fe1-19e7-485b-9cf3-23ab89c1b8e7" providerId="AD" clId="Web-{7A28F24D-EE7C-F036-C5ED-B76C64B6B58B}" dt="2020-03-22T21:58:27.378" v="1696"/>
          <ac:spMkLst>
            <pc:docMk/>
            <pc:sldMk cId="3289341503" sldId="295"/>
            <ac:spMk id="11" creationId="{29FDB030-9B49-4CED-8CCD-4D99382388AC}"/>
          </ac:spMkLst>
        </pc:spChg>
        <pc:spChg chg="add">
          <ac:chgData name="Cole, Jessica" userId="S::coleje@richmond.k12.ga.us::09ed1fe1-19e7-485b-9cf3-23ab89c1b8e7" providerId="AD" clId="Web-{7A28F24D-EE7C-F036-C5ED-B76C64B6B58B}" dt="2020-03-22T21:58:27.378" v="1696"/>
          <ac:spMkLst>
            <pc:docMk/>
            <pc:sldMk cId="3289341503" sldId="295"/>
            <ac:spMk id="13" creationId="{3783CA14-24A1-485C-8B30-D6A5D87987AD}"/>
          </ac:spMkLst>
        </pc:spChg>
        <pc:spChg chg="add">
          <ac:chgData name="Cole, Jessica" userId="S::coleje@richmond.k12.ga.us::09ed1fe1-19e7-485b-9cf3-23ab89c1b8e7" providerId="AD" clId="Web-{7A28F24D-EE7C-F036-C5ED-B76C64B6B58B}" dt="2020-03-22T21:58:27.378" v="1696"/>
          <ac:spMkLst>
            <pc:docMk/>
            <pc:sldMk cId="3289341503" sldId="295"/>
            <ac:spMk id="15" creationId="{9A97C86A-04D6-40F7-AE84-31AB43E6A846}"/>
          </ac:spMkLst>
        </pc:spChg>
        <pc:spChg chg="add">
          <ac:chgData name="Cole, Jessica" userId="S::coleje@richmond.k12.ga.us::09ed1fe1-19e7-485b-9cf3-23ab89c1b8e7" providerId="AD" clId="Web-{7A28F24D-EE7C-F036-C5ED-B76C64B6B58B}" dt="2020-03-22T21:58:27.378" v="1696"/>
          <ac:spMkLst>
            <pc:docMk/>
            <pc:sldMk cId="3289341503" sldId="295"/>
            <ac:spMk id="17" creationId="{FF9F2414-84E8-453E-B1F3-389FDE8192D9}"/>
          </ac:spMkLst>
        </pc:spChg>
        <pc:spChg chg="add">
          <ac:chgData name="Cole, Jessica" userId="S::coleje@richmond.k12.ga.us::09ed1fe1-19e7-485b-9cf3-23ab89c1b8e7" providerId="AD" clId="Web-{7A28F24D-EE7C-F036-C5ED-B76C64B6B58B}" dt="2020-03-22T21:58:27.378" v="1696"/>
          <ac:spMkLst>
            <pc:docMk/>
            <pc:sldMk cId="3289341503" sldId="295"/>
            <ac:spMk id="19" creationId="{3ECA69A1-7536-43AC-85EF-C7106179F5ED}"/>
          </ac:spMkLst>
        </pc:spChg>
        <pc:picChg chg="add mod">
          <ac:chgData name="Cole, Jessica" userId="S::coleje@richmond.k12.ga.us::09ed1fe1-19e7-485b-9cf3-23ab89c1b8e7" providerId="AD" clId="Web-{7A28F24D-EE7C-F036-C5ED-B76C64B6B58B}" dt="2020-03-22T21:58:50.206" v="1701" actId="14100"/>
          <ac:picMkLst>
            <pc:docMk/>
            <pc:sldMk cId="3289341503" sldId="295"/>
            <ac:picMk id="2" creationId="{BD31A4CC-5C58-4782-8A30-08C431F2B7F7}"/>
          </ac:picMkLst>
        </pc:picChg>
      </pc:sldChg>
      <pc:sldChg chg="modSp add replId">
        <pc:chgData name="Cole, Jessica" userId="S::coleje@richmond.k12.ga.us::09ed1fe1-19e7-485b-9cf3-23ab89c1b8e7" providerId="AD" clId="Web-{7A28F24D-EE7C-F036-C5ED-B76C64B6B58B}" dt="2020-03-22T22:04:31.539" v="2120" actId="20577"/>
        <pc:sldMkLst>
          <pc:docMk/>
          <pc:sldMk cId="2146725802" sldId="296"/>
        </pc:sldMkLst>
        <pc:spChg chg="mod">
          <ac:chgData name="Cole, Jessica" userId="S::coleje@richmond.k12.ga.us::09ed1fe1-19e7-485b-9cf3-23ab89c1b8e7" providerId="AD" clId="Web-{7A28F24D-EE7C-F036-C5ED-B76C64B6B58B}" dt="2020-03-22T22:04:31.539" v="2120" actId="20577"/>
          <ac:spMkLst>
            <pc:docMk/>
            <pc:sldMk cId="2146725802" sldId="296"/>
            <ac:spMk id="3" creationId="{BB54399C-0456-44B7-9CBF-F2E95D8ECE20}"/>
          </ac:spMkLst>
        </pc:spChg>
      </pc:sldChg>
      <pc:sldChg chg="add replId">
        <pc:chgData name="Cole, Jessica" userId="S::coleje@richmond.k12.ga.us::09ed1fe1-19e7-485b-9cf3-23ab89c1b8e7" providerId="AD" clId="Web-{7A28F24D-EE7C-F036-C5ED-B76C64B6B58B}" dt="2020-03-22T22:00:41.317" v="1730"/>
        <pc:sldMkLst>
          <pc:docMk/>
          <pc:sldMk cId="2841970417" sldId="297"/>
        </pc:sldMkLst>
      </pc:sldChg>
      <pc:sldChg chg="modSp add replId">
        <pc:chgData name="Cole, Jessica" userId="S::coleje@richmond.k12.ga.us::09ed1fe1-19e7-485b-9cf3-23ab89c1b8e7" providerId="AD" clId="Web-{7A28F24D-EE7C-F036-C5ED-B76C64B6B58B}" dt="2020-03-22T22:08:45.761" v="2155" actId="20577"/>
        <pc:sldMkLst>
          <pc:docMk/>
          <pc:sldMk cId="832700154" sldId="298"/>
        </pc:sldMkLst>
        <pc:spChg chg="mod">
          <ac:chgData name="Cole, Jessica" userId="S::coleje@richmond.k12.ga.us::09ed1fe1-19e7-485b-9cf3-23ab89c1b8e7" providerId="AD" clId="Web-{7A28F24D-EE7C-F036-C5ED-B76C64B6B58B}" dt="2020-03-22T22:08:45.761" v="2155" actId="20577"/>
          <ac:spMkLst>
            <pc:docMk/>
            <pc:sldMk cId="832700154" sldId="298"/>
            <ac:spMk id="2" creationId="{62CD451C-5CE3-4E18-9728-DF028D4B52BF}"/>
          </ac:spMkLst>
        </pc:spChg>
        <pc:picChg chg="mod">
          <ac:chgData name="Cole, Jessica" userId="S::coleje@richmond.k12.ga.us::09ed1fe1-19e7-485b-9cf3-23ab89c1b8e7" providerId="AD" clId="Web-{7A28F24D-EE7C-F036-C5ED-B76C64B6B58B}" dt="2020-03-22T22:08:16.808" v="2153" actId="1076"/>
          <ac:picMkLst>
            <pc:docMk/>
            <pc:sldMk cId="832700154" sldId="298"/>
            <ac:picMk id="4" creationId="{0397BFB1-4D9C-4B6E-83D8-12A90B29906F}"/>
          </ac:picMkLst>
        </pc:picChg>
      </pc:sldChg>
      <pc:sldChg chg="modSp add replId">
        <pc:chgData name="Cole, Jessica" userId="S::coleje@richmond.k12.ga.us::09ed1fe1-19e7-485b-9cf3-23ab89c1b8e7" providerId="AD" clId="Web-{7A28F24D-EE7C-F036-C5ED-B76C64B6B58B}" dt="2020-03-22T22:16:07.658" v="2866" actId="20577"/>
        <pc:sldMkLst>
          <pc:docMk/>
          <pc:sldMk cId="2930684648" sldId="299"/>
        </pc:sldMkLst>
        <pc:spChg chg="mod">
          <ac:chgData name="Cole, Jessica" userId="S::coleje@richmond.k12.ga.us::09ed1fe1-19e7-485b-9cf3-23ab89c1b8e7" providerId="AD" clId="Web-{7A28F24D-EE7C-F036-C5ED-B76C64B6B58B}" dt="2020-03-22T22:16:07.658" v="2866" actId="20577"/>
          <ac:spMkLst>
            <pc:docMk/>
            <pc:sldMk cId="2930684648" sldId="299"/>
            <ac:spMk id="6" creationId="{C9828724-D792-4AD2-B274-67A6D903C6A2}"/>
          </ac:spMkLst>
        </pc:spChg>
      </pc:sldChg>
      <pc:sldChg chg="modSp add replId">
        <pc:chgData name="Cole, Jessica" userId="S::coleje@richmond.k12.ga.us::09ed1fe1-19e7-485b-9cf3-23ab89c1b8e7" providerId="AD" clId="Web-{7A28F24D-EE7C-F036-C5ED-B76C64B6B58B}" dt="2020-03-22T22:18:53.817" v="3181" actId="20577"/>
        <pc:sldMkLst>
          <pc:docMk/>
          <pc:sldMk cId="3031057304" sldId="300"/>
        </pc:sldMkLst>
        <pc:spChg chg="mod">
          <ac:chgData name="Cole, Jessica" userId="S::coleje@richmond.k12.ga.us::09ed1fe1-19e7-485b-9cf3-23ab89c1b8e7" providerId="AD" clId="Web-{7A28F24D-EE7C-F036-C5ED-B76C64B6B58B}" dt="2020-03-22T22:18:53.817" v="3181" actId="20577"/>
          <ac:spMkLst>
            <pc:docMk/>
            <pc:sldMk cId="3031057304" sldId="300"/>
            <ac:spMk id="6" creationId="{C9828724-D792-4AD2-B274-67A6D903C6A2}"/>
          </ac:spMkLst>
        </pc:spChg>
      </pc:sldChg>
      <pc:sldChg chg="add replId">
        <pc:chgData name="Cole, Jessica" userId="S::coleje@richmond.k12.ga.us::09ed1fe1-19e7-485b-9cf3-23ab89c1b8e7" providerId="AD" clId="Web-{7A28F24D-EE7C-F036-C5ED-B76C64B6B58B}" dt="2020-03-22T22:19:22.067" v="3184"/>
        <pc:sldMkLst>
          <pc:docMk/>
          <pc:sldMk cId="2954554261" sldId="301"/>
        </pc:sldMkLst>
      </pc:sldChg>
      <pc:sldChg chg="addSp modSp add mod ord replId setBg setClrOvrMap">
        <pc:chgData name="Cole, Jessica" userId="S::coleje@richmond.k12.ga.us::09ed1fe1-19e7-485b-9cf3-23ab89c1b8e7" providerId="AD" clId="Web-{7A28F24D-EE7C-F036-C5ED-B76C64B6B58B}" dt="2020-03-23T01:01:38.236" v="6194" actId="20577"/>
        <pc:sldMkLst>
          <pc:docMk/>
          <pc:sldMk cId="2144991275" sldId="302"/>
        </pc:sldMkLst>
        <pc:spChg chg="mod">
          <ac:chgData name="Cole, Jessica" userId="S::coleje@richmond.k12.ga.us::09ed1fe1-19e7-485b-9cf3-23ab89c1b8e7" providerId="AD" clId="Web-{7A28F24D-EE7C-F036-C5ED-B76C64B6B58B}" dt="2020-03-23T01:01:38.236" v="6194" actId="20577"/>
          <ac:spMkLst>
            <pc:docMk/>
            <pc:sldMk cId="2144991275" sldId="302"/>
            <ac:spMk id="2" creationId="{8D9B5436-4944-42A4-AA15-19C0622A9DC7}"/>
          </ac:spMkLst>
        </pc:spChg>
        <pc:spChg chg="mod">
          <ac:chgData name="Cole, Jessica" userId="S::coleje@richmond.k12.ga.us::09ed1fe1-19e7-485b-9cf3-23ab89c1b8e7" providerId="AD" clId="Web-{7A28F24D-EE7C-F036-C5ED-B76C64B6B58B}" dt="2020-03-23T01:01:21.751" v="6166"/>
          <ac:spMkLst>
            <pc:docMk/>
            <pc:sldMk cId="2144991275" sldId="302"/>
            <ac:spMk id="3" creationId="{075691D3-0C23-4560-913F-599D14D2A6D6}"/>
          </ac:spMkLst>
        </pc:spChg>
        <pc:spChg chg="add">
          <ac:chgData name="Cole, Jessica" userId="S::coleje@richmond.k12.ga.us::09ed1fe1-19e7-485b-9cf3-23ab89c1b8e7" providerId="AD" clId="Web-{7A28F24D-EE7C-F036-C5ED-B76C64B6B58B}" dt="2020-03-23T01:01:21.751" v="6166"/>
          <ac:spMkLst>
            <pc:docMk/>
            <pc:sldMk cId="2144991275" sldId="302"/>
            <ac:spMk id="9" creationId="{8F23F8A3-8FD7-4779-8323-FDC26BE99889}"/>
          </ac:spMkLst>
        </pc:spChg>
        <pc:spChg chg="add">
          <ac:chgData name="Cole, Jessica" userId="S::coleje@richmond.k12.ga.us::09ed1fe1-19e7-485b-9cf3-23ab89c1b8e7" providerId="AD" clId="Web-{7A28F24D-EE7C-F036-C5ED-B76C64B6B58B}" dt="2020-03-23T01:01:21.751" v="6166"/>
          <ac:spMkLst>
            <pc:docMk/>
            <pc:sldMk cId="2144991275" sldId="302"/>
            <ac:spMk id="11" creationId="{F605C4CC-A25C-416F-8333-7CB7DC97D870}"/>
          </ac:spMkLst>
        </pc:spChg>
        <pc:picChg chg="add mod ord">
          <ac:chgData name="Cole, Jessica" userId="S::coleje@richmond.k12.ga.us::09ed1fe1-19e7-485b-9cf3-23ab89c1b8e7" providerId="AD" clId="Web-{7A28F24D-EE7C-F036-C5ED-B76C64B6B58B}" dt="2020-03-23T01:01:21.751" v="6166"/>
          <ac:picMkLst>
            <pc:docMk/>
            <pc:sldMk cId="2144991275" sldId="302"/>
            <ac:picMk id="4" creationId="{153BAD6A-07C0-4CC6-9E41-171CD1A5A402}"/>
          </ac:picMkLst>
        </pc:picChg>
      </pc:sldChg>
      <pc:sldChg chg="addSp modSp new mod setBg">
        <pc:chgData name="Cole, Jessica" userId="S::coleje@richmond.k12.ga.us::09ed1fe1-19e7-485b-9cf3-23ab89c1b8e7" providerId="AD" clId="Web-{7A28F24D-EE7C-F036-C5ED-B76C64B6B58B}" dt="2020-03-22T22:21:07.928" v="3188"/>
        <pc:sldMkLst>
          <pc:docMk/>
          <pc:sldMk cId="123302338" sldId="303"/>
        </pc:sldMkLst>
        <pc:picChg chg="add mod">
          <ac:chgData name="Cole, Jessica" userId="S::coleje@richmond.k12.ga.us::09ed1fe1-19e7-485b-9cf3-23ab89c1b8e7" providerId="AD" clId="Web-{7A28F24D-EE7C-F036-C5ED-B76C64B6B58B}" dt="2020-03-22T22:21:07.928" v="3188"/>
          <ac:picMkLst>
            <pc:docMk/>
            <pc:sldMk cId="123302338" sldId="303"/>
            <ac:picMk id="2" creationId="{3114B748-67E7-4552-AE7B-0611D4A167A5}"/>
          </ac:picMkLst>
        </pc:picChg>
      </pc:sldChg>
      <pc:sldChg chg="add replId">
        <pc:chgData name="Cole, Jessica" userId="S::coleje@richmond.k12.ga.us::09ed1fe1-19e7-485b-9cf3-23ab89c1b8e7" providerId="AD" clId="Web-{7A28F24D-EE7C-F036-C5ED-B76C64B6B58B}" dt="2020-03-22T22:21:43.397" v="3197"/>
        <pc:sldMkLst>
          <pc:docMk/>
          <pc:sldMk cId="3622475878" sldId="304"/>
        </pc:sldMkLst>
      </pc:sldChg>
      <pc:sldChg chg="add replId">
        <pc:chgData name="Cole, Jessica" userId="S::coleje@richmond.k12.ga.us::09ed1fe1-19e7-485b-9cf3-23ab89c1b8e7" providerId="AD" clId="Web-{7A28F24D-EE7C-F036-C5ED-B76C64B6B58B}" dt="2020-03-22T22:21:56.382" v="3198"/>
        <pc:sldMkLst>
          <pc:docMk/>
          <pc:sldMk cId="1655975361" sldId="305"/>
        </pc:sldMkLst>
      </pc:sldChg>
      <pc:sldChg chg="modSp add replId">
        <pc:chgData name="Cole, Jessica" userId="S::coleje@richmond.k12.ga.us::09ed1fe1-19e7-485b-9cf3-23ab89c1b8e7" providerId="AD" clId="Web-{7A28F24D-EE7C-F036-C5ED-B76C64B6B58B}" dt="2020-03-22T22:22:27.101" v="3203" actId="20577"/>
        <pc:sldMkLst>
          <pc:docMk/>
          <pc:sldMk cId="887901624" sldId="306"/>
        </pc:sldMkLst>
        <pc:spChg chg="mod">
          <ac:chgData name="Cole, Jessica" userId="S::coleje@richmond.k12.ga.us::09ed1fe1-19e7-485b-9cf3-23ab89c1b8e7" providerId="AD" clId="Web-{7A28F24D-EE7C-F036-C5ED-B76C64B6B58B}" dt="2020-03-22T22:22:27.101" v="3203" actId="20577"/>
          <ac:spMkLst>
            <pc:docMk/>
            <pc:sldMk cId="887901624" sldId="306"/>
            <ac:spMk id="3" creationId="{456DB40F-7E1B-49BA-BBB7-A1AE9AF80E7D}"/>
          </ac:spMkLst>
        </pc:spChg>
      </pc:sldChg>
      <pc:sldChg chg="delSp modSp add replId delAnim">
        <pc:chgData name="Cole, Jessica" userId="S::coleje@richmond.k12.ga.us::09ed1fe1-19e7-485b-9cf3-23ab89c1b8e7" providerId="AD" clId="Web-{7A28F24D-EE7C-F036-C5ED-B76C64B6B58B}" dt="2020-03-22T22:29:01.216" v="3429"/>
        <pc:sldMkLst>
          <pc:docMk/>
          <pc:sldMk cId="2508880381" sldId="307"/>
        </pc:sldMkLst>
        <pc:spChg chg="del mod">
          <ac:chgData name="Cole, Jessica" userId="S::coleje@richmond.k12.ga.us::09ed1fe1-19e7-485b-9cf3-23ab89c1b8e7" providerId="AD" clId="Web-{7A28F24D-EE7C-F036-C5ED-B76C64B6B58B}" dt="2020-03-22T22:29:01.216" v="3429"/>
          <ac:spMkLst>
            <pc:docMk/>
            <pc:sldMk cId="2508880381" sldId="307"/>
            <ac:spMk id="3" creationId="{178E9EAA-D36D-4D15-9AD6-D5975096F16E}"/>
          </ac:spMkLst>
        </pc:spChg>
        <pc:spChg chg="mod">
          <ac:chgData name="Cole, Jessica" userId="S::coleje@richmond.k12.ga.us::09ed1fe1-19e7-485b-9cf3-23ab89c1b8e7" providerId="AD" clId="Web-{7A28F24D-EE7C-F036-C5ED-B76C64B6B58B}" dt="2020-03-22T22:28:54.794" v="3423" actId="20577"/>
          <ac:spMkLst>
            <pc:docMk/>
            <pc:sldMk cId="2508880381" sldId="307"/>
            <ac:spMk id="6" creationId="{ECCA45C7-5AA3-4A97-B74D-BEA78CDA9565}"/>
          </ac:spMkLst>
        </pc:spChg>
      </pc:sldChg>
      <pc:sldChg chg="modSp add replId">
        <pc:chgData name="Cole, Jessica" userId="S::coleje@richmond.k12.ga.us::09ed1fe1-19e7-485b-9cf3-23ab89c1b8e7" providerId="AD" clId="Web-{7A28F24D-EE7C-F036-C5ED-B76C64B6B58B}" dt="2020-03-22T22:30:22.342" v="3440" actId="20577"/>
        <pc:sldMkLst>
          <pc:docMk/>
          <pc:sldMk cId="2162463212" sldId="308"/>
        </pc:sldMkLst>
        <pc:graphicFrameChg chg="modGraphic">
          <ac:chgData name="Cole, Jessica" userId="S::coleje@richmond.k12.ga.us::09ed1fe1-19e7-485b-9cf3-23ab89c1b8e7" providerId="AD" clId="Web-{7A28F24D-EE7C-F036-C5ED-B76C64B6B58B}" dt="2020-03-22T22:30:22.342" v="3440" actId="20577"/>
          <ac:graphicFrameMkLst>
            <pc:docMk/>
            <pc:sldMk cId="2162463212" sldId="308"/>
            <ac:graphicFrameMk id="5" creationId="{003B89AF-F99B-4600-9E4F-B895AD7FCB6C}"/>
          </ac:graphicFrameMkLst>
        </pc:graphicFrameChg>
      </pc:sldChg>
      <pc:sldChg chg="modSp add replId">
        <pc:chgData name="Cole, Jessica" userId="S::coleje@richmond.k12.ga.us::09ed1fe1-19e7-485b-9cf3-23ab89c1b8e7" providerId="AD" clId="Web-{7A28F24D-EE7C-F036-C5ED-B76C64B6B58B}" dt="2020-03-22T22:30:51.545" v="3444" actId="20577"/>
        <pc:sldMkLst>
          <pc:docMk/>
          <pc:sldMk cId="3380316106" sldId="309"/>
        </pc:sldMkLst>
        <pc:spChg chg="mod">
          <ac:chgData name="Cole, Jessica" userId="S::coleje@richmond.k12.ga.us::09ed1fe1-19e7-485b-9cf3-23ab89c1b8e7" providerId="AD" clId="Web-{7A28F24D-EE7C-F036-C5ED-B76C64B6B58B}" dt="2020-03-22T22:30:51.545" v="3444" actId="20577"/>
          <ac:spMkLst>
            <pc:docMk/>
            <pc:sldMk cId="3380316106" sldId="309"/>
            <ac:spMk id="3" creationId="{BB54399C-0456-44B7-9CBF-F2E95D8ECE20}"/>
          </ac:spMkLst>
        </pc:spChg>
      </pc:sldChg>
      <pc:sldChg chg="modSp add replId">
        <pc:chgData name="Cole, Jessica" userId="S::coleje@richmond.k12.ga.us::09ed1fe1-19e7-485b-9cf3-23ab89c1b8e7" providerId="AD" clId="Web-{7A28F24D-EE7C-F036-C5ED-B76C64B6B58B}" dt="2020-03-22T22:32:17.031" v="3473" actId="20577"/>
        <pc:sldMkLst>
          <pc:docMk/>
          <pc:sldMk cId="1142164987" sldId="310"/>
        </pc:sldMkLst>
        <pc:spChg chg="mod">
          <ac:chgData name="Cole, Jessica" userId="S::coleje@richmond.k12.ga.us::09ed1fe1-19e7-485b-9cf3-23ab89c1b8e7" providerId="AD" clId="Web-{7A28F24D-EE7C-F036-C5ED-B76C64B6B58B}" dt="2020-03-22T22:32:17.031" v="3473" actId="20577"/>
          <ac:spMkLst>
            <pc:docMk/>
            <pc:sldMk cId="1142164987" sldId="310"/>
            <ac:spMk id="2" creationId="{62CD451C-5CE3-4E18-9728-DF028D4B52BF}"/>
          </ac:spMkLst>
        </pc:spChg>
        <pc:picChg chg="mod">
          <ac:chgData name="Cole, Jessica" userId="S::coleje@richmond.k12.ga.us::09ed1fe1-19e7-485b-9cf3-23ab89c1b8e7" providerId="AD" clId="Web-{7A28F24D-EE7C-F036-C5ED-B76C64B6B58B}" dt="2020-03-22T22:31:58.406" v="3471" actId="1076"/>
          <ac:picMkLst>
            <pc:docMk/>
            <pc:sldMk cId="1142164987" sldId="310"/>
            <ac:picMk id="4" creationId="{0397BFB1-4D9C-4B6E-83D8-12A90B29906F}"/>
          </ac:picMkLst>
        </pc:picChg>
      </pc:sldChg>
      <pc:sldChg chg="modSp add replId">
        <pc:chgData name="Cole, Jessica" userId="S::coleje@richmond.k12.ga.us::09ed1fe1-19e7-485b-9cf3-23ab89c1b8e7" providerId="AD" clId="Web-{7A28F24D-EE7C-F036-C5ED-B76C64B6B58B}" dt="2020-03-22T22:32:54.891" v="3576" actId="20577"/>
        <pc:sldMkLst>
          <pc:docMk/>
          <pc:sldMk cId="1808633481" sldId="311"/>
        </pc:sldMkLst>
        <pc:spChg chg="mod">
          <ac:chgData name="Cole, Jessica" userId="S::coleje@richmond.k12.ga.us::09ed1fe1-19e7-485b-9cf3-23ab89c1b8e7" providerId="AD" clId="Web-{7A28F24D-EE7C-F036-C5ED-B76C64B6B58B}" dt="2020-03-22T22:32:54.891" v="3576" actId="20577"/>
          <ac:spMkLst>
            <pc:docMk/>
            <pc:sldMk cId="1808633481" sldId="311"/>
            <ac:spMk id="6" creationId="{C9828724-D792-4AD2-B274-67A6D903C6A2}"/>
          </ac:spMkLst>
        </pc:spChg>
      </pc:sldChg>
      <pc:sldChg chg="modSp add replId">
        <pc:chgData name="Cole, Jessica" userId="S::coleje@richmond.k12.ga.us::09ed1fe1-19e7-485b-9cf3-23ab89c1b8e7" providerId="AD" clId="Web-{7A28F24D-EE7C-F036-C5ED-B76C64B6B58B}" dt="2020-03-23T01:05:59.993" v="6470" actId="20577"/>
        <pc:sldMkLst>
          <pc:docMk/>
          <pc:sldMk cId="3486858786" sldId="312"/>
        </pc:sldMkLst>
        <pc:spChg chg="mod">
          <ac:chgData name="Cole, Jessica" userId="S::coleje@richmond.k12.ga.us::09ed1fe1-19e7-485b-9cf3-23ab89c1b8e7" providerId="AD" clId="Web-{7A28F24D-EE7C-F036-C5ED-B76C64B6B58B}" dt="2020-03-23T01:05:59.993" v="6470" actId="20577"/>
          <ac:spMkLst>
            <pc:docMk/>
            <pc:sldMk cId="3486858786" sldId="312"/>
            <ac:spMk id="3" creationId="{08682AFD-DE01-42C6-808A-6AFC4596E618}"/>
          </ac:spMkLst>
        </pc:spChg>
      </pc:sldChg>
      <pc:sldChg chg="addSp modSp new">
        <pc:chgData name="Cole, Jessica" userId="S::coleje@richmond.k12.ga.us::09ed1fe1-19e7-485b-9cf3-23ab89c1b8e7" providerId="AD" clId="Web-{7A28F24D-EE7C-F036-C5ED-B76C64B6B58B}" dt="2020-03-22T22:34:21.267" v="3584" actId="14100"/>
        <pc:sldMkLst>
          <pc:docMk/>
          <pc:sldMk cId="4027705384" sldId="313"/>
        </pc:sldMkLst>
        <pc:picChg chg="add mod">
          <ac:chgData name="Cole, Jessica" userId="S::coleje@richmond.k12.ga.us::09ed1fe1-19e7-485b-9cf3-23ab89c1b8e7" providerId="AD" clId="Web-{7A28F24D-EE7C-F036-C5ED-B76C64B6B58B}" dt="2020-03-22T22:34:21.267" v="3584" actId="14100"/>
          <ac:picMkLst>
            <pc:docMk/>
            <pc:sldMk cId="4027705384" sldId="313"/>
            <ac:picMk id="2" creationId="{21251AB1-A06F-47BB-9A34-4C6165585B2F}"/>
          </ac:picMkLst>
        </pc:picChg>
      </pc:sldChg>
      <pc:sldChg chg="addSp delSp modSp new mod setBg">
        <pc:chgData name="Cole, Jessica" userId="S::coleje@richmond.k12.ga.us::09ed1fe1-19e7-485b-9cf3-23ab89c1b8e7" providerId="AD" clId="Web-{7A28F24D-EE7C-F036-C5ED-B76C64B6B58B}" dt="2020-03-23T01:03:30.239" v="6196"/>
        <pc:sldMkLst>
          <pc:docMk/>
          <pc:sldMk cId="1359770356" sldId="314"/>
        </pc:sldMkLst>
        <pc:spChg chg="mod">
          <ac:chgData name="Cole, Jessica" userId="S::coleje@richmond.k12.ga.us::09ed1fe1-19e7-485b-9cf3-23ab89c1b8e7" providerId="AD" clId="Web-{7A28F24D-EE7C-F036-C5ED-B76C64B6B58B}" dt="2020-03-23T01:03:30.239" v="6196"/>
          <ac:spMkLst>
            <pc:docMk/>
            <pc:sldMk cId="1359770356" sldId="314"/>
            <ac:spMk id="2" creationId="{23AE7AF9-6E5A-4195-9DE7-54C7E772B870}"/>
          </ac:spMkLst>
        </pc:spChg>
        <pc:spChg chg="del mod">
          <ac:chgData name="Cole, Jessica" userId="S::coleje@richmond.k12.ga.us::09ed1fe1-19e7-485b-9cf3-23ab89c1b8e7" providerId="AD" clId="Web-{7A28F24D-EE7C-F036-C5ED-B76C64B6B58B}" dt="2020-03-23T01:03:30.239" v="6196"/>
          <ac:spMkLst>
            <pc:docMk/>
            <pc:sldMk cId="1359770356" sldId="314"/>
            <ac:spMk id="3" creationId="{7BB7234A-F44A-4A89-801F-81A2B2274537}"/>
          </ac:spMkLst>
        </pc:spChg>
        <pc:spChg chg="add">
          <ac:chgData name="Cole, Jessica" userId="S::coleje@richmond.k12.ga.us::09ed1fe1-19e7-485b-9cf3-23ab89c1b8e7" providerId="AD" clId="Web-{7A28F24D-EE7C-F036-C5ED-B76C64B6B58B}" dt="2020-03-23T01:03:30.239" v="6196"/>
          <ac:spMkLst>
            <pc:docMk/>
            <pc:sldMk cId="1359770356" sldId="314"/>
            <ac:spMk id="10" creationId="{46C2E80F-49A6-4372-B103-219D417A55ED}"/>
          </ac:spMkLst>
        </pc:spChg>
        <pc:graphicFrameChg chg="add">
          <ac:chgData name="Cole, Jessica" userId="S::coleje@richmond.k12.ga.us::09ed1fe1-19e7-485b-9cf3-23ab89c1b8e7" providerId="AD" clId="Web-{7A28F24D-EE7C-F036-C5ED-B76C64B6B58B}" dt="2020-03-23T01:03:30.239" v="6196"/>
          <ac:graphicFrameMkLst>
            <pc:docMk/>
            <pc:sldMk cId="1359770356" sldId="314"/>
            <ac:graphicFrameMk id="5" creationId="{32EBFB00-0501-4846-A8FA-6DCB7921250D}"/>
          </ac:graphicFrameMkLst>
        </pc:graphicFrameChg>
      </pc:sldChg>
      <pc:sldChg chg="addSp modSp new mod ord setBg setClrOvrMap">
        <pc:chgData name="Cole, Jessica" userId="S::coleje@richmond.k12.ga.us::09ed1fe1-19e7-485b-9cf3-23ab89c1b8e7" providerId="AD" clId="Web-{7A28F24D-EE7C-F036-C5ED-B76C64B6B58B}" dt="2020-03-23T00:44:49.282" v="5340"/>
        <pc:sldMkLst>
          <pc:docMk/>
          <pc:sldMk cId="1979343800" sldId="315"/>
        </pc:sldMkLst>
        <pc:spChg chg="mod">
          <ac:chgData name="Cole, Jessica" userId="S::coleje@richmond.k12.ga.us::09ed1fe1-19e7-485b-9cf3-23ab89c1b8e7" providerId="AD" clId="Web-{7A28F24D-EE7C-F036-C5ED-B76C64B6B58B}" dt="2020-03-23T00:44:30.110" v="5339"/>
          <ac:spMkLst>
            <pc:docMk/>
            <pc:sldMk cId="1979343800" sldId="315"/>
            <ac:spMk id="2" creationId="{B4100B64-D2B7-43BB-A7E0-F662FF137614}"/>
          </ac:spMkLst>
        </pc:spChg>
        <pc:spChg chg="mod">
          <ac:chgData name="Cole, Jessica" userId="S::coleje@richmond.k12.ga.us::09ed1fe1-19e7-485b-9cf3-23ab89c1b8e7" providerId="AD" clId="Web-{7A28F24D-EE7C-F036-C5ED-B76C64B6B58B}" dt="2020-03-23T00:44:30.110" v="5339"/>
          <ac:spMkLst>
            <pc:docMk/>
            <pc:sldMk cId="1979343800" sldId="315"/>
            <ac:spMk id="3" creationId="{DBE77144-C93D-4E99-B32B-45C3243786BA}"/>
          </ac:spMkLst>
        </pc:spChg>
        <pc:spChg chg="add">
          <ac:chgData name="Cole, Jessica" userId="S::coleje@richmond.k12.ga.us::09ed1fe1-19e7-485b-9cf3-23ab89c1b8e7" providerId="AD" clId="Web-{7A28F24D-EE7C-F036-C5ED-B76C64B6B58B}" dt="2020-03-23T00:44:30.110" v="5339"/>
          <ac:spMkLst>
            <pc:docMk/>
            <pc:sldMk cId="1979343800" sldId="315"/>
            <ac:spMk id="15" creationId="{EBB6D9F6-3E47-45AD-8461-718A3C87E3E8}"/>
          </ac:spMkLst>
        </pc:spChg>
        <pc:spChg chg="add">
          <ac:chgData name="Cole, Jessica" userId="S::coleje@richmond.k12.ga.us::09ed1fe1-19e7-485b-9cf3-23ab89c1b8e7" providerId="AD" clId="Web-{7A28F24D-EE7C-F036-C5ED-B76C64B6B58B}" dt="2020-03-23T00:44:30.110" v="5339"/>
          <ac:spMkLst>
            <pc:docMk/>
            <pc:sldMk cId="1979343800" sldId="315"/>
            <ac:spMk id="17" creationId="{A3B16A00-A549-4B07-B8C2-4B3A966D9E26}"/>
          </ac:spMkLst>
        </pc:spChg>
        <pc:spChg chg="add">
          <ac:chgData name="Cole, Jessica" userId="S::coleje@richmond.k12.ga.us::09ed1fe1-19e7-485b-9cf3-23ab89c1b8e7" providerId="AD" clId="Web-{7A28F24D-EE7C-F036-C5ED-B76C64B6B58B}" dt="2020-03-23T00:44:30.110" v="5339"/>
          <ac:spMkLst>
            <pc:docMk/>
            <pc:sldMk cId="1979343800" sldId="315"/>
            <ac:spMk id="19" creationId="{33B86BAE-87B4-4192-ABB2-627FFC965AC7}"/>
          </ac:spMkLst>
        </pc:spChg>
        <pc:spChg chg="add">
          <ac:chgData name="Cole, Jessica" userId="S::coleje@richmond.k12.ga.us::09ed1fe1-19e7-485b-9cf3-23ab89c1b8e7" providerId="AD" clId="Web-{7A28F24D-EE7C-F036-C5ED-B76C64B6B58B}" dt="2020-03-23T00:44:30.110" v="5339"/>
          <ac:spMkLst>
            <pc:docMk/>
            <pc:sldMk cId="1979343800" sldId="315"/>
            <ac:spMk id="21" creationId="{22BB4F03-4463-45CC-89A7-8E03412EDDBF}"/>
          </ac:spMkLst>
        </pc:spChg>
        <pc:spChg chg="add">
          <ac:chgData name="Cole, Jessica" userId="S::coleje@richmond.k12.ga.us::09ed1fe1-19e7-485b-9cf3-23ab89c1b8e7" providerId="AD" clId="Web-{7A28F24D-EE7C-F036-C5ED-B76C64B6B58B}" dt="2020-03-23T00:44:30.110" v="5339"/>
          <ac:spMkLst>
            <pc:docMk/>
            <pc:sldMk cId="1979343800" sldId="315"/>
            <ac:spMk id="23" creationId="{80E1AEAE-1F52-4C29-925C-27738417E9F5}"/>
          </ac:spMkLst>
        </pc:spChg>
        <pc:picChg chg="add mod ord">
          <ac:chgData name="Cole, Jessica" userId="S::coleje@richmond.k12.ga.us::09ed1fe1-19e7-485b-9cf3-23ab89c1b8e7" providerId="AD" clId="Web-{7A28F24D-EE7C-F036-C5ED-B76C64B6B58B}" dt="2020-03-23T00:44:30.110" v="5339"/>
          <ac:picMkLst>
            <pc:docMk/>
            <pc:sldMk cId="1979343800" sldId="315"/>
            <ac:picMk id="4" creationId="{153826F9-EC19-47D6-94BD-772A4CF5B556}"/>
          </ac:picMkLst>
        </pc:picChg>
        <pc:picChg chg="add mod ord">
          <ac:chgData name="Cole, Jessica" userId="S::coleje@richmond.k12.ga.us::09ed1fe1-19e7-485b-9cf3-23ab89c1b8e7" providerId="AD" clId="Web-{7A28F24D-EE7C-F036-C5ED-B76C64B6B58B}" dt="2020-03-23T00:44:30.110" v="5339"/>
          <ac:picMkLst>
            <pc:docMk/>
            <pc:sldMk cId="1979343800" sldId="315"/>
            <ac:picMk id="6" creationId="{E7D296CA-9822-4FDC-9902-F17CFB55E29A}"/>
          </ac:picMkLst>
        </pc:picChg>
        <pc:picChg chg="add mod">
          <ac:chgData name="Cole, Jessica" userId="S::coleje@richmond.k12.ga.us::09ed1fe1-19e7-485b-9cf3-23ab89c1b8e7" providerId="AD" clId="Web-{7A28F24D-EE7C-F036-C5ED-B76C64B6B58B}" dt="2020-03-23T00:44:30.110" v="5339"/>
          <ac:picMkLst>
            <pc:docMk/>
            <pc:sldMk cId="1979343800" sldId="315"/>
            <ac:picMk id="8" creationId="{537BFB51-97AF-462B-AB19-6A68046A060F}"/>
          </ac:picMkLst>
        </pc:picChg>
        <pc:picChg chg="add mod">
          <ac:chgData name="Cole, Jessica" userId="S::coleje@richmond.k12.ga.us::09ed1fe1-19e7-485b-9cf3-23ab89c1b8e7" providerId="AD" clId="Web-{7A28F24D-EE7C-F036-C5ED-B76C64B6B58B}" dt="2020-03-23T00:44:30.110" v="5339"/>
          <ac:picMkLst>
            <pc:docMk/>
            <pc:sldMk cId="1979343800" sldId="315"/>
            <ac:picMk id="10" creationId="{A519A029-0512-422A-8DE6-BC1F7C49CE4A}"/>
          </ac:picMkLst>
        </pc:picChg>
      </pc:sldChg>
      <pc:sldChg chg="addSp delSp modSp new">
        <pc:chgData name="Cole, Jessica" userId="S::coleje@richmond.k12.ga.us::09ed1fe1-19e7-485b-9cf3-23ab89c1b8e7" providerId="AD" clId="Web-{7A28F24D-EE7C-F036-C5ED-B76C64B6B58B}" dt="2020-03-23T00:46:51.676" v="5495" actId="14100"/>
        <pc:sldMkLst>
          <pc:docMk/>
          <pc:sldMk cId="4155656959" sldId="316"/>
        </pc:sldMkLst>
        <pc:spChg chg="mod">
          <ac:chgData name="Cole, Jessica" userId="S::coleje@richmond.k12.ga.us::09ed1fe1-19e7-485b-9cf3-23ab89c1b8e7" providerId="AD" clId="Web-{7A28F24D-EE7C-F036-C5ED-B76C64B6B58B}" dt="2020-03-23T00:46:07.519" v="5486" actId="20577"/>
          <ac:spMkLst>
            <pc:docMk/>
            <pc:sldMk cId="4155656959" sldId="316"/>
            <ac:spMk id="2" creationId="{E07F4411-5553-400B-B537-523A7D858294}"/>
          </ac:spMkLst>
        </pc:spChg>
        <pc:spChg chg="del mod">
          <ac:chgData name="Cole, Jessica" userId="S::coleje@richmond.k12.ga.us::09ed1fe1-19e7-485b-9cf3-23ab89c1b8e7" providerId="AD" clId="Web-{7A28F24D-EE7C-F036-C5ED-B76C64B6B58B}" dt="2020-03-23T00:46:36.645" v="5492"/>
          <ac:spMkLst>
            <pc:docMk/>
            <pc:sldMk cId="4155656959" sldId="316"/>
            <ac:spMk id="3" creationId="{D777EABC-FDE9-4AF6-BBB0-07EA64D1B9F9}"/>
          </ac:spMkLst>
        </pc:spChg>
        <pc:picChg chg="add mod ord">
          <ac:chgData name="Cole, Jessica" userId="S::coleje@richmond.k12.ga.us::09ed1fe1-19e7-485b-9cf3-23ab89c1b8e7" providerId="AD" clId="Web-{7A28F24D-EE7C-F036-C5ED-B76C64B6B58B}" dt="2020-03-23T00:46:51.676" v="5495" actId="14100"/>
          <ac:picMkLst>
            <pc:docMk/>
            <pc:sldMk cId="4155656959" sldId="316"/>
            <ac:picMk id="4" creationId="{387F8A54-C158-4FCC-833A-168C70137EAF}"/>
          </ac:picMkLst>
        </pc:picChg>
      </pc:sldChg>
    </pc:docChg>
  </pc:docChgLst>
</pc:chgInfo>
</file>

<file path=ppt/diagrams/_rels/data3.xml.rels><?xml version="1.0" encoding="UTF-8" standalone="yes"?>
<Relationships xmlns="http://schemas.openxmlformats.org/package/2006/relationships"><Relationship Id="rId2" Type="http://schemas.openxmlformats.org/officeDocument/2006/relationships/hyperlink" Target="https://www.youtube.com/watch?v=FnP-hHofQcY" TargetMode="External"/><Relationship Id="rId1" Type="http://schemas.openxmlformats.org/officeDocument/2006/relationships/hyperlink" Target="https://www.youtube.com/watch?v=mPs6_0g8RHA" TargetMode="External"/></Relationships>
</file>

<file path=ppt/diagrams/_rels/drawing3.xml.rels><?xml version="1.0" encoding="UTF-8" standalone="yes"?>
<Relationships xmlns="http://schemas.openxmlformats.org/package/2006/relationships"><Relationship Id="rId2" Type="http://schemas.openxmlformats.org/officeDocument/2006/relationships/hyperlink" Target="https://www.youtube.com/watch?v=FnP-hHofQcY" TargetMode="External"/><Relationship Id="rId1" Type="http://schemas.openxmlformats.org/officeDocument/2006/relationships/hyperlink" Target="https://www.youtube.com/watch?v=mPs6_0g8RHA"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467276-C1FE-4107-A123-89CC4BF5513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BD913F2-2C8A-4789-ABF9-302CB1054DD5}">
      <dgm:prSet/>
      <dgm:spPr/>
      <dgm:t>
        <a:bodyPr/>
        <a:lstStyle/>
        <a:p>
          <a:r>
            <a:rPr lang="en-US"/>
            <a:t>Complete a double bubble for the two stories you had heard today. Listen to them again if you don't remember them.</a:t>
          </a:r>
        </a:p>
      </dgm:t>
    </dgm:pt>
    <dgm:pt modelId="{8B44F675-94D7-4BB0-BD0E-FC3EB1E852E4}" type="parTrans" cxnId="{5900E185-738F-44B9-9361-613184DE9A15}">
      <dgm:prSet/>
      <dgm:spPr/>
      <dgm:t>
        <a:bodyPr/>
        <a:lstStyle/>
        <a:p>
          <a:endParaRPr lang="en-US"/>
        </a:p>
      </dgm:t>
    </dgm:pt>
    <dgm:pt modelId="{B26FADFB-305B-4E27-805D-5B2DCAA77828}" type="sibTrans" cxnId="{5900E185-738F-44B9-9361-613184DE9A15}">
      <dgm:prSet/>
      <dgm:spPr/>
      <dgm:t>
        <a:bodyPr/>
        <a:lstStyle/>
        <a:p>
          <a:endParaRPr lang="en-US"/>
        </a:p>
      </dgm:t>
    </dgm:pt>
    <dgm:pt modelId="{43686821-276E-4F71-998E-2D231FD8344D}">
      <dgm:prSet/>
      <dgm:spPr/>
      <dgm:t>
        <a:bodyPr/>
        <a:lstStyle/>
        <a:p>
          <a:r>
            <a:rPr lang="en-US"/>
            <a:t>Writing- Keep on writing! Complete the steps from episodes five and six from today's videos. </a:t>
          </a:r>
        </a:p>
      </dgm:t>
    </dgm:pt>
    <dgm:pt modelId="{5EFFC9C1-751A-43F3-A9B9-5CDAF10689BA}" type="parTrans" cxnId="{67D55E3E-5DCD-4871-BA0B-1E466860C0B2}">
      <dgm:prSet/>
      <dgm:spPr/>
      <dgm:t>
        <a:bodyPr/>
        <a:lstStyle/>
        <a:p>
          <a:endParaRPr lang="en-US"/>
        </a:p>
      </dgm:t>
    </dgm:pt>
    <dgm:pt modelId="{EAF29C48-0522-499B-82A2-91B9B11107E5}" type="sibTrans" cxnId="{67D55E3E-5DCD-4871-BA0B-1E466860C0B2}">
      <dgm:prSet/>
      <dgm:spPr/>
      <dgm:t>
        <a:bodyPr/>
        <a:lstStyle/>
        <a:p>
          <a:endParaRPr lang="en-US"/>
        </a:p>
      </dgm:t>
    </dgm:pt>
    <dgm:pt modelId="{3ABA2D48-DB1E-43F1-868F-07FF5239297C}">
      <dgm:prSet/>
      <dgm:spPr/>
      <dgm:t>
        <a:bodyPr/>
        <a:lstStyle/>
        <a:p>
          <a:r>
            <a:rPr lang="en-US"/>
            <a:t>IReady Lesson</a:t>
          </a:r>
        </a:p>
      </dgm:t>
    </dgm:pt>
    <dgm:pt modelId="{2A7362D8-0238-4B80-BD45-F4422FC45EFC}" type="parTrans" cxnId="{DCB8F53F-9F81-41DD-B4EE-12BE92B86FA1}">
      <dgm:prSet/>
      <dgm:spPr/>
      <dgm:t>
        <a:bodyPr/>
        <a:lstStyle/>
        <a:p>
          <a:endParaRPr lang="en-US"/>
        </a:p>
      </dgm:t>
    </dgm:pt>
    <dgm:pt modelId="{63446BB4-6985-4FF1-B882-65E0F6AF02E4}" type="sibTrans" cxnId="{DCB8F53F-9F81-41DD-B4EE-12BE92B86FA1}">
      <dgm:prSet/>
      <dgm:spPr/>
      <dgm:t>
        <a:bodyPr/>
        <a:lstStyle/>
        <a:p>
          <a:endParaRPr lang="en-US"/>
        </a:p>
      </dgm:t>
    </dgm:pt>
    <dgm:pt modelId="{EA41FF96-DB1A-440E-9920-31D4FDFAF287}">
      <dgm:prSet/>
      <dgm:spPr/>
      <dgm:t>
        <a:bodyPr/>
        <a:lstStyle/>
        <a:p>
          <a:r>
            <a:rPr lang="en-US"/>
            <a:t>Packet work</a:t>
          </a:r>
        </a:p>
      </dgm:t>
    </dgm:pt>
    <dgm:pt modelId="{F741FE58-8EAC-421E-AF17-BE803223803D}" type="parTrans" cxnId="{70C077CE-2C1D-45EA-9B0F-88ADF981EF7F}">
      <dgm:prSet/>
      <dgm:spPr/>
      <dgm:t>
        <a:bodyPr/>
        <a:lstStyle/>
        <a:p>
          <a:endParaRPr lang="en-US"/>
        </a:p>
      </dgm:t>
    </dgm:pt>
    <dgm:pt modelId="{7E0686FC-F37A-4837-AAAB-B16AE7FB8BA9}" type="sibTrans" cxnId="{70C077CE-2C1D-45EA-9B0F-88ADF981EF7F}">
      <dgm:prSet/>
      <dgm:spPr/>
      <dgm:t>
        <a:bodyPr/>
        <a:lstStyle/>
        <a:p>
          <a:endParaRPr lang="en-US"/>
        </a:p>
      </dgm:t>
    </dgm:pt>
    <dgm:pt modelId="{BC1650FA-EFB5-4036-A102-0615E7AE8352}">
      <dgm:prSet/>
      <dgm:spPr/>
      <dgm:t>
        <a:bodyPr/>
        <a:lstStyle/>
        <a:p>
          <a:r>
            <a:rPr lang="en-US"/>
            <a:t>*Remember to read every day!*</a:t>
          </a:r>
        </a:p>
      </dgm:t>
    </dgm:pt>
    <dgm:pt modelId="{F75B243B-8638-4F49-92D8-147BD320B021}" type="parTrans" cxnId="{3BD62903-99A5-4D8D-A1B5-9135BC48E5A8}">
      <dgm:prSet/>
      <dgm:spPr/>
      <dgm:t>
        <a:bodyPr/>
        <a:lstStyle/>
        <a:p>
          <a:endParaRPr lang="en-US"/>
        </a:p>
      </dgm:t>
    </dgm:pt>
    <dgm:pt modelId="{F26F83D0-094B-4333-A372-2A6BA4A89231}" type="sibTrans" cxnId="{3BD62903-99A5-4D8D-A1B5-9135BC48E5A8}">
      <dgm:prSet/>
      <dgm:spPr/>
      <dgm:t>
        <a:bodyPr/>
        <a:lstStyle/>
        <a:p>
          <a:endParaRPr lang="en-US"/>
        </a:p>
      </dgm:t>
    </dgm:pt>
    <dgm:pt modelId="{13679B16-35EC-4489-A3AD-0A8C68135D79}" type="pres">
      <dgm:prSet presAssocID="{51467276-C1FE-4107-A123-89CC4BF5513B}" presName="linear" presStyleCnt="0">
        <dgm:presLayoutVars>
          <dgm:animLvl val="lvl"/>
          <dgm:resizeHandles val="exact"/>
        </dgm:presLayoutVars>
      </dgm:prSet>
      <dgm:spPr/>
      <dgm:t>
        <a:bodyPr/>
        <a:lstStyle/>
        <a:p>
          <a:endParaRPr lang="en-US"/>
        </a:p>
      </dgm:t>
    </dgm:pt>
    <dgm:pt modelId="{B1519815-A1B2-4C99-9AE8-452F48C595F6}" type="pres">
      <dgm:prSet presAssocID="{2BD913F2-2C8A-4789-ABF9-302CB1054DD5}" presName="parentText" presStyleLbl="node1" presStyleIdx="0" presStyleCnt="5">
        <dgm:presLayoutVars>
          <dgm:chMax val="0"/>
          <dgm:bulletEnabled val="1"/>
        </dgm:presLayoutVars>
      </dgm:prSet>
      <dgm:spPr/>
      <dgm:t>
        <a:bodyPr/>
        <a:lstStyle/>
        <a:p>
          <a:endParaRPr lang="en-US"/>
        </a:p>
      </dgm:t>
    </dgm:pt>
    <dgm:pt modelId="{EA635DE8-7D6C-45D0-B314-294390EDFF37}" type="pres">
      <dgm:prSet presAssocID="{B26FADFB-305B-4E27-805D-5B2DCAA77828}" presName="spacer" presStyleCnt="0"/>
      <dgm:spPr/>
    </dgm:pt>
    <dgm:pt modelId="{BD9353F2-DB2F-4D0A-BA6A-28B15BCEE717}" type="pres">
      <dgm:prSet presAssocID="{43686821-276E-4F71-998E-2D231FD8344D}" presName="parentText" presStyleLbl="node1" presStyleIdx="1" presStyleCnt="5">
        <dgm:presLayoutVars>
          <dgm:chMax val="0"/>
          <dgm:bulletEnabled val="1"/>
        </dgm:presLayoutVars>
      </dgm:prSet>
      <dgm:spPr/>
      <dgm:t>
        <a:bodyPr/>
        <a:lstStyle/>
        <a:p>
          <a:endParaRPr lang="en-US"/>
        </a:p>
      </dgm:t>
    </dgm:pt>
    <dgm:pt modelId="{51DFE1AA-AB40-421B-B8F1-8574B9DE1F2B}" type="pres">
      <dgm:prSet presAssocID="{EAF29C48-0522-499B-82A2-91B9B11107E5}" presName="spacer" presStyleCnt="0"/>
      <dgm:spPr/>
    </dgm:pt>
    <dgm:pt modelId="{3CF08F53-86A5-47E6-8DB8-385B17CE56C8}" type="pres">
      <dgm:prSet presAssocID="{3ABA2D48-DB1E-43F1-868F-07FF5239297C}" presName="parentText" presStyleLbl="node1" presStyleIdx="2" presStyleCnt="5">
        <dgm:presLayoutVars>
          <dgm:chMax val="0"/>
          <dgm:bulletEnabled val="1"/>
        </dgm:presLayoutVars>
      </dgm:prSet>
      <dgm:spPr/>
      <dgm:t>
        <a:bodyPr/>
        <a:lstStyle/>
        <a:p>
          <a:endParaRPr lang="en-US"/>
        </a:p>
      </dgm:t>
    </dgm:pt>
    <dgm:pt modelId="{EEF2ECE1-3D1E-418C-BBB0-3DA262D8D222}" type="pres">
      <dgm:prSet presAssocID="{63446BB4-6985-4FF1-B882-65E0F6AF02E4}" presName="spacer" presStyleCnt="0"/>
      <dgm:spPr/>
    </dgm:pt>
    <dgm:pt modelId="{9DD02127-4C94-4306-BF0C-9CCCE8C7806C}" type="pres">
      <dgm:prSet presAssocID="{EA41FF96-DB1A-440E-9920-31D4FDFAF287}" presName="parentText" presStyleLbl="node1" presStyleIdx="3" presStyleCnt="5">
        <dgm:presLayoutVars>
          <dgm:chMax val="0"/>
          <dgm:bulletEnabled val="1"/>
        </dgm:presLayoutVars>
      </dgm:prSet>
      <dgm:spPr/>
      <dgm:t>
        <a:bodyPr/>
        <a:lstStyle/>
        <a:p>
          <a:endParaRPr lang="en-US"/>
        </a:p>
      </dgm:t>
    </dgm:pt>
    <dgm:pt modelId="{FFF489A3-FBEE-45A2-8E01-474BAA52529E}" type="pres">
      <dgm:prSet presAssocID="{7E0686FC-F37A-4837-AAAB-B16AE7FB8BA9}" presName="spacer" presStyleCnt="0"/>
      <dgm:spPr/>
    </dgm:pt>
    <dgm:pt modelId="{685F7730-1261-4B67-BBEB-C922EA1869AC}" type="pres">
      <dgm:prSet presAssocID="{BC1650FA-EFB5-4036-A102-0615E7AE8352}" presName="parentText" presStyleLbl="node1" presStyleIdx="4" presStyleCnt="5">
        <dgm:presLayoutVars>
          <dgm:chMax val="0"/>
          <dgm:bulletEnabled val="1"/>
        </dgm:presLayoutVars>
      </dgm:prSet>
      <dgm:spPr/>
      <dgm:t>
        <a:bodyPr/>
        <a:lstStyle/>
        <a:p>
          <a:endParaRPr lang="en-US"/>
        </a:p>
      </dgm:t>
    </dgm:pt>
  </dgm:ptLst>
  <dgm:cxnLst>
    <dgm:cxn modelId="{A621C4D4-FEDC-45CD-B0DC-B6DF0C73C9BC}" type="presOf" srcId="{BC1650FA-EFB5-4036-A102-0615E7AE8352}" destId="{685F7730-1261-4B67-BBEB-C922EA1869AC}" srcOrd="0" destOrd="0" presId="urn:microsoft.com/office/officeart/2005/8/layout/vList2"/>
    <dgm:cxn modelId="{30F14A2A-DBF8-4B74-8C38-2371BA753F26}" type="presOf" srcId="{EA41FF96-DB1A-440E-9920-31D4FDFAF287}" destId="{9DD02127-4C94-4306-BF0C-9CCCE8C7806C}" srcOrd="0" destOrd="0" presId="urn:microsoft.com/office/officeart/2005/8/layout/vList2"/>
    <dgm:cxn modelId="{5900E185-738F-44B9-9361-613184DE9A15}" srcId="{51467276-C1FE-4107-A123-89CC4BF5513B}" destId="{2BD913F2-2C8A-4789-ABF9-302CB1054DD5}" srcOrd="0" destOrd="0" parTransId="{8B44F675-94D7-4BB0-BD0E-FC3EB1E852E4}" sibTransId="{B26FADFB-305B-4E27-805D-5B2DCAA77828}"/>
    <dgm:cxn modelId="{3BD62903-99A5-4D8D-A1B5-9135BC48E5A8}" srcId="{51467276-C1FE-4107-A123-89CC4BF5513B}" destId="{BC1650FA-EFB5-4036-A102-0615E7AE8352}" srcOrd="4" destOrd="0" parTransId="{F75B243B-8638-4F49-92D8-147BD320B021}" sibTransId="{F26F83D0-094B-4333-A372-2A6BA4A89231}"/>
    <dgm:cxn modelId="{687C8FF1-DD7E-47FB-93C5-0840BB5AFAF6}" type="presOf" srcId="{2BD913F2-2C8A-4789-ABF9-302CB1054DD5}" destId="{B1519815-A1B2-4C99-9AE8-452F48C595F6}" srcOrd="0" destOrd="0" presId="urn:microsoft.com/office/officeart/2005/8/layout/vList2"/>
    <dgm:cxn modelId="{62A8D115-D7C7-4987-9936-8D7E25F4819B}" type="presOf" srcId="{43686821-276E-4F71-998E-2D231FD8344D}" destId="{BD9353F2-DB2F-4D0A-BA6A-28B15BCEE717}" srcOrd="0" destOrd="0" presId="urn:microsoft.com/office/officeart/2005/8/layout/vList2"/>
    <dgm:cxn modelId="{15682404-91AF-47E6-A3B0-21F2AF8A211F}" type="presOf" srcId="{51467276-C1FE-4107-A123-89CC4BF5513B}" destId="{13679B16-35EC-4489-A3AD-0A8C68135D79}" srcOrd="0" destOrd="0" presId="urn:microsoft.com/office/officeart/2005/8/layout/vList2"/>
    <dgm:cxn modelId="{DCB8F53F-9F81-41DD-B4EE-12BE92B86FA1}" srcId="{51467276-C1FE-4107-A123-89CC4BF5513B}" destId="{3ABA2D48-DB1E-43F1-868F-07FF5239297C}" srcOrd="2" destOrd="0" parTransId="{2A7362D8-0238-4B80-BD45-F4422FC45EFC}" sibTransId="{63446BB4-6985-4FF1-B882-65E0F6AF02E4}"/>
    <dgm:cxn modelId="{70C077CE-2C1D-45EA-9B0F-88ADF981EF7F}" srcId="{51467276-C1FE-4107-A123-89CC4BF5513B}" destId="{EA41FF96-DB1A-440E-9920-31D4FDFAF287}" srcOrd="3" destOrd="0" parTransId="{F741FE58-8EAC-421E-AF17-BE803223803D}" sibTransId="{7E0686FC-F37A-4837-AAAB-B16AE7FB8BA9}"/>
    <dgm:cxn modelId="{DE282ADE-9B74-4314-A0F8-CF06F2DC5168}" type="presOf" srcId="{3ABA2D48-DB1E-43F1-868F-07FF5239297C}" destId="{3CF08F53-86A5-47E6-8DB8-385B17CE56C8}" srcOrd="0" destOrd="0" presId="urn:microsoft.com/office/officeart/2005/8/layout/vList2"/>
    <dgm:cxn modelId="{67D55E3E-5DCD-4871-BA0B-1E466860C0B2}" srcId="{51467276-C1FE-4107-A123-89CC4BF5513B}" destId="{43686821-276E-4F71-998E-2D231FD8344D}" srcOrd="1" destOrd="0" parTransId="{5EFFC9C1-751A-43F3-A9B9-5CDAF10689BA}" sibTransId="{EAF29C48-0522-499B-82A2-91B9B11107E5}"/>
    <dgm:cxn modelId="{DCC21B36-547D-4274-810D-1114581CA793}" type="presParOf" srcId="{13679B16-35EC-4489-A3AD-0A8C68135D79}" destId="{B1519815-A1B2-4C99-9AE8-452F48C595F6}" srcOrd="0" destOrd="0" presId="urn:microsoft.com/office/officeart/2005/8/layout/vList2"/>
    <dgm:cxn modelId="{9153E38B-EAF0-4A63-B3DB-518F3344A349}" type="presParOf" srcId="{13679B16-35EC-4489-A3AD-0A8C68135D79}" destId="{EA635DE8-7D6C-45D0-B314-294390EDFF37}" srcOrd="1" destOrd="0" presId="urn:microsoft.com/office/officeart/2005/8/layout/vList2"/>
    <dgm:cxn modelId="{665A167D-6262-44F4-9EA6-BDD5654EFA85}" type="presParOf" srcId="{13679B16-35EC-4489-A3AD-0A8C68135D79}" destId="{BD9353F2-DB2F-4D0A-BA6A-28B15BCEE717}" srcOrd="2" destOrd="0" presId="urn:microsoft.com/office/officeart/2005/8/layout/vList2"/>
    <dgm:cxn modelId="{FDC5F853-BC71-40C2-B685-8D30114A595D}" type="presParOf" srcId="{13679B16-35EC-4489-A3AD-0A8C68135D79}" destId="{51DFE1AA-AB40-421B-B8F1-8574B9DE1F2B}" srcOrd="3" destOrd="0" presId="urn:microsoft.com/office/officeart/2005/8/layout/vList2"/>
    <dgm:cxn modelId="{FD1C3093-A86C-4C9E-A39E-55219533F44E}" type="presParOf" srcId="{13679B16-35EC-4489-A3AD-0A8C68135D79}" destId="{3CF08F53-86A5-47E6-8DB8-385B17CE56C8}" srcOrd="4" destOrd="0" presId="urn:microsoft.com/office/officeart/2005/8/layout/vList2"/>
    <dgm:cxn modelId="{0B2FCAF7-77B9-4EDD-83DF-06ACB7D9DDD6}" type="presParOf" srcId="{13679B16-35EC-4489-A3AD-0A8C68135D79}" destId="{EEF2ECE1-3D1E-418C-BBB0-3DA262D8D222}" srcOrd="5" destOrd="0" presId="urn:microsoft.com/office/officeart/2005/8/layout/vList2"/>
    <dgm:cxn modelId="{C0230670-DB1D-45D1-A72A-EBAA2BFD8F3D}" type="presParOf" srcId="{13679B16-35EC-4489-A3AD-0A8C68135D79}" destId="{9DD02127-4C94-4306-BF0C-9CCCE8C7806C}" srcOrd="6" destOrd="0" presId="urn:microsoft.com/office/officeart/2005/8/layout/vList2"/>
    <dgm:cxn modelId="{3B55603D-62C3-48B8-866E-3E38A80ECB25}" type="presParOf" srcId="{13679B16-35EC-4489-A3AD-0A8C68135D79}" destId="{FFF489A3-FBEE-45A2-8E01-474BAA52529E}" srcOrd="7" destOrd="0" presId="urn:microsoft.com/office/officeart/2005/8/layout/vList2"/>
    <dgm:cxn modelId="{3324E3B0-665C-4C9D-AFF5-70224936FC85}" type="presParOf" srcId="{13679B16-35EC-4489-A3AD-0A8C68135D79}" destId="{685F7730-1261-4B67-BBEB-C922EA1869A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467276-C1FE-4107-A123-89CC4BF5513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2BD913F2-2C8A-4789-ABF9-302CB1054DD5}">
      <dgm:prSet/>
      <dgm:spPr/>
      <dgm:t>
        <a:bodyPr/>
        <a:lstStyle/>
        <a:p>
          <a:r>
            <a:rPr lang="en-US"/>
            <a:t>Complete a double bubble for the two stories you had heard today. Listen to them again if you don't remember them.</a:t>
          </a:r>
        </a:p>
      </dgm:t>
    </dgm:pt>
    <dgm:pt modelId="{8B44F675-94D7-4BB0-BD0E-FC3EB1E852E4}" type="parTrans" cxnId="{5900E185-738F-44B9-9361-613184DE9A15}">
      <dgm:prSet/>
      <dgm:spPr/>
      <dgm:t>
        <a:bodyPr/>
        <a:lstStyle/>
        <a:p>
          <a:endParaRPr lang="en-US"/>
        </a:p>
      </dgm:t>
    </dgm:pt>
    <dgm:pt modelId="{B26FADFB-305B-4E27-805D-5B2DCAA77828}" type="sibTrans" cxnId="{5900E185-738F-44B9-9361-613184DE9A15}">
      <dgm:prSet/>
      <dgm:spPr/>
      <dgm:t>
        <a:bodyPr/>
        <a:lstStyle/>
        <a:p>
          <a:endParaRPr lang="en-US"/>
        </a:p>
      </dgm:t>
    </dgm:pt>
    <dgm:pt modelId="{43686821-276E-4F71-998E-2D231FD8344D}">
      <dgm:prSet/>
      <dgm:spPr/>
      <dgm:t>
        <a:bodyPr/>
        <a:lstStyle/>
        <a:p>
          <a:pPr rtl="0"/>
          <a:r>
            <a:rPr lang="en-US"/>
            <a:t>Writing- Keep on writing! Complete the steps from episodes</a:t>
          </a:r>
          <a:r>
            <a:rPr lang="en-US">
              <a:latin typeface="Calibri Light" panose="020F0302020204030204"/>
            </a:rPr>
            <a:t> seven</a:t>
          </a:r>
          <a:r>
            <a:rPr lang="en-US"/>
            <a:t> and</a:t>
          </a:r>
          <a:r>
            <a:rPr lang="en-US">
              <a:latin typeface="Calibri Light" panose="020F0302020204030204"/>
            </a:rPr>
            <a:t> eight</a:t>
          </a:r>
          <a:r>
            <a:rPr lang="en-US"/>
            <a:t> from today's videos. </a:t>
          </a:r>
        </a:p>
      </dgm:t>
    </dgm:pt>
    <dgm:pt modelId="{5EFFC9C1-751A-43F3-A9B9-5CDAF10689BA}" type="parTrans" cxnId="{67D55E3E-5DCD-4871-BA0B-1E466860C0B2}">
      <dgm:prSet/>
      <dgm:spPr/>
      <dgm:t>
        <a:bodyPr/>
        <a:lstStyle/>
        <a:p>
          <a:endParaRPr lang="en-US"/>
        </a:p>
      </dgm:t>
    </dgm:pt>
    <dgm:pt modelId="{EAF29C48-0522-499B-82A2-91B9B11107E5}" type="sibTrans" cxnId="{67D55E3E-5DCD-4871-BA0B-1E466860C0B2}">
      <dgm:prSet/>
      <dgm:spPr/>
      <dgm:t>
        <a:bodyPr/>
        <a:lstStyle/>
        <a:p>
          <a:endParaRPr lang="en-US"/>
        </a:p>
      </dgm:t>
    </dgm:pt>
    <dgm:pt modelId="{3ABA2D48-DB1E-43F1-868F-07FF5239297C}">
      <dgm:prSet/>
      <dgm:spPr/>
      <dgm:t>
        <a:bodyPr/>
        <a:lstStyle/>
        <a:p>
          <a:r>
            <a:rPr lang="en-US"/>
            <a:t>IReady Lesson</a:t>
          </a:r>
        </a:p>
      </dgm:t>
    </dgm:pt>
    <dgm:pt modelId="{2A7362D8-0238-4B80-BD45-F4422FC45EFC}" type="parTrans" cxnId="{DCB8F53F-9F81-41DD-B4EE-12BE92B86FA1}">
      <dgm:prSet/>
      <dgm:spPr/>
      <dgm:t>
        <a:bodyPr/>
        <a:lstStyle/>
        <a:p>
          <a:endParaRPr lang="en-US"/>
        </a:p>
      </dgm:t>
    </dgm:pt>
    <dgm:pt modelId="{63446BB4-6985-4FF1-B882-65E0F6AF02E4}" type="sibTrans" cxnId="{DCB8F53F-9F81-41DD-B4EE-12BE92B86FA1}">
      <dgm:prSet/>
      <dgm:spPr/>
      <dgm:t>
        <a:bodyPr/>
        <a:lstStyle/>
        <a:p>
          <a:endParaRPr lang="en-US"/>
        </a:p>
      </dgm:t>
    </dgm:pt>
    <dgm:pt modelId="{EA41FF96-DB1A-440E-9920-31D4FDFAF287}">
      <dgm:prSet/>
      <dgm:spPr/>
      <dgm:t>
        <a:bodyPr/>
        <a:lstStyle/>
        <a:p>
          <a:r>
            <a:rPr lang="en-US"/>
            <a:t>Packet work</a:t>
          </a:r>
        </a:p>
      </dgm:t>
    </dgm:pt>
    <dgm:pt modelId="{F741FE58-8EAC-421E-AF17-BE803223803D}" type="parTrans" cxnId="{70C077CE-2C1D-45EA-9B0F-88ADF981EF7F}">
      <dgm:prSet/>
      <dgm:spPr/>
      <dgm:t>
        <a:bodyPr/>
        <a:lstStyle/>
        <a:p>
          <a:endParaRPr lang="en-US"/>
        </a:p>
      </dgm:t>
    </dgm:pt>
    <dgm:pt modelId="{7E0686FC-F37A-4837-AAAB-B16AE7FB8BA9}" type="sibTrans" cxnId="{70C077CE-2C1D-45EA-9B0F-88ADF981EF7F}">
      <dgm:prSet/>
      <dgm:spPr/>
      <dgm:t>
        <a:bodyPr/>
        <a:lstStyle/>
        <a:p>
          <a:endParaRPr lang="en-US"/>
        </a:p>
      </dgm:t>
    </dgm:pt>
    <dgm:pt modelId="{BC1650FA-EFB5-4036-A102-0615E7AE8352}">
      <dgm:prSet/>
      <dgm:spPr/>
      <dgm:t>
        <a:bodyPr/>
        <a:lstStyle/>
        <a:p>
          <a:r>
            <a:rPr lang="en-US"/>
            <a:t>*Remember to read every day!*</a:t>
          </a:r>
        </a:p>
      </dgm:t>
    </dgm:pt>
    <dgm:pt modelId="{F75B243B-8638-4F49-92D8-147BD320B021}" type="parTrans" cxnId="{3BD62903-99A5-4D8D-A1B5-9135BC48E5A8}">
      <dgm:prSet/>
      <dgm:spPr/>
      <dgm:t>
        <a:bodyPr/>
        <a:lstStyle/>
        <a:p>
          <a:endParaRPr lang="en-US"/>
        </a:p>
      </dgm:t>
    </dgm:pt>
    <dgm:pt modelId="{F26F83D0-094B-4333-A372-2A6BA4A89231}" type="sibTrans" cxnId="{3BD62903-99A5-4D8D-A1B5-9135BC48E5A8}">
      <dgm:prSet/>
      <dgm:spPr/>
      <dgm:t>
        <a:bodyPr/>
        <a:lstStyle/>
        <a:p>
          <a:endParaRPr lang="en-US"/>
        </a:p>
      </dgm:t>
    </dgm:pt>
    <dgm:pt modelId="{13679B16-35EC-4489-A3AD-0A8C68135D79}" type="pres">
      <dgm:prSet presAssocID="{51467276-C1FE-4107-A123-89CC4BF5513B}" presName="linear" presStyleCnt="0">
        <dgm:presLayoutVars>
          <dgm:animLvl val="lvl"/>
          <dgm:resizeHandles val="exact"/>
        </dgm:presLayoutVars>
      </dgm:prSet>
      <dgm:spPr/>
      <dgm:t>
        <a:bodyPr/>
        <a:lstStyle/>
        <a:p>
          <a:endParaRPr lang="en-US"/>
        </a:p>
      </dgm:t>
    </dgm:pt>
    <dgm:pt modelId="{B1519815-A1B2-4C99-9AE8-452F48C595F6}" type="pres">
      <dgm:prSet presAssocID="{2BD913F2-2C8A-4789-ABF9-302CB1054DD5}" presName="parentText" presStyleLbl="node1" presStyleIdx="0" presStyleCnt="5">
        <dgm:presLayoutVars>
          <dgm:chMax val="0"/>
          <dgm:bulletEnabled val="1"/>
        </dgm:presLayoutVars>
      </dgm:prSet>
      <dgm:spPr/>
      <dgm:t>
        <a:bodyPr/>
        <a:lstStyle/>
        <a:p>
          <a:endParaRPr lang="en-US"/>
        </a:p>
      </dgm:t>
    </dgm:pt>
    <dgm:pt modelId="{EA635DE8-7D6C-45D0-B314-294390EDFF37}" type="pres">
      <dgm:prSet presAssocID="{B26FADFB-305B-4E27-805D-5B2DCAA77828}" presName="spacer" presStyleCnt="0"/>
      <dgm:spPr/>
    </dgm:pt>
    <dgm:pt modelId="{BD9353F2-DB2F-4D0A-BA6A-28B15BCEE717}" type="pres">
      <dgm:prSet presAssocID="{43686821-276E-4F71-998E-2D231FD8344D}" presName="parentText" presStyleLbl="node1" presStyleIdx="1" presStyleCnt="5">
        <dgm:presLayoutVars>
          <dgm:chMax val="0"/>
          <dgm:bulletEnabled val="1"/>
        </dgm:presLayoutVars>
      </dgm:prSet>
      <dgm:spPr/>
      <dgm:t>
        <a:bodyPr/>
        <a:lstStyle/>
        <a:p>
          <a:endParaRPr lang="en-US"/>
        </a:p>
      </dgm:t>
    </dgm:pt>
    <dgm:pt modelId="{51DFE1AA-AB40-421B-B8F1-8574B9DE1F2B}" type="pres">
      <dgm:prSet presAssocID="{EAF29C48-0522-499B-82A2-91B9B11107E5}" presName="spacer" presStyleCnt="0"/>
      <dgm:spPr/>
    </dgm:pt>
    <dgm:pt modelId="{3CF08F53-86A5-47E6-8DB8-385B17CE56C8}" type="pres">
      <dgm:prSet presAssocID="{3ABA2D48-DB1E-43F1-868F-07FF5239297C}" presName="parentText" presStyleLbl="node1" presStyleIdx="2" presStyleCnt="5">
        <dgm:presLayoutVars>
          <dgm:chMax val="0"/>
          <dgm:bulletEnabled val="1"/>
        </dgm:presLayoutVars>
      </dgm:prSet>
      <dgm:spPr/>
      <dgm:t>
        <a:bodyPr/>
        <a:lstStyle/>
        <a:p>
          <a:endParaRPr lang="en-US"/>
        </a:p>
      </dgm:t>
    </dgm:pt>
    <dgm:pt modelId="{EEF2ECE1-3D1E-418C-BBB0-3DA262D8D222}" type="pres">
      <dgm:prSet presAssocID="{63446BB4-6985-4FF1-B882-65E0F6AF02E4}" presName="spacer" presStyleCnt="0"/>
      <dgm:spPr/>
    </dgm:pt>
    <dgm:pt modelId="{9DD02127-4C94-4306-BF0C-9CCCE8C7806C}" type="pres">
      <dgm:prSet presAssocID="{EA41FF96-DB1A-440E-9920-31D4FDFAF287}" presName="parentText" presStyleLbl="node1" presStyleIdx="3" presStyleCnt="5">
        <dgm:presLayoutVars>
          <dgm:chMax val="0"/>
          <dgm:bulletEnabled val="1"/>
        </dgm:presLayoutVars>
      </dgm:prSet>
      <dgm:spPr/>
      <dgm:t>
        <a:bodyPr/>
        <a:lstStyle/>
        <a:p>
          <a:endParaRPr lang="en-US"/>
        </a:p>
      </dgm:t>
    </dgm:pt>
    <dgm:pt modelId="{FFF489A3-FBEE-45A2-8E01-474BAA52529E}" type="pres">
      <dgm:prSet presAssocID="{7E0686FC-F37A-4837-AAAB-B16AE7FB8BA9}" presName="spacer" presStyleCnt="0"/>
      <dgm:spPr/>
    </dgm:pt>
    <dgm:pt modelId="{685F7730-1261-4B67-BBEB-C922EA1869AC}" type="pres">
      <dgm:prSet presAssocID="{BC1650FA-EFB5-4036-A102-0615E7AE8352}" presName="parentText" presStyleLbl="node1" presStyleIdx="4" presStyleCnt="5">
        <dgm:presLayoutVars>
          <dgm:chMax val="0"/>
          <dgm:bulletEnabled val="1"/>
        </dgm:presLayoutVars>
      </dgm:prSet>
      <dgm:spPr/>
      <dgm:t>
        <a:bodyPr/>
        <a:lstStyle/>
        <a:p>
          <a:endParaRPr lang="en-US"/>
        </a:p>
      </dgm:t>
    </dgm:pt>
  </dgm:ptLst>
  <dgm:cxnLst>
    <dgm:cxn modelId="{A621C4D4-FEDC-45CD-B0DC-B6DF0C73C9BC}" type="presOf" srcId="{BC1650FA-EFB5-4036-A102-0615E7AE8352}" destId="{685F7730-1261-4B67-BBEB-C922EA1869AC}" srcOrd="0" destOrd="0" presId="urn:microsoft.com/office/officeart/2005/8/layout/vList2"/>
    <dgm:cxn modelId="{30F14A2A-DBF8-4B74-8C38-2371BA753F26}" type="presOf" srcId="{EA41FF96-DB1A-440E-9920-31D4FDFAF287}" destId="{9DD02127-4C94-4306-BF0C-9CCCE8C7806C}" srcOrd="0" destOrd="0" presId="urn:microsoft.com/office/officeart/2005/8/layout/vList2"/>
    <dgm:cxn modelId="{5900E185-738F-44B9-9361-613184DE9A15}" srcId="{51467276-C1FE-4107-A123-89CC4BF5513B}" destId="{2BD913F2-2C8A-4789-ABF9-302CB1054DD5}" srcOrd="0" destOrd="0" parTransId="{8B44F675-94D7-4BB0-BD0E-FC3EB1E852E4}" sibTransId="{B26FADFB-305B-4E27-805D-5B2DCAA77828}"/>
    <dgm:cxn modelId="{3BD62903-99A5-4D8D-A1B5-9135BC48E5A8}" srcId="{51467276-C1FE-4107-A123-89CC4BF5513B}" destId="{BC1650FA-EFB5-4036-A102-0615E7AE8352}" srcOrd="4" destOrd="0" parTransId="{F75B243B-8638-4F49-92D8-147BD320B021}" sibTransId="{F26F83D0-094B-4333-A372-2A6BA4A89231}"/>
    <dgm:cxn modelId="{687C8FF1-DD7E-47FB-93C5-0840BB5AFAF6}" type="presOf" srcId="{2BD913F2-2C8A-4789-ABF9-302CB1054DD5}" destId="{B1519815-A1B2-4C99-9AE8-452F48C595F6}" srcOrd="0" destOrd="0" presId="urn:microsoft.com/office/officeart/2005/8/layout/vList2"/>
    <dgm:cxn modelId="{62A8D115-D7C7-4987-9936-8D7E25F4819B}" type="presOf" srcId="{43686821-276E-4F71-998E-2D231FD8344D}" destId="{BD9353F2-DB2F-4D0A-BA6A-28B15BCEE717}" srcOrd="0" destOrd="0" presId="urn:microsoft.com/office/officeart/2005/8/layout/vList2"/>
    <dgm:cxn modelId="{15682404-91AF-47E6-A3B0-21F2AF8A211F}" type="presOf" srcId="{51467276-C1FE-4107-A123-89CC4BF5513B}" destId="{13679B16-35EC-4489-A3AD-0A8C68135D79}" srcOrd="0" destOrd="0" presId="urn:microsoft.com/office/officeart/2005/8/layout/vList2"/>
    <dgm:cxn modelId="{DCB8F53F-9F81-41DD-B4EE-12BE92B86FA1}" srcId="{51467276-C1FE-4107-A123-89CC4BF5513B}" destId="{3ABA2D48-DB1E-43F1-868F-07FF5239297C}" srcOrd="2" destOrd="0" parTransId="{2A7362D8-0238-4B80-BD45-F4422FC45EFC}" sibTransId="{63446BB4-6985-4FF1-B882-65E0F6AF02E4}"/>
    <dgm:cxn modelId="{70C077CE-2C1D-45EA-9B0F-88ADF981EF7F}" srcId="{51467276-C1FE-4107-A123-89CC4BF5513B}" destId="{EA41FF96-DB1A-440E-9920-31D4FDFAF287}" srcOrd="3" destOrd="0" parTransId="{F741FE58-8EAC-421E-AF17-BE803223803D}" sibTransId="{7E0686FC-F37A-4837-AAAB-B16AE7FB8BA9}"/>
    <dgm:cxn modelId="{DE282ADE-9B74-4314-A0F8-CF06F2DC5168}" type="presOf" srcId="{3ABA2D48-DB1E-43F1-868F-07FF5239297C}" destId="{3CF08F53-86A5-47E6-8DB8-385B17CE56C8}" srcOrd="0" destOrd="0" presId="urn:microsoft.com/office/officeart/2005/8/layout/vList2"/>
    <dgm:cxn modelId="{67D55E3E-5DCD-4871-BA0B-1E466860C0B2}" srcId="{51467276-C1FE-4107-A123-89CC4BF5513B}" destId="{43686821-276E-4F71-998E-2D231FD8344D}" srcOrd="1" destOrd="0" parTransId="{5EFFC9C1-751A-43F3-A9B9-5CDAF10689BA}" sibTransId="{EAF29C48-0522-499B-82A2-91B9B11107E5}"/>
    <dgm:cxn modelId="{DCC21B36-547D-4274-810D-1114581CA793}" type="presParOf" srcId="{13679B16-35EC-4489-A3AD-0A8C68135D79}" destId="{B1519815-A1B2-4C99-9AE8-452F48C595F6}" srcOrd="0" destOrd="0" presId="urn:microsoft.com/office/officeart/2005/8/layout/vList2"/>
    <dgm:cxn modelId="{9153E38B-EAF0-4A63-B3DB-518F3344A349}" type="presParOf" srcId="{13679B16-35EC-4489-A3AD-0A8C68135D79}" destId="{EA635DE8-7D6C-45D0-B314-294390EDFF37}" srcOrd="1" destOrd="0" presId="urn:microsoft.com/office/officeart/2005/8/layout/vList2"/>
    <dgm:cxn modelId="{665A167D-6262-44F4-9EA6-BDD5654EFA85}" type="presParOf" srcId="{13679B16-35EC-4489-A3AD-0A8C68135D79}" destId="{BD9353F2-DB2F-4D0A-BA6A-28B15BCEE717}" srcOrd="2" destOrd="0" presId="urn:microsoft.com/office/officeart/2005/8/layout/vList2"/>
    <dgm:cxn modelId="{FDC5F853-BC71-40C2-B685-8D30114A595D}" type="presParOf" srcId="{13679B16-35EC-4489-A3AD-0A8C68135D79}" destId="{51DFE1AA-AB40-421B-B8F1-8574B9DE1F2B}" srcOrd="3" destOrd="0" presId="urn:microsoft.com/office/officeart/2005/8/layout/vList2"/>
    <dgm:cxn modelId="{FD1C3093-A86C-4C9E-A39E-55219533F44E}" type="presParOf" srcId="{13679B16-35EC-4489-A3AD-0A8C68135D79}" destId="{3CF08F53-86A5-47E6-8DB8-385B17CE56C8}" srcOrd="4" destOrd="0" presId="urn:microsoft.com/office/officeart/2005/8/layout/vList2"/>
    <dgm:cxn modelId="{0B2FCAF7-77B9-4EDD-83DF-06ACB7D9DDD6}" type="presParOf" srcId="{13679B16-35EC-4489-A3AD-0A8C68135D79}" destId="{EEF2ECE1-3D1E-418C-BBB0-3DA262D8D222}" srcOrd="5" destOrd="0" presId="urn:microsoft.com/office/officeart/2005/8/layout/vList2"/>
    <dgm:cxn modelId="{C0230670-DB1D-45D1-A72A-EBAA2BFD8F3D}" type="presParOf" srcId="{13679B16-35EC-4489-A3AD-0A8C68135D79}" destId="{9DD02127-4C94-4306-BF0C-9CCCE8C7806C}" srcOrd="6" destOrd="0" presId="urn:microsoft.com/office/officeart/2005/8/layout/vList2"/>
    <dgm:cxn modelId="{3B55603D-62C3-48B8-866E-3E38A80ECB25}" type="presParOf" srcId="{13679B16-35EC-4489-A3AD-0A8C68135D79}" destId="{FFF489A3-FBEE-45A2-8E01-474BAA52529E}" srcOrd="7" destOrd="0" presId="urn:microsoft.com/office/officeart/2005/8/layout/vList2"/>
    <dgm:cxn modelId="{3324E3B0-665C-4C9D-AFF5-70224936FC85}" type="presParOf" srcId="{13679B16-35EC-4489-A3AD-0A8C68135D79}" destId="{685F7730-1261-4B67-BBEB-C922EA1869AC}"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9B55F17-E952-49EB-9DD3-B7D8FAFD318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5CD81C36-DB08-4206-BEDD-531FEA844B63}">
      <dgm:prSet/>
      <dgm:spPr/>
      <dgm:t>
        <a:bodyPr/>
        <a:lstStyle/>
        <a:p>
          <a:r>
            <a:rPr lang="en-US"/>
            <a:t>As you all know Friday is usually our test day. So here's what I would like from you: </a:t>
          </a:r>
        </a:p>
      </dgm:t>
    </dgm:pt>
    <dgm:pt modelId="{AE4B27A1-1286-482C-A988-297D921B91E6}" type="parTrans" cxnId="{1DDFAEF8-0A69-4A79-A303-BC74CA7E4A00}">
      <dgm:prSet/>
      <dgm:spPr/>
      <dgm:t>
        <a:bodyPr/>
        <a:lstStyle/>
        <a:p>
          <a:endParaRPr lang="en-US"/>
        </a:p>
      </dgm:t>
    </dgm:pt>
    <dgm:pt modelId="{CB0FFF8E-AE49-4645-B2F8-E9FFD489CE7F}" type="sibTrans" cxnId="{1DDFAEF8-0A69-4A79-A303-BC74CA7E4A00}">
      <dgm:prSet/>
      <dgm:spPr/>
      <dgm:t>
        <a:bodyPr/>
        <a:lstStyle/>
        <a:p>
          <a:endParaRPr lang="en-US"/>
        </a:p>
      </dgm:t>
    </dgm:pt>
    <dgm:pt modelId="{7A650BBB-EB13-4A92-A266-88CA59E32C3F}">
      <dgm:prSet/>
      <dgm:spPr/>
      <dgm:t>
        <a:bodyPr/>
        <a:lstStyle/>
        <a:p>
          <a:r>
            <a:rPr lang="en-US"/>
            <a:t>I challenge you to complete your narrative for this week, your math review for today, and an I-Ready lesson or a book if you cannot get on I-Ready. </a:t>
          </a:r>
        </a:p>
      </dgm:t>
    </dgm:pt>
    <dgm:pt modelId="{4C543E8F-AA74-41AA-A2F8-AE41E1E167DF}" type="parTrans" cxnId="{7F071E5E-0155-4BBE-B10C-55F13FED4279}">
      <dgm:prSet/>
      <dgm:spPr/>
      <dgm:t>
        <a:bodyPr/>
        <a:lstStyle/>
        <a:p>
          <a:endParaRPr lang="en-US"/>
        </a:p>
      </dgm:t>
    </dgm:pt>
    <dgm:pt modelId="{5D836761-4F36-491D-868C-FD9D5FF1FA33}" type="sibTrans" cxnId="{7F071E5E-0155-4BBE-B10C-55F13FED4279}">
      <dgm:prSet/>
      <dgm:spPr/>
      <dgm:t>
        <a:bodyPr/>
        <a:lstStyle/>
        <a:p>
          <a:endParaRPr lang="en-US"/>
        </a:p>
      </dgm:t>
    </dgm:pt>
    <dgm:pt modelId="{B274DBB9-D720-49B5-861E-D6654512D86D}">
      <dgm:prSet/>
      <dgm:spPr/>
      <dgm:t>
        <a:bodyPr/>
        <a:lstStyle/>
        <a:p>
          <a:r>
            <a:rPr lang="en-US"/>
            <a:t>Now for the fun part of this fun friday; earlier this week we read two versions of Cinderella. Today your assignment is to watch the Cinderella movie and compare the movie to the book. If you don't have access to the movie, you can watch The Little Mermaid and listen to the story or The Beauty and The Beast and listen to the story. </a:t>
          </a:r>
        </a:p>
      </dgm:t>
    </dgm:pt>
    <dgm:pt modelId="{28575AED-0E21-43F8-B903-6966C50DBE32}" type="parTrans" cxnId="{F2A542B2-EDA6-4074-B3D1-41E1C06A1AE0}">
      <dgm:prSet/>
      <dgm:spPr/>
      <dgm:t>
        <a:bodyPr/>
        <a:lstStyle/>
        <a:p>
          <a:endParaRPr lang="en-US"/>
        </a:p>
      </dgm:t>
    </dgm:pt>
    <dgm:pt modelId="{EB47E854-03D3-4D6C-8C1B-8F64A7991C19}" type="sibTrans" cxnId="{F2A542B2-EDA6-4074-B3D1-41E1C06A1AE0}">
      <dgm:prSet/>
      <dgm:spPr/>
      <dgm:t>
        <a:bodyPr/>
        <a:lstStyle/>
        <a:p>
          <a:endParaRPr lang="en-US"/>
        </a:p>
      </dgm:t>
    </dgm:pt>
    <dgm:pt modelId="{C49FFCE4-98F4-4182-9469-EC1D62309F98}">
      <dgm:prSet/>
      <dgm:spPr/>
      <dgm:t>
        <a:bodyPr/>
        <a:lstStyle/>
        <a:p>
          <a:r>
            <a:rPr lang="en-US" dirty="0"/>
            <a:t>Of if you don't have access to any of those movies, here </a:t>
          </a:r>
          <a:r>
            <a:rPr lang="en-US" dirty="0" smtClean="0"/>
            <a:t>are two links for </a:t>
          </a:r>
          <a:r>
            <a:rPr lang="en-US" dirty="0"/>
            <a:t>a cartoon of The Three Little Pigs to compare to your story from Monday. </a:t>
          </a:r>
        </a:p>
      </dgm:t>
    </dgm:pt>
    <dgm:pt modelId="{EF0B772B-9B7C-460A-A23B-0B85447D17AA}" type="parTrans" cxnId="{B98FA117-C831-48E0-84E5-FCF63A039F58}">
      <dgm:prSet/>
      <dgm:spPr/>
      <dgm:t>
        <a:bodyPr/>
        <a:lstStyle/>
        <a:p>
          <a:endParaRPr lang="en-US"/>
        </a:p>
      </dgm:t>
    </dgm:pt>
    <dgm:pt modelId="{3D002547-9403-4F39-9A2B-60FD5E838614}" type="sibTrans" cxnId="{B98FA117-C831-48E0-84E5-FCF63A039F58}">
      <dgm:prSet/>
      <dgm:spPr/>
      <dgm:t>
        <a:bodyPr/>
        <a:lstStyle/>
        <a:p>
          <a:endParaRPr lang="en-US"/>
        </a:p>
      </dgm:t>
    </dgm:pt>
    <dgm:pt modelId="{559B8097-FA5A-4A69-9177-E9E1B1E56725}">
      <dgm:prSet/>
      <dgm:spPr/>
      <dgm:t>
        <a:bodyPr/>
        <a:lstStyle/>
        <a:p>
          <a:r>
            <a:rPr lang="en-US">
              <a:hlinkClick xmlns:r="http://schemas.openxmlformats.org/officeDocument/2006/relationships" r:id="rId1"/>
            </a:rPr>
            <a:t>Disney 3 Little Pigs</a:t>
          </a:r>
          <a:endParaRPr lang="en-US"/>
        </a:p>
      </dgm:t>
    </dgm:pt>
    <dgm:pt modelId="{2A2596AE-CA4C-4D03-8045-DD3D140859F7}" type="parTrans" cxnId="{D2F0BCD6-B365-49A7-901F-C3A2FEC0BFDA}">
      <dgm:prSet/>
      <dgm:spPr/>
      <dgm:t>
        <a:bodyPr/>
        <a:lstStyle/>
        <a:p>
          <a:endParaRPr lang="en-US"/>
        </a:p>
      </dgm:t>
    </dgm:pt>
    <dgm:pt modelId="{1325210B-13B3-4A29-956B-E2F1063AA4F6}" type="sibTrans" cxnId="{D2F0BCD6-B365-49A7-901F-C3A2FEC0BFDA}">
      <dgm:prSet/>
      <dgm:spPr/>
      <dgm:t>
        <a:bodyPr/>
        <a:lstStyle/>
        <a:p>
          <a:endParaRPr lang="en-US"/>
        </a:p>
      </dgm:t>
    </dgm:pt>
    <dgm:pt modelId="{E5C58D07-C19C-4056-BE86-3EF184CFB98E}">
      <dgm:prSet/>
      <dgm:spPr/>
      <dgm:t>
        <a:bodyPr/>
        <a:lstStyle/>
        <a:p>
          <a:r>
            <a:rPr lang="en-US">
              <a:hlinkClick xmlns:r="http://schemas.openxmlformats.org/officeDocument/2006/relationships" r:id="rId2"/>
            </a:rPr>
            <a:t>Looney Tunes 3 Little Pigs</a:t>
          </a:r>
          <a:endParaRPr lang="en-US"/>
        </a:p>
      </dgm:t>
    </dgm:pt>
    <dgm:pt modelId="{9B24DB8C-44A4-4AA8-8B50-8E0381AE1FCA}" type="parTrans" cxnId="{4BDE78AF-05B1-4345-9D41-AC58A022BCF5}">
      <dgm:prSet/>
      <dgm:spPr/>
      <dgm:t>
        <a:bodyPr/>
        <a:lstStyle/>
        <a:p>
          <a:endParaRPr lang="en-US"/>
        </a:p>
      </dgm:t>
    </dgm:pt>
    <dgm:pt modelId="{1192DCCE-2D2A-4B4B-B8F7-E46F3CD3EBE1}" type="sibTrans" cxnId="{4BDE78AF-05B1-4345-9D41-AC58A022BCF5}">
      <dgm:prSet/>
      <dgm:spPr/>
      <dgm:t>
        <a:bodyPr/>
        <a:lstStyle/>
        <a:p>
          <a:endParaRPr lang="en-US"/>
        </a:p>
      </dgm:t>
    </dgm:pt>
    <dgm:pt modelId="{7E9313C1-F425-4976-8F60-95BA5FDC3319}" type="pres">
      <dgm:prSet presAssocID="{39B55F17-E952-49EB-9DD3-B7D8FAFD3188}" presName="linear" presStyleCnt="0">
        <dgm:presLayoutVars>
          <dgm:animLvl val="lvl"/>
          <dgm:resizeHandles val="exact"/>
        </dgm:presLayoutVars>
      </dgm:prSet>
      <dgm:spPr/>
      <dgm:t>
        <a:bodyPr/>
        <a:lstStyle/>
        <a:p>
          <a:endParaRPr lang="en-US"/>
        </a:p>
      </dgm:t>
    </dgm:pt>
    <dgm:pt modelId="{60EB346A-D43B-4775-B4C7-F5A1F8C3CE84}" type="pres">
      <dgm:prSet presAssocID="{5CD81C36-DB08-4206-BEDD-531FEA844B63}" presName="parentText" presStyleLbl="node1" presStyleIdx="0" presStyleCnt="6">
        <dgm:presLayoutVars>
          <dgm:chMax val="0"/>
          <dgm:bulletEnabled val="1"/>
        </dgm:presLayoutVars>
      </dgm:prSet>
      <dgm:spPr/>
      <dgm:t>
        <a:bodyPr/>
        <a:lstStyle/>
        <a:p>
          <a:endParaRPr lang="en-US"/>
        </a:p>
      </dgm:t>
    </dgm:pt>
    <dgm:pt modelId="{2203C68A-F684-49FE-BFFA-72E07E3818AC}" type="pres">
      <dgm:prSet presAssocID="{CB0FFF8E-AE49-4645-B2F8-E9FFD489CE7F}" presName="spacer" presStyleCnt="0"/>
      <dgm:spPr/>
    </dgm:pt>
    <dgm:pt modelId="{1C2AE72D-A8C8-4603-9503-087559564387}" type="pres">
      <dgm:prSet presAssocID="{7A650BBB-EB13-4A92-A266-88CA59E32C3F}" presName="parentText" presStyleLbl="node1" presStyleIdx="1" presStyleCnt="6">
        <dgm:presLayoutVars>
          <dgm:chMax val="0"/>
          <dgm:bulletEnabled val="1"/>
        </dgm:presLayoutVars>
      </dgm:prSet>
      <dgm:spPr/>
      <dgm:t>
        <a:bodyPr/>
        <a:lstStyle/>
        <a:p>
          <a:endParaRPr lang="en-US"/>
        </a:p>
      </dgm:t>
    </dgm:pt>
    <dgm:pt modelId="{C643E852-F8C9-415B-9C06-14AF3E5F63D8}" type="pres">
      <dgm:prSet presAssocID="{5D836761-4F36-491D-868C-FD9D5FF1FA33}" presName="spacer" presStyleCnt="0"/>
      <dgm:spPr/>
    </dgm:pt>
    <dgm:pt modelId="{8C694457-DC24-41AC-9788-AC755B40B345}" type="pres">
      <dgm:prSet presAssocID="{B274DBB9-D720-49B5-861E-D6654512D86D}" presName="parentText" presStyleLbl="node1" presStyleIdx="2" presStyleCnt="6">
        <dgm:presLayoutVars>
          <dgm:chMax val="0"/>
          <dgm:bulletEnabled val="1"/>
        </dgm:presLayoutVars>
      </dgm:prSet>
      <dgm:spPr/>
      <dgm:t>
        <a:bodyPr/>
        <a:lstStyle/>
        <a:p>
          <a:endParaRPr lang="en-US"/>
        </a:p>
      </dgm:t>
    </dgm:pt>
    <dgm:pt modelId="{763CA95C-D0D3-4DF6-86F3-F4E6976D51CF}" type="pres">
      <dgm:prSet presAssocID="{EB47E854-03D3-4D6C-8C1B-8F64A7991C19}" presName="spacer" presStyleCnt="0"/>
      <dgm:spPr/>
    </dgm:pt>
    <dgm:pt modelId="{B49FA132-6246-4A27-BACA-1DBA0CCCA86A}" type="pres">
      <dgm:prSet presAssocID="{C49FFCE4-98F4-4182-9469-EC1D62309F98}" presName="parentText" presStyleLbl="node1" presStyleIdx="3" presStyleCnt="6">
        <dgm:presLayoutVars>
          <dgm:chMax val="0"/>
          <dgm:bulletEnabled val="1"/>
        </dgm:presLayoutVars>
      </dgm:prSet>
      <dgm:spPr/>
      <dgm:t>
        <a:bodyPr/>
        <a:lstStyle/>
        <a:p>
          <a:endParaRPr lang="en-US"/>
        </a:p>
      </dgm:t>
    </dgm:pt>
    <dgm:pt modelId="{64B0AEBF-C6FE-4FAB-B3F9-A5D5080BC3B9}" type="pres">
      <dgm:prSet presAssocID="{3D002547-9403-4F39-9A2B-60FD5E838614}" presName="spacer" presStyleCnt="0"/>
      <dgm:spPr/>
    </dgm:pt>
    <dgm:pt modelId="{F6CD9F79-1069-4885-8383-6033A0ED3EF6}" type="pres">
      <dgm:prSet presAssocID="{559B8097-FA5A-4A69-9177-E9E1B1E56725}" presName="parentText" presStyleLbl="node1" presStyleIdx="4" presStyleCnt="6">
        <dgm:presLayoutVars>
          <dgm:chMax val="0"/>
          <dgm:bulletEnabled val="1"/>
        </dgm:presLayoutVars>
      </dgm:prSet>
      <dgm:spPr/>
      <dgm:t>
        <a:bodyPr/>
        <a:lstStyle/>
        <a:p>
          <a:endParaRPr lang="en-US"/>
        </a:p>
      </dgm:t>
    </dgm:pt>
    <dgm:pt modelId="{8B168F55-5374-455C-AA1B-C7CA54D6900A}" type="pres">
      <dgm:prSet presAssocID="{1325210B-13B3-4A29-956B-E2F1063AA4F6}" presName="spacer" presStyleCnt="0"/>
      <dgm:spPr/>
    </dgm:pt>
    <dgm:pt modelId="{0A11B985-2CD2-4CCE-9652-0C18AA934BDA}" type="pres">
      <dgm:prSet presAssocID="{E5C58D07-C19C-4056-BE86-3EF184CFB98E}" presName="parentText" presStyleLbl="node1" presStyleIdx="5" presStyleCnt="6">
        <dgm:presLayoutVars>
          <dgm:chMax val="0"/>
          <dgm:bulletEnabled val="1"/>
        </dgm:presLayoutVars>
      </dgm:prSet>
      <dgm:spPr/>
      <dgm:t>
        <a:bodyPr/>
        <a:lstStyle/>
        <a:p>
          <a:endParaRPr lang="en-US"/>
        </a:p>
      </dgm:t>
    </dgm:pt>
  </dgm:ptLst>
  <dgm:cxnLst>
    <dgm:cxn modelId="{B98FA117-C831-48E0-84E5-FCF63A039F58}" srcId="{39B55F17-E952-49EB-9DD3-B7D8FAFD3188}" destId="{C49FFCE4-98F4-4182-9469-EC1D62309F98}" srcOrd="3" destOrd="0" parTransId="{EF0B772B-9B7C-460A-A23B-0B85447D17AA}" sibTransId="{3D002547-9403-4F39-9A2B-60FD5E838614}"/>
    <dgm:cxn modelId="{1DDFAEF8-0A69-4A79-A303-BC74CA7E4A00}" srcId="{39B55F17-E952-49EB-9DD3-B7D8FAFD3188}" destId="{5CD81C36-DB08-4206-BEDD-531FEA844B63}" srcOrd="0" destOrd="0" parTransId="{AE4B27A1-1286-482C-A988-297D921B91E6}" sibTransId="{CB0FFF8E-AE49-4645-B2F8-E9FFD489CE7F}"/>
    <dgm:cxn modelId="{B92F07A6-613D-4531-BCC1-8BC70F64C873}" type="presOf" srcId="{559B8097-FA5A-4A69-9177-E9E1B1E56725}" destId="{F6CD9F79-1069-4885-8383-6033A0ED3EF6}" srcOrd="0" destOrd="0" presId="urn:microsoft.com/office/officeart/2005/8/layout/vList2"/>
    <dgm:cxn modelId="{D2F0BCD6-B365-49A7-901F-C3A2FEC0BFDA}" srcId="{39B55F17-E952-49EB-9DD3-B7D8FAFD3188}" destId="{559B8097-FA5A-4A69-9177-E9E1B1E56725}" srcOrd="4" destOrd="0" parTransId="{2A2596AE-CA4C-4D03-8045-DD3D140859F7}" sibTransId="{1325210B-13B3-4A29-956B-E2F1063AA4F6}"/>
    <dgm:cxn modelId="{7F071E5E-0155-4BBE-B10C-55F13FED4279}" srcId="{39B55F17-E952-49EB-9DD3-B7D8FAFD3188}" destId="{7A650BBB-EB13-4A92-A266-88CA59E32C3F}" srcOrd="1" destOrd="0" parTransId="{4C543E8F-AA74-41AA-A2F8-AE41E1E167DF}" sibTransId="{5D836761-4F36-491D-868C-FD9D5FF1FA33}"/>
    <dgm:cxn modelId="{AC1CF2C2-2CE2-4AD5-B941-8A78015732BD}" type="presOf" srcId="{E5C58D07-C19C-4056-BE86-3EF184CFB98E}" destId="{0A11B985-2CD2-4CCE-9652-0C18AA934BDA}" srcOrd="0" destOrd="0" presId="urn:microsoft.com/office/officeart/2005/8/layout/vList2"/>
    <dgm:cxn modelId="{0DDEA2F3-F4EE-473F-A24B-B041052DE2FB}" type="presOf" srcId="{39B55F17-E952-49EB-9DD3-B7D8FAFD3188}" destId="{7E9313C1-F425-4976-8F60-95BA5FDC3319}" srcOrd="0" destOrd="0" presId="urn:microsoft.com/office/officeart/2005/8/layout/vList2"/>
    <dgm:cxn modelId="{4BDE78AF-05B1-4345-9D41-AC58A022BCF5}" srcId="{39B55F17-E952-49EB-9DD3-B7D8FAFD3188}" destId="{E5C58D07-C19C-4056-BE86-3EF184CFB98E}" srcOrd="5" destOrd="0" parTransId="{9B24DB8C-44A4-4AA8-8B50-8E0381AE1FCA}" sibTransId="{1192DCCE-2D2A-4B4B-B8F7-E46F3CD3EBE1}"/>
    <dgm:cxn modelId="{9B5D5D0F-6596-4CCB-AA09-F6CC6CF1B4EE}" type="presOf" srcId="{B274DBB9-D720-49B5-861E-D6654512D86D}" destId="{8C694457-DC24-41AC-9788-AC755B40B345}" srcOrd="0" destOrd="0" presId="urn:microsoft.com/office/officeart/2005/8/layout/vList2"/>
    <dgm:cxn modelId="{F2A542B2-EDA6-4074-B3D1-41E1C06A1AE0}" srcId="{39B55F17-E952-49EB-9DD3-B7D8FAFD3188}" destId="{B274DBB9-D720-49B5-861E-D6654512D86D}" srcOrd="2" destOrd="0" parTransId="{28575AED-0E21-43F8-B903-6966C50DBE32}" sibTransId="{EB47E854-03D3-4D6C-8C1B-8F64A7991C19}"/>
    <dgm:cxn modelId="{C1CBC199-B99A-455E-A303-850C97E568BC}" type="presOf" srcId="{7A650BBB-EB13-4A92-A266-88CA59E32C3F}" destId="{1C2AE72D-A8C8-4603-9503-087559564387}" srcOrd="0" destOrd="0" presId="urn:microsoft.com/office/officeart/2005/8/layout/vList2"/>
    <dgm:cxn modelId="{DF4BF7E9-D8A9-4968-8641-632C1760E60F}" type="presOf" srcId="{5CD81C36-DB08-4206-BEDD-531FEA844B63}" destId="{60EB346A-D43B-4775-B4C7-F5A1F8C3CE84}" srcOrd="0" destOrd="0" presId="urn:microsoft.com/office/officeart/2005/8/layout/vList2"/>
    <dgm:cxn modelId="{E1AA5515-21A2-43C8-89D3-1DA6E758251D}" type="presOf" srcId="{C49FFCE4-98F4-4182-9469-EC1D62309F98}" destId="{B49FA132-6246-4A27-BACA-1DBA0CCCA86A}" srcOrd="0" destOrd="0" presId="urn:microsoft.com/office/officeart/2005/8/layout/vList2"/>
    <dgm:cxn modelId="{BCD31379-933B-4DF6-BBDE-8205DD0CE8CA}" type="presParOf" srcId="{7E9313C1-F425-4976-8F60-95BA5FDC3319}" destId="{60EB346A-D43B-4775-B4C7-F5A1F8C3CE84}" srcOrd="0" destOrd="0" presId="urn:microsoft.com/office/officeart/2005/8/layout/vList2"/>
    <dgm:cxn modelId="{7AEBA83E-455A-4FD2-8810-C9EAAF3380B5}" type="presParOf" srcId="{7E9313C1-F425-4976-8F60-95BA5FDC3319}" destId="{2203C68A-F684-49FE-BFFA-72E07E3818AC}" srcOrd="1" destOrd="0" presId="urn:microsoft.com/office/officeart/2005/8/layout/vList2"/>
    <dgm:cxn modelId="{EB94AACC-6BFF-45BF-B35A-09C726176BC9}" type="presParOf" srcId="{7E9313C1-F425-4976-8F60-95BA5FDC3319}" destId="{1C2AE72D-A8C8-4603-9503-087559564387}" srcOrd="2" destOrd="0" presId="urn:microsoft.com/office/officeart/2005/8/layout/vList2"/>
    <dgm:cxn modelId="{250E7C33-916E-4E24-A3F7-1C05D1FF0F0E}" type="presParOf" srcId="{7E9313C1-F425-4976-8F60-95BA5FDC3319}" destId="{C643E852-F8C9-415B-9C06-14AF3E5F63D8}" srcOrd="3" destOrd="0" presId="urn:microsoft.com/office/officeart/2005/8/layout/vList2"/>
    <dgm:cxn modelId="{4BFCEA1F-C6F0-431B-8BFC-B88F5EB80210}" type="presParOf" srcId="{7E9313C1-F425-4976-8F60-95BA5FDC3319}" destId="{8C694457-DC24-41AC-9788-AC755B40B345}" srcOrd="4" destOrd="0" presId="urn:microsoft.com/office/officeart/2005/8/layout/vList2"/>
    <dgm:cxn modelId="{F27C67F6-BDF4-457F-8B71-C157F431D4C5}" type="presParOf" srcId="{7E9313C1-F425-4976-8F60-95BA5FDC3319}" destId="{763CA95C-D0D3-4DF6-86F3-F4E6976D51CF}" srcOrd="5" destOrd="0" presId="urn:microsoft.com/office/officeart/2005/8/layout/vList2"/>
    <dgm:cxn modelId="{9FA1322C-A313-4E27-A4B6-D452B409DBFB}" type="presParOf" srcId="{7E9313C1-F425-4976-8F60-95BA5FDC3319}" destId="{B49FA132-6246-4A27-BACA-1DBA0CCCA86A}" srcOrd="6" destOrd="0" presId="urn:microsoft.com/office/officeart/2005/8/layout/vList2"/>
    <dgm:cxn modelId="{E6BE5CEC-3442-4E8F-BCDD-8A4B168EE675}" type="presParOf" srcId="{7E9313C1-F425-4976-8F60-95BA5FDC3319}" destId="{64B0AEBF-C6FE-4FAB-B3F9-A5D5080BC3B9}" srcOrd="7" destOrd="0" presId="urn:microsoft.com/office/officeart/2005/8/layout/vList2"/>
    <dgm:cxn modelId="{1E4D9663-0C6E-47F9-ADE1-ACA0E22C4D83}" type="presParOf" srcId="{7E9313C1-F425-4976-8F60-95BA5FDC3319}" destId="{F6CD9F79-1069-4885-8383-6033A0ED3EF6}" srcOrd="8" destOrd="0" presId="urn:microsoft.com/office/officeart/2005/8/layout/vList2"/>
    <dgm:cxn modelId="{EC68587D-21C0-4A81-96C2-BB29C6932BF1}" type="presParOf" srcId="{7E9313C1-F425-4976-8F60-95BA5FDC3319}" destId="{8B168F55-5374-455C-AA1B-C7CA54D6900A}" srcOrd="9" destOrd="0" presId="urn:microsoft.com/office/officeart/2005/8/layout/vList2"/>
    <dgm:cxn modelId="{921F2820-AF7A-4D2B-8686-B16907E6DDE7}" type="presParOf" srcId="{7E9313C1-F425-4976-8F60-95BA5FDC3319}" destId="{0A11B985-2CD2-4CCE-9652-0C18AA934BDA}"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19815-A1B2-4C99-9AE8-452F48C595F6}">
      <dsp:nvSpPr>
        <dsp:cNvPr id="0" name=""/>
        <dsp:cNvSpPr/>
      </dsp:nvSpPr>
      <dsp:spPr>
        <a:xfrm>
          <a:off x="0" y="838513"/>
          <a:ext cx="6513603" cy="79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Complete a double bubble for the two stories you had heard today. Listen to them again if you don't remember them.</a:t>
          </a:r>
        </a:p>
      </dsp:txBody>
      <dsp:txXfrm>
        <a:off x="38838" y="877351"/>
        <a:ext cx="6435927" cy="717924"/>
      </dsp:txXfrm>
    </dsp:sp>
    <dsp:sp modelId="{BD9353F2-DB2F-4D0A-BA6A-28B15BCEE717}">
      <dsp:nvSpPr>
        <dsp:cNvPr id="0" name=""/>
        <dsp:cNvSpPr/>
      </dsp:nvSpPr>
      <dsp:spPr>
        <a:xfrm>
          <a:off x="0" y="1691713"/>
          <a:ext cx="6513603" cy="79560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Writing- Keep on writing! Complete the steps from episodes five and six from today's videos. </a:t>
          </a:r>
        </a:p>
      </dsp:txBody>
      <dsp:txXfrm>
        <a:off x="38838" y="1730551"/>
        <a:ext cx="6435927" cy="717924"/>
      </dsp:txXfrm>
    </dsp:sp>
    <dsp:sp modelId="{3CF08F53-86A5-47E6-8DB8-385B17CE56C8}">
      <dsp:nvSpPr>
        <dsp:cNvPr id="0" name=""/>
        <dsp:cNvSpPr/>
      </dsp:nvSpPr>
      <dsp:spPr>
        <a:xfrm>
          <a:off x="0" y="2544913"/>
          <a:ext cx="6513603" cy="7956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IReady Lesson</a:t>
          </a:r>
        </a:p>
      </dsp:txBody>
      <dsp:txXfrm>
        <a:off x="38838" y="2583751"/>
        <a:ext cx="6435927" cy="717924"/>
      </dsp:txXfrm>
    </dsp:sp>
    <dsp:sp modelId="{9DD02127-4C94-4306-BF0C-9CCCE8C7806C}">
      <dsp:nvSpPr>
        <dsp:cNvPr id="0" name=""/>
        <dsp:cNvSpPr/>
      </dsp:nvSpPr>
      <dsp:spPr>
        <a:xfrm>
          <a:off x="0" y="3398113"/>
          <a:ext cx="6513603" cy="79560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Packet work</a:t>
          </a:r>
        </a:p>
      </dsp:txBody>
      <dsp:txXfrm>
        <a:off x="38838" y="3436951"/>
        <a:ext cx="6435927" cy="717924"/>
      </dsp:txXfrm>
    </dsp:sp>
    <dsp:sp modelId="{685F7730-1261-4B67-BBEB-C922EA1869AC}">
      <dsp:nvSpPr>
        <dsp:cNvPr id="0" name=""/>
        <dsp:cNvSpPr/>
      </dsp:nvSpPr>
      <dsp:spPr>
        <a:xfrm>
          <a:off x="0" y="4251313"/>
          <a:ext cx="6513603" cy="7956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*Remember to read every day!*</a:t>
          </a:r>
        </a:p>
      </dsp:txBody>
      <dsp:txXfrm>
        <a:off x="38838" y="4290151"/>
        <a:ext cx="6435927" cy="717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519815-A1B2-4C99-9AE8-452F48C595F6}">
      <dsp:nvSpPr>
        <dsp:cNvPr id="0" name=""/>
        <dsp:cNvSpPr/>
      </dsp:nvSpPr>
      <dsp:spPr>
        <a:xfrm>
          <a:off x="0" y="838513"/>
          <a:ext cx="6513603" cy="7956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Complete a double bubble for the two stories you had heard today. Listen to them again if you don't remember them.</a:t>
          </a:r>
        </a:p>
      </dsp:txBody>
      <dsp:txXfrm>
        <a:off x="38838" y="877351"/>
        <a:ext cx="6435927" cy="717924"/>
      </dsp:txXfrm>
    </dsp:sp>
    <dsp:sp modelId="{BD9353F2-DB2F-4D0A-BA6A-28B15BCEE717}">
      <dsp:nvSpPr>
        <dsp:cNvPr id="0" name=""/>
        <dsp:cNvSpPr/>
      </dsp:nvSpPr>
      <dsp:spPr>
        <a:xfrm>
          <a:off x="0" y="1691713"/>
          <a:ext cx="6513603" cy="79560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n-US" sz="2000" kern="1200"/>
            <a:t>Writing- Keep on writing! Complete the steps from episodes</a:t>
          </a:r>
          <a:r>
            <a:rPr lang="en-US" sz="2000" kern="1200">
              <a:latin typeface="Calibri Light" panose="020F0302020204030204"/>
            </a:rPr>
            <a:t> seven</a:t>
          </a:r>
          <a:r>
            <a:rPr lang="en-US" sz="2000" kern="1200"/>
            <a:t> and</a:t>
          </a:r>
          <a:r>
            <a:rPr lang="en-US" sz="2000" kern="1200">
              <a:latin typeface="Calibri Light" panose="020F0302020204030204"/>
            </a:rPr>
            <a:t> eight</a:t>
          </a:r>
          <a:r>
            <a:rPr lang="en-US" sz="2000" kern="1200"/>
            <a:t> from today's videos. </a:t>
          </a:r>
        </a:p>
      </dsp:txBody>
      <dsp:txXfrm>
        <a:off x="38838" y="1730551"/>
        <a:ext cx="6435927" cy="717924"/>
      </dsp:txXfrm>
    </dsp:sp>
    <dsp:sp modelId="{3CF08F53-86A5-47E6-8DB8-385B17CE56C8}">
      <dsp:nvSpPr>
        <dsp:cNvPr id="0" name=""/>
        <dsp:cNvSpPr/>
      </dsp:nvSpPr>
      <dsp:spPr>
        <a:xfrm>
          <a:off x="0" y="2544913"/>
          <a:ext cx="6513603" cy="79560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IReady Lesson</a:t>
          </a:r>
        </a:p>
      </dsp:txBody>
      <dsp:txXfrm>
        <a:off x="38838" y="2583751"/>
        <a:ext cx="6435927" cy="717924"/>
      </dsp:txXfrm>
    </dsp:sp>
    <dsp:sp modelId="{9DD02127-4C94-4306-BF0C-9CCCE8C7806C}">
      <dsp:nvSpPr>
        <dsp:cNvPr id="0" name=""/>
        <dsp:cNvSpPr/>
      </dsp:nvSpPr>
      <dsp:spPr>
        <a:xfrm>
          <a:off x="0" y="3398113"/>
          <a:ext cx="6513603" cy="79560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Packet work</a:t>
          </a:r>
        </a:p>
      </dsp:txBody>
      <dsp:txXfrm>
        <a:off x="38838" y="3436951"/>
        <a:ext cx="6435927" cy="717924"/>
      </dsp:txXfrm>
    </dsp:sp>
    <dsp:sp modelId="{685F7730-1261-4B67-BBEB-C922EA1869AC}">
      <dsp:nvSpPr>
        <dsp:cNvPr id="0" name=""/>
        <dsp:cNvSpPr/>
      </dsp:nvSpPr>
      <dsp:spPr>
        <a:xfrm>
          <a:off x="0" y="4251313"/>
          <a:ext cx="6513603" cy="79560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a:t>*Remember to read every day!*</a:t>
          </a:r>
        </a:p>
      </dsp:txBody>
      <dsp:txXfrm>
        <a:off x="38838" y="4290151"/>
        <a:ext cx="6435927" cy="717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B346A-D43B-4775-B4C7-F5A1F8C3CE84}">
      <dsp:nvSpPr>
        <dsp:cNvPr id="0" name=""/>
        <dsp:cNvSpPr/>
      </dsp:nvSpPr>
      <dsp:spPr>
        <a:xfrm>
          <a:off x="0" y="89456"/>
          <a:ext cx="6513603" cy="9198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As you all know Friday is usually our test day. So here's what I would like from you: </a:t>
          </a:r>
        </a:p>
      </dsp:txBody>
      <dsp:txXfrm>
        <a:off x="44905" y="134361"/>
        <a:ext cx="6423793" cy="830075"/>
      </dsp:txXfrm>
    </dsp:sp>
    <dsp:sp modelId="{1C2AE72D-A8C8-4603-9503-087559564387}">
      <dsp:nvSpPr>
        <dsp:cNvPr id="0" name=""/>
        <dsp:cNvSpPr/>
      </dsp:nvSpPr>
      <dsp:spPr>
        <a:xfrm>
          <a:off x="0" y="1046781"/>
          <a:ext cx="6513603" cy="91988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I challenge you to complete your narrative for this week, your math review for today, and an I-Ready lesson or a book if you cannot get on I-Ready. </a:t>
          </a:r>
        </a:p>
      </dsp:txBody>
      <dsp:txXfrm>
        <a:off x="44905" y="1091686"/>
        <a:ext cx="6423793" cy="830075"/>
      </dsp:txXfrm>
    </dsp:sp>
    <dsp:sp modelId="{8C694457-DC24-41AC-9788-AC755B40B345}">
      <dsp:nvSpPr>
        <dsp:cNvPr id="0" name=""/>
        <dsp:cNvSpPr/>
      </dsp:nvSpPr>
      <dsp:spPr>
        <a:xfrm>
          <a:off x="0" y="2004107"/>
          <a:ext cx="6513603" cy="91988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t>Now for the fun part of this fun friday; earlier this week we read two versions of Cinderella. Today your assignment is to watch the Cinderella movie and compare the movie to the book. If you don't have access to the movie, you can watch The Little Mermaid and listen to the story or The Beauty and The Beast and listen to the story. </a:t>
          </a:r>
        </a:p>
      </dsp:txBody>
      <dsp:txXfrm>
        <a:off x="44905" y="2049012"/>
        <a:ext cx="6423793" cy="830075"/>
      </dsp:txXfrm>
    </dsp:sp>
    <dsp:sp modelId="{B49FA132-6246-4A27-BACA-1DBA0CCCA86A}">
      <dsp:nvSpPr>
        <dsp:cNvPr id="0" name=""/>
        <dsp:cNvSpPr/>
      </dsp:nvSpPr>
      <dsp:spPr>
        <a:xfrm>
          <a:off x="0" y="2961433"/>
          <a:ext cx="6513603" cy="91988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Of if you don't have access to any of those movies, here </a:t>
          </a:r>
          <a:r>
            <a:rPr lang="en-US" sz="1300" kern="1200" dirty="0" smtClean="0"/>
            <a:t>are two links for </a:t>
          </a:r>
          <a:r>
            <a:rPr lang="en-US" sz="1300" kern="1200" dirty="0"/>
            <a:t>a cartoon of The Three Little Pigs to compare to your story from Monday. </a:t>
          </a:r>
        </a:p>
      </dsp:txBody>
      <dsp:txXfrm>
        <a:off x="44905" y="3006338"/>
        <a:ext cx="6423793" cy="830075"/>
      </dsp:txXfrm>
    </dsp:sp>
    <dsp:sp modelId="{F6CD9F79-1069-4885-8383-6033A0ED3EF6}">
      <dsp:nvSpPr>
        <dsp:cNvPr id="0" name=""/>
        <dsp:cNvSpPr/>
      </dsp:nvSpPr>
      <dsp:spPr>
        <a:xfrm>
          <a:off x="0" y="3918758"/>
          <a:ext cx="6513603" cy="91988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hlinkClick xmlns:r="http://schemas.openxmlformats.org/officeDocument/2006/relationships" r:id="rId1"/>
            </a:rPr>
            <a:t>Disney 3 Little Pigs</a:t>
          </a:r>
          <a:endParaRPr lang="en-US" sz="1300" kern="1200"/>
        </a:p>
      </dsp:txBody>
      <dsp:txXfrm>
        <a:off x="44905" y="3963663"/>
        <a:ext cx="6423793" cy="830075"/>
      </dsp:txXfrm>
    </dsp:sp>
    <dsp:sp modelId="{0A11B985-2CD2-4CCE-9652-0C18AA934BDA}">
      <dsp:nvSpPr>
        <dsp:cNvPr id="0" name=""/>
        <dsp:cNvSpPr/>
      </dsp:nvSpPr>
      <dsp:spPr>
        <a:xfrm>
          <a:off x="0" y="4876084"/>
          <a:ext cx="6513603" cy="9198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a:hlinkClick xmlns:r="http://schemas.openxmlformats.org/officeDocument/2006/relationships" r:id="rId2"/>
            </a:rPr>
            <a:t>Looney Tunes 3 Little Pigs</a:t>
          </a:r>
          <a:endParaRPr lang="en-US" sz="1300" kern="1200"/>
        </a:p>
      </dsp:txBody>
      <dsp:txXfrm>
        <a:off x="44905" y="4920989"/>
        <a:ext cx="6423793" cy="8300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6ooKWyPI0i4&amp;t=116s"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online.kidsdiscover.com/classroom/8E2464/topic/types-of-star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C9AHXdRfDjQ&amp;t=82s" TargetMode="External"/><Relationship Id="rId2" Type="http://schemas.openxmlformats.org/officeDocument/2006/relationships/hyperlink" Target="https://www.youtube.com/watch?v=10r_XAPqsEw" TargetMode="Externa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GaV_YkkGAR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AxInWagSaA0&amp;list=PLTCzXKdxBpDDTpvoywXGuipjJTxBcFJsN&amp;index=1"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_cdR1ZEqWcY"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adKrNga8-Qs"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vl33DNKSUuI" TargetMode="Externa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hyperlink" Target="https://www.youtube.com/watch?v=ha0_TbU_snA"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GJMQWNd1TT8&amp;list=PLTCzXKdxBpDDTpvoywXGuipjJTxBcFJsN&amp;index=5"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hVaxiJB6Fls"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youtube.com/watch?v=1sZ15SUeS9w"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GJMQWNd1TT8&amp;list=PLTCzXKdxBpDDTpvoywXGuipjJTxBcFJsN&amp;index=5"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youtube.com/watch?v=xxhaMmsXYmo" TargetMode="External"/><Relationship Id="rId7" Type="http://schemas.openxmlformats.org/officeDocument/2006/relationships/image" Target="../media/image7.png"/><Relationship Id="rId2" Type="http://schemas.openxmlformats.org/officeDocument/2006/relationships/hyperlink" Target="https://www.youtube.com/watch?v=aQMrA2M1e9o"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www.youtube.com/watch?v=XyeepUmmPvU" TargetMode="External"/><Relationship Id="rId4" Type="http://schemas.openxmlformats.org/officeDocument/2006/relationships/hyperlink" Target="https://www.youtube.com/watch?v=1Q01X8JU3GU" TargetMode="External"/><Relationship Id="rId9"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uTYMYqs3-YQ"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kgkk5cEu-cI"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OUD6BrP5Hmk"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AxInWagSaA0&amp;list=PLTCzXKdxBpDDTpvoywXGuipjJTxBcFJsN&amp;index=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sadlierconnect.com/student/viewResource.html?resourceID=13706&amp;programTOCId=466&amp;eventId=qf9cWxm0VktUxneS&amp;eventValidation=00364ee586ed8abda788d652e378a108._.Zv4b2LHmcc0svY2ifBDNXWYkKzCtYqqlu0n8Q5UfCSv5xViHO43viipOzzI2bTy7eq6q__m0nhQrDoY1-9BTzH7Zo6VbJrH3"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41248" y="581891"/>
            <a:ext cx="3363242" cy="3740727"/>
          </a:xfrm>
        </p:spPr>
        <p:txBody>
          <a:bodyPr>
            <a:normAutofit/>
          </a:bodyPr>
          <a:lstStyle/>
          <a:p>
            <a:pPr algn="l"/>
            <a:r>
              <a:rPr lang="en-US" sz="4800">
                <a:cs typeface="Calibri Light"/>
              </a:rPr>
              <a:t>Lessons for the Week of March 23rd –27th, 2020</a:t>
            </a:r>
            <a:endParaRPr lang="en-US" sz="4800"/>
          </a:p>
        </p:txBody>
      </p:sp>
      <p:sp>
        <p:nvSpPr>
          <p:cNvPr id="3" name="Subtitle 2"/>
          <p:cNvSpPr>
            <a:spLocks noGrp="1"/>
          </p:cNvSpPr>
          <p:nvPr>
            <p:ph type="subTitle" idx="1"/>
          </p:nvPr>
        </p:nvSpPr>
        <p:spPr>
          <a:xfrm>
            <a:off x="841248" y="4533020"/>
            <a:ext cx="3363242" cy="1612930"/>
          </a:xfrm>
        </p:spPr>
        <p:txBody>
          <a:bodyPr vert="horz" lIns="91440" tIns="45720" rIns="91440" bIns="45720" rtlCol="0">
            <a:normAutofit/>
          </a:bodyPr>
          <a:lstStyle/>
          <a:p>
            <a:pPr algn="l"/>
            <a:r>
              <a:rPr lang="en-US">
                <a:cs typeface="Calibri"/>
              </a:rPr>
              <a:t>Language Arts, Math, and Science (next week Social Studies)</a:t>
            </a:r>
            <a:endParaRPr lang="en-US"/>
          </a:p>
        </p:txBody>
      </p:sp>
      <p:pic>
        <p:nvPicPr>
          <p:cNvPr id="6" name="Picture 6" descr="A picture containing drawing&#10;&#10;Description generated with very high confidence">
            <a:extLst>
              <a:ext uri="{FF2B5EF4-FFF2-40B4-BE49-F238E27FC236}">
                <a16:creationId xmlns:a16="http://schemas.microsoft.com/office/drawing/2014/main" id="{7079821D-C3E0-4EFA-ACF7-4D0C52DFD764}"/>
              </a:ext>
            </a:extLst>
          </p:cNvPr>
          <p:cNvPicPr>
            <a:picLocks noChangeAspect="1"/>
          </p:cNvPicPr>
          <p:nvPr/>
        </p:nvPicPr>
        <p:blipFill>
          <a:blip r:embed="rId2"/>
          <a:stretch>
            <a:fillRect/>
          </a:stretch>
        </p:blipFill>
        <p:spPr>
          <a:xfrm>
            <a:off x="4637627" y="753478"/>
            <a:ext cx="6847062" cy="5220883"/>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7D206-6B46-4198-86E7-53DC28F5BF80}"/>
              </a:ext>
            </a:extLst>
          </p:cNvPr>
          <p:cNvSpPr>
            <a:spLocks noGrp="1"/>
          </p:cNvSpPr>
          <p:nvPr>
            <p:ph type="title"/>
          </p:nvPr>
        </p:nvSpPr>
        <p:spPr/>
        <p:txBody>
          <a:bodyPr/>
          <a:lstStyle/>
          <a:p>
            <a:r>
              <a:rPr lang="en-US">
                <a:cs typeface="Calibri Light"/>
              </a:rPr>
              <a:t>Today's Assignments</a:t>
            </a:r>
            <a:endParaRPr lang="en-US"/>
          </a:p>
        </p:txBody>
      </p:sp>
      <p:sp>
        <p:nvSpPr>
          <p:cNvPr id="3" name="Content Placeholder 2">
            <a:extLst>
              <a:ext uri="{FF2B5EF4-FFF2-40B4-BE49-F238E27FC236}">
                <a16:creationId xmlns:a16="http://schemas.microsoft.com/office/drawing/2014/main" id="{FA207F19-EE26-48EF-8581-4ACF971524E8}"/>
              </a:ext>
            </a:extLst>
          </p:cNvPr>
          <p:cNvSpPr>
            <a:spLocks noGrp="1"/>
          </p:cNvSpPr>
          <p:nvPr>
            <p:ph idx="1"/>
          </p:nvPr>
        </p:nvSpPr>
        <p:spPr/>
        <p:txBody>
          <a:bodyPr vert="horz" lIns="91440" tIns="45720" rIns="91440" bIns="45720" rtlCol="0" anchor="t">
            <a:normAutofit/>
          </a:bodyPr>
          <a:lstStyle/>
          <a:p>
            <a:r>
              <a:rPr lang="en-US">
                <a:cs typeface="Calibri"/>
              </a:rPr>
              <a:t>Complete a double bubble for the two stories you had heard today. Listen to them again if you don't remember them.</a:t>
            </a:r>
          </a:p>
          <a:p>
            <a:r>
              <a:rPr lang="en-US">
                <a:cs typeface="Calibri"/>
              </a:rPr>
              <a:t>Writing- start up a story! Complete the steps from episodes one and two from today's videos. (*Just like in class, put your work where you will find it tomorrow so you can do the steps from episodes three and four.*)</a:t>
            </a:r>
          </a:p>
          <a:p>
            <a:r>
              <a:rPr lang="en-US">
                <a:cs typeface="Calibri"/>
              </a:rPr>
              <a:t>Student Choice – IReady Lesson, 15 minutes of reading, or packet work</a:t>
            </a:r>
          </a:p>
        </p:txBody>
      </p:sp>
    </p:spTree>
    <p:extLst>
      <p:ext uri="{BB962C8B-B14F-4D97-AF65-F5344CB8AC3E}">
        <p14:creationId xmlns:p14="http://schemas.microsoft.com/office/powerpoint/2010/main" val="2786508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bject, clock, group, people&#10;&#10;Description generated with very high confidence">
            <a:extLst>
              <a:ext uri="{FF2B5EF4-FFF2-40B4-BE49-F238E27FC236}">
                <a16:creationId xmlns:a16="http://schemas.microsoft.com/office/drawing/2014/main" id="{348D8301-5E53-43DD-A07E-34F1212FC4D0}"/>
              </a:ext>
            </a:extLst>
          </p:cNvPr>
          <p:cNvPicPr>
            <a:picLocks noChangeAspect="1"/>
          </p:cNvPicPr>
          <p:nvPr/>
        </p:nvPicPr>
        <p:blipFill>
          <a:blip r:embed="rId2"/>
          <a:stretch>
            <a:fillRect/>
          </a:stretch>
        </p:blipFill>
        <p:spPr>
          <a:xfrm>
            <a:off x="5342626" y="1830352"/>
            <a:ext cx="6768860" cy="4793182"/>
          </a:xfrm>
          <a:prstGeom prst="rect">
            <a:avLst/>
          </a:prstGeom>
        </p:spPr>
      </p:pic>
      <p:sp>
        <p:nvSpPr>
          <p:cNvPr id="2" name="Title 1">
            <a:extLst>
              <a:ext uri="{FF2B5EF4-FFF2-40B4-BE49-F238E27FC236}">
                <a16:creationId xmlns:a16="http://schemas.microsoft.com/office/drawing/2014/main" id="{C9310E28-A704-4BCF-9A46-DBD33B2F2A38}"/>
              </a:ext>
            </a:extLst>
          </p:cNvPr>
          <p:cNvSpPr>
            <a:spLocks noGrp="1"/>
          </p:cNvSpPr>
          <p:nvPr>
            <p:ph type="title"/>
          </p:nvPr>
        </p:nvSpPr>
        <p:spPr/>
        <p:txBody>
          <a:bodyPr/>
          <a:lstStyle/>
          <a:p>
            <a:r>
              <a:rPr lang="en-US">
                <a:cs typeface="Calibri Light"/>
              </a:rPr>
              <a:t>Math- Here's math for today</a:t>
            </a:r>
            <a:endParaRPr lang="en-US"/>
          </a:p>
        </p:txBody>
      </p:sp>
      <p:sp>
        <p:nvSpPr>
          <p:cNvPr id="3" name="Content Placeholder 2">
            <a:extLst>
              <a:ext uri="{FF2B5EF4-FFF2-40B4-BE49-F238E27FC236}">
                <a16:creationId xmlns:a16="http://schemas.microsoft.com/office/drawing/2014/main" id="{BB54399C-0456-44B7-9CBF-F2E95D8ECE20}"/>
              </a:ext>
            </a:extLst>
          </p:cNvPr>
          <p:cNvSpPr>
            <a:spLocks noGrp="1"/>
          </p:cNvSpPr>
          <p:nvPr>
            <p:ph idx="1"/>
          </p:nvPr>
        </p:nvSpPr>
        <p:spPr>
          <a:xfrm>
            <a:off x="651294" y="1595587"/>
            <a:ext cx="10515600" cy="4351338"/>
          </a:xfrm>
        </p:spPr>
        <p:txBody>
          <a:bodyPr vert="horz" lIns="91440" tIns="45720" rIns="91440" bIns="45720" rtlCol="0" anchor="t">
            <a:normAutofit/>
          </a:bodyPr>
          <a:lstStyle/>
          <a:p>
            <a:pPr marL="0" indent="0">
              <a:buNone/>
            </a:pPr>
            <a:endParaRPr lang="en-US">
              <a:cs typeface="Calibri"/>
            </a:endParaRPr>
          </a:p>
          <a:p>
            <a:r>
              <a:rPr lang="en-US">
                <a:cs typeface="Calibri"/>
              </a:rPr>
              <a:t>Geometry Lesson</a:t>
            </a:r>
          </a:p>
          <a:p>
            <a:r>
              <a:rPr lang="en-US">
                <a:cs typeface="Calibri"/>
              </a:rPr>
              <a:t>Math Video To Watch</a:t>
            </a:r>
          </a:p>
        </p:txBody>
      </p:sp>
    </p:spTree>
    <p:extLst>
      <p:ext uri="{BB962C8B-B14F-4D97-AF65-F5344CB8AC3E}">
        <p14:creationId xmlns:p14="http://schemas.microsoft.com/office/powerpoint/2010/main" val="2158735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C138A0-F8A6-4698-8710-6453CC230F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DB8CF-98C3-41BB-B746-1E85B220CB6D}"/>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6600"/>
              <a:t>Geometry Lesson</a:t>
            </a:r>
          </a:p>
        </p:txBody>
      </p:sp>
      <p:sp>
        <p:nvSpPr>
          <p:cNvPr id="3" name="Content Placeholder 2">
            <a:extLst>
              <a:ext uri="{FF2B5EF4-FFF2-40B4-BE49-F238E27FC236}">
                <a16:creationId xmlns:a16="http://schemas.microsoft.com/office/drawing/2014/main" id="{999DB824-9DC8-40E1-A008-8A6DB645F8A5}"/>
              </a:ext>
            </a:extLst>
          </p:cNvPr>
          <p:cNvSpPr>
            <a:spLocks noGrp="1"/>
          </p:cNvSpPr>
          <p:nvPr>
            <p:ph idx="1"/>
          </p:nvPr>
        </p:nvSpPr>
        <p:spPr>
          <a:xfrm>
            <a:off x="1102379" y="790892"/>
            <a:ext cx="5492729" cy="1709849"/>
          </a:xfrm>
        </p:spPr>
        <p:txBody>
          <a:bodyPr vert="horz" lIns="91440" tIns="45720" rIns="91440" bIns="45720" rtlCol="0" anchor="b">
            <a:normAutofit/>
          </a:bodyPr>
          <a:lstStyle/>
          <a:p>
            <a:pPr marL="0" indent="0">
              <a:buNone/>
            </a:pPr>
            <a:r>
              <a:rPr lang="en-US" sz="2400"/>
              <a:t>To split a shape into fractions, all parts must be equal (the same size). If a shape is not split into same sized parts, you cannot call them fractions. </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high confidence">
            <a:extLst>
              <a:ext uri="{FF2B5EF4-FFF2-40B4-BE49-F238E27FC236}">
                <a16:creationId xmlns:a16="http://schemas.microsoft.com/office/drawing/2014/main" id="{7B7A9D9F-3BA6-47EB-9543-F6EDF13D451C}"/>
              </a:ext>
            </a:extLst>
          </p:cNvPr>
          <p:cNvPicPr>
            <a:picLocks noChangeAspect="1"/>
          </p:cNvPicPr>
          <p:nvPr/>
        </p:nvPicPr>
        <p:blipFill rotWithShape="1">
          <a:blip r:embed="rId2"/>
          <a:srcRect r="-2" b="1145"/>
          <a:stretch/>
        </p:blipFill>
        <p:spPr>
          <a:xfrm>
            <a:off x="7658100" y="928201"/>
            <a:ext cx="3800393" cy="4926942"/>
          </a:xfrm>
          <a:prstGeom prst="rect">
            <a:avLst/>
          </a:prstGeom>
        </p:spPr>
      </p:pic>
      <p:sp>
        <p:nvSpPr>
          <p:cNvPr id="18" name="Rectangle 17">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7716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451C-5CE3-4E18-9728-DF028D4B52BF}"/>
              </a:ext>
            </a:extLst>
          </p:cNvPr>
          <p:cNvSpPr>
            <a:spLocks noGrp="1"/>
          </p:cNvSpPr>
          <p:nvPr>
            <p:ph type="title"/>
          </p:nvPr>
        </p:nvSpPr>
        <p:spPr/>
        <p:txBody>
          <a:bodyPr/>
          <a:lstStyle/>
          <a:p>
            <a:r>
              <a:rPr lang="en-US">
                <a:cs typeface="Calibri Light"/>
              </a:rPr>
              <a:t>Geometry Lesson </a:t>
            </a:r>
            <a:endParaRPr lang="en-US"/>
          </a:p>
        </p:txBody>
      </p:sp>
      <p:pic>
        <p:nvPicPr>
          <p:cNvPr id="4" name="Picture 4" descr="A screenshot of a cell phone screen with text&#10;&#10;Description generated with very high confidence">
            <a:extLst>
              <a:ext uri="{FF2B5EF4-FFF2-40B4-BE49-F238E27FC236}">
                <a16:creationId xmlns:a16="http://schemas.microsoft.com/office/drawing/2014/main" id="{0397BFB1-4D9C-4B6E-83D8-12A90B29906F}"/>
              </a:ext>
            </a:extLst>
          </p:cNvPr>
          <p:cNvPicPr>
            <a:picLocks noGrp="1" noChangeAspect="1"/>
          </p:cNvPicPr>
          <p:nvPr>
            <p:ph idx="1"/>
          </p:nvPr>
        </p:nvPicPr>
        <p:blipFill>
          <a:blip r:embed="rId2"/>
          <a:stretch>
            <a:fillRect/>
          </a:stretch>
        </p:blipFill>
        <p:spPr>
          <a:xfrm>
            <a:off x="6039443" y="100342"/>
            <a:ext cx="6079718" cy="6651715"/>
          </a:xfrm>
        </p:spPr>
      </p:pic>
      <p:pic>
        <p:nvPicPr>
          <p:cNvPr id="6" name="Picture 6" descr="A picture containing building&#10;&#10;Description generated with very high confidence">
            <a:extLst>
              <a:ext uri="{FF2B5EF4-FFF2-40B4-BE49-F238E27FC236}">
                <a16:creationId xmlns:a16="http://schemas.microsoft.com/office/drawing/2014/main" id="{F2E5F8E8-CBDD-4704-A6EA-B693C82AAE5C}"/>
              </a:ext>
            </a:extLst>
          </p:cNvPr>
          <p:cNvPicPr>
            <a:picLocks noChangeAspect="1"/>
          </p:cNvPicPr>
          <p:nvPr/>
        </p:nvPicPr>
        <p:blipFill>
          <a:blip r:embed="rId3"/>
          <a:stretch>
            <a:fillRect/>
          </a:stretch>
        </p:blipFill>
        <p:spPr>
          <a:xfrm>
            <a:off x="213953" y="1345182"/>
            <a:ext cx="5739979" cy="5303448"/>
          </a:xfrm>
          <a:prstGeom prst="rect">
            <a:avLst/>
          </a:prstGeom>
        </p:spPr>
      </p:pic>
    </p:spTree>
    <p:extLst>
      <p:ext uri="{BB962C8B-B14F-4D97-AF65-F5344CB8AC3E}">
        <p14:creationId xmlns:p14="http://schemas.microsoft.com/office/powerpoint/2010/main" val="3153788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8FF19-A289-43E0-A236-BE028DE4F622}"/>
              </a:ext>
            </a:extLst>
          </p:cNvPr>
          <p:cNvSpPr>
            <a:spLocks noGrp="1"/>
          </p:cNvSpPr>
          <p:nvPr>
            <p:ph type="title"/>
          </p:nvPr>
        </p:nvSpPr>
        <p:spPr/>
        <p:txBody>
          <a:bodyPr/>
          <a:lstStyle/>
          <a:p>
            <a:r>
              <a:rPr lang="en-US">
                <a:cs typeface="Calibri Light"/>
              </a:rPr>
              <a:t>Math Video</a:t>
            </a:r>
            <a:endParaRPr lang="en-US"/>
          </a:p>
        </p:txBody>
      </p:sp>
      <p:sp>
        <p:nvSpPr>
          <p:cNvPr id="3" name="Content Placeholder 2">
            <a:extLst>
              <a:ext uri="{FF2B5EF4-FFF2-40B4-BE49-F238E27FC236}">
                <a16:creationId xmlns:a16="http://schemas.microsoft.com/office/drawing/2014/main" id="{73167912-B051-4D11-A784-EC34A955362F}"/>
              </a:ext>
            </a:extLst>
          </p:cNvPr>
          <p:cNvSpPr>
            <a:spLocks noGrp="1"/>
          </p:cNvSpPr>
          <p:nvPr>
            <p:ph idx="1"/>
          </p:nvPr>
        </p:nvSpPr>
        <p:spPr/>
        <p:txBody>
          <a:bodyPr vert="horz" lIns="91440" tIns="45720" rIns="91440" bIns="45720" rtlCol="0" anchor="t">
            <a:normAutofit/>
          </a:bodyPr>
          <a:lstStyle/>
          <a:p>
            <a:pPr marL="0" indent="0">
              <a:buNone/>
            </a:pPr>
            <a:r>
              <a:rPr lang="en-US" dirty="0">
                <a:ea typeface="+mn-lt"/>
                <a:cs typeface="+mn-lt"/>
                <a:hlinkClick r:id="rId2"/>
              </a:rPr>
              <a:t>Partitioning Shapes Into Equal Parts</a:t>
            </a:r>
          </a:p>
          <a:p>
            <a:pPr marL="0" indent="0">
              <a:buNone/>
            </a:pPr>
            <a:r>
              <a:rPr lang="en-US" dirty="0">
                <a:cs typeface="Calibri"/>
              </a:rPr>
              <a:t>Watch this video to understand  how equal parts works.</a:t>
            </a:r>
          </a:p>
          <a:p>
            <a:pPr marL="0" indent="0">
              <a:buNone/>
            </a:pPr>
            <a:endParaRPr lang="en-US" dirty="0"/>
          </a:p>
          <a:p>
            <a:pPr marL="0" indent="0">
              <a:buNone/>
            </a:pPr>
            <a:r>
              <a:rPr lang="en-US" dirty="0">
                <a:cs typeface="Calibri"/>
              </a:rPr>
              <a:t>Think of these questions </a:t>
            </a:r>
            <a:r>
              <a:rPr lang="en-US" dirty="0" smtClean="0">
                <a:cs typeface="Calibri"/>
              </a:rPr>
              <a:t>as </a:t>
            </a:r>
            <a:r>
              <a:rPr lang="en-US" dirty="0">
                <a:cs typeface="Calibri"/>
              </a:rPr>
              <a:t>you're listening</a:t>
            </a:r>
          </a:p>
          <a:p>
            <a:pPr marL="457200" indent="-457200"/>
            <a:r>
              <a:rPr lang="en-US" dirty="0">
                <a:cs typeface="Calibri"/>
              </a:rPr>
              <a:t>What is a fraction?</a:t>
            </a:r>
          </a:p>
          <a:p>
            <a:pPr marL="457200" indent="-457200"/>
            <a:r>
              <a:rPr lang="en-US" dirty="0">
                <a:cs typeface="Calibri"/>
              </a:rPr>
              <a:t>What shapes did you get when the rectangle was split into two pieces?</a:t>
            </a:r>
          </a:p>
          <a:p>
            <a:pPr marL="457200" indent="-457200"/>
            <a:r>
              <a:rPr lang="en-US" dirty="0">
                <a:cs typeface="Calibri"/>
              </a:rPr>
              <a:t>What does the number on the bottom mean when you're writing down a fraction?</a:t>
            </a:r>
          </a:p>
          <a:p>
            <a:pPr marL="0" indent="0">
              <a:buNone/>
            </a:pPr>
            <a:endParaRPr lang="en-US" dirty="0">
              <a:cs typeface="Calibri"/>
            </a:endParaRPr>
          </a:p>
          <a:p>
            <a:pPr marL="0" indent="0">
              <a:buNone/>
            </a:pPr>
            <a:endParaRPr lang="en-US" dirty="0">
              <a:cs typeface="Calibri"/>
            </a:endParaRPr>
          </a:p>
        </p:txBody>
      </p:sp>
    </p:spTree>
    <p:extLst>
      <p:ext uri="{BB962C8B-B14F-4D97-AF65-F5344CB8AC3E}">
        <p14:creationId xmlns:p14="http://schemas.microsoft.com/office/powerpoint/2010/main" val="246889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839B-8E0A-42A8-9865-C257FD3CFA91}"/>
              </a:ext>
            </a:extLst>
          </p:cNvPr>
          <p:cNvSpPr>
            <a:spLocks noGrp="1"/>
          </p:cNvSpPr>
          <p:nvPr>
            <p:ph type="title"/>
          </p:nvPr>
        </p:nvSpPr>
        <p:spPr/>
        <p:txBody>
          <a:bodyPr/>
          <a:lstStyle/>
          <a:p>
            <a:r>
              <a:rPr lang="en-US">
                <a:cs typeface="Calibri Light"/>
              </a:rPr>
              <a:t>Today's Assignments</a:t>
            </a:r>
          </a:p>
        </p:txBody>
      </p:sp>
      <p:pic>
        <p:nvPicPr>
          <p:cNvPr id="4" name="Picture 4" descr="A picture containing cake&#10;&#10;Description generated with very high confidence">
            <a:extLst>
              <a:ext uri="{FF2B5EF4-FFF2-40B4-BE49-F238E27FC236}">
                <a16:creationId xmlns:a16="http://schemas.microsoft.com/office/drawing/2014/main" id="{8E1C4FC1-D867-4217-AA56-904D9D0D3463}"/>
              </a:ext>
            </a:extLst>
          </p:cNvPr>
          <p:cNvPicPr>
            <a:picLocks noGrp="1" noChangeAspect="1"/>
          </p:cNvPicPr>
          <p:nvPr>
            <p:ph idx="1"/>
          </p:nvPr>
        </p:nvPicPr>
        <p:blipFill>
          <a:blip r:embed="rId2"/>
          <a:stretch>
            <a:fillRect/>
          </a:stretch>
        </p:blipFill>
        <p:spPr>
          <a:xfrm>
            <a:off x="5440034" y="1154"/>
            <a:ext cx="6559669" cy="2033677"/>
          </a:xfrm>
        </p:spPr>
      </p:pic>
      <p:sp>
        <p:nvSpPr>
          <p:cNvPr id="6" name="TextBox 5">
            <a:extLst>
              <a:ext uri="{FF2B5EF4-FFF2-40B4-BE49-F238E27FC236}">
                <a16:creationId xmlns:a16="http://schemas.microsoft.com/office/drawing/2014/main" id="{C9828724-D792-4AD2-B274-67A6D903C6A2}"/>
              </a:ext>
            </a:extLst>
          </p:cNvPr>
          <p:cNvSpPr txBox="1"/>
          <p:nvPr/>
        </p:nvSpPr>
        <p:spPr>
          <a:xfrm>
            <a:off x="770627" y="1978325"/>
            <a:ext cx="1060761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1. Complete your math review from your packet for today.</a:t>
            </a:r>
          </a:p>
          <a:p>
            <a:r>
              <a:rPr lang="en-US" sz="2800">
                <a:cs typeface="Calibri"/>
              </a:rPr>
              <a:t>2. Remember shapes? Go on a shapes hunt around your house! Look for rectangular prisms, spheres, cones, cylinders, and other shapes. Write down the object and what shape it is on a separate sheet of paper.</a:t>
            </a:r>
          </a:p>
          <a:p>
            <a:r>
              <a:rPr lang="en-US" sz="2800">
                <a:cs typeface="Calibri"/>
              </a:rPr>
              <a:t>3. Student's Choice – Work on a geometry worksheet from your packet or study your math facts using first in math or go over your flash cards</a:t>
            </a:r>
          </a:p>
          <a:p>
            <a:endParaRPr lang="en-US" sz="2800">
              <a:cs typeface="Calibri"/>
            </a:endParaRPr>
          </a:p>
          <a:p>
            <a:r>
              <a:rPr lang="en-US" sz="2800">
                <a:cs typeface="Calibri"/>
              </a:rPr>
              <a:t> Don't forget to do a I-ready lesson today!</a:t>
            </a:r>
          </a:p>
        </p:txBody>
      </p:sp>
    </p:spTree>
    <p:extLst>
      <p:ext uri="{BB962C8B-B14F-4D97-AF65-F5344CB8AC3E}">
        <p14:creationId xmlns:p14="http://schemas.microsoft.com/office/powerpoint/2010/main" val="1903657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kite, rain, flying, air&#10;&#10;Description generated with very high confidence">
            <a:extLst>
              <a:ext uri="{FF2B5EF4-FFF2-40B4-BE49-F238E27FC236}">
                <a16:creationId xmlns:a16="http://schemas.microsoft.com/office/drawing/2014/main" id="{33E44143-2544-4D0D-8CE5-346097DA7A98}"/>
              </a:ext>
            </a:extLst>
          </p:cNvPr>
          <p:cNvPicPr>
            <a:picLocks noChangeAspect="1"/>
          </p:cNvPicPr>
          <p:nvPr/>
        </p:nvPicPr>
        <p:blipFill rotWithShape="1">
          <a:blip r:embed="rId2"/>
          <a:srcRect t="1612" r="1" b="1478"/>
          <a:stretch/>
        </p:blipFill>
        <p:spPr>
          <a:xfrm>
            <a:off x="5101771" y="10"/>
            <a:ext cx="7094361" cy="6857989"/>
          </a:xfrm>
          <a:prstGeom prst="rect">
            <a:avLst/>
          </a:prstGeom>
        </p:spPr>
      </p:pic>
      <p:sp>
        <p:nvSpPr>
          <p:cNvPr id="9" name="Rectangle 8">
            <a:extLst>
              <a:ext uri="{FF2B5EF4-FFF2-40B4-BE49-F238E27FC236}">
                <a16:creationId xmlns:a16="http://schemas.microsoft.com/office/drawing/2014/main" id="{A34066D6-1B59-4642-A86D-39464CEE97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18E928D9-3091-4385-B979-265D55AD02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5B28DB-33D9-43E2-B063-8274D7E97886}"/>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a:solidFill>
                  <a:srgbClr val="FFFFFF"/>
                </a:solidFill>
              </a:rPr>
              <a:t>Science </a:t>
            </a:r>
          </a:p>
        </p:txBody>
      </p:sp>
      <p:sp>
        <p:nvSpPr>
          <p:cNvPr id="13" name="Oval 12">
            <a:extLst>
              <a:ext uri="{FF2B5EF4-FFF2-40B4-BE49-F238E27FC236}">
                <a16:creationId xmlns:a16="http://schemas.microsoft.com/office/drawing/2014/main" id="{7D602432-D774-4CF5-94E8-7D52D0105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8682AFD-DE01-42C6-808A-6AFC4596E618}"/>
              </a:ext>
            </a:extLst>
          </p:cNvPr>
          <p:cNvSpPr>
            <a:spLocks noGrp="1"/>
          </p:cNvSpPr>
          <p:nvPr>
            <p:ph idx="1"/>
          </p:nvPr>
        </p:nvSpPr>
        <p:spPr>
          <a:xfrm>
            <a:off x="643467" y="3686187"/>
            <a:ext cx="4092525" cy="2292581"/>
          </a:xfrm>
        </p:spPr>
        <p:txBody>
          <a:bodyPr vert="horz" lIns="91440" tIns="45720" rIns="91440" bIns="45720" rtlCol="0" anchor="t">
            <a:normAutofit/>
          </a:bodyPr>
          <a:lstStyle/>
          <a:p>
            <a:pPr marL="0" indent="0" algn="ctr">
              <a:buNone/>
            </a:pPr>
            <a:r>
              <a:rPr lang="en-US" sz="2400">
                <a:solidFill>
                  <a:srgbClr val="FFFFFF"/>
                </a:solidFill>
              </a:rPr>
              <a:t>This week's topic is stars and constellations.</a:t>
            </a:r>
          </a:p>
        </p:txBody>
      </p:sp>
      <p:sp>
        <p:nvSpPr>
          <p:cNvPr id="15" name="Rectangle 14">
            <a:extLst>
              <a:ext uri="{FF2B5EF4-FFF2-40B4-BE49-F238E27FC236}">
                <a16:creationId xmlns:a16="http://schemas.microsoft.com/office/drawing/2014/main" id="{CBF9EBB4-5078-47B2-AAA0-DF4A88D818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4343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01E6-1815-4C1C-9FC8-8828D8CCC562}"/>
              </a:ext>
            </a:extLst>
          </p:cNvPr>
          <p:cNvSpPr>
            <a:spLocks noGrp="1"/>
          </p:cNvSpPr>
          <p:nvPr>
            <p:ph type="title"/>
          </p:nvPr>
        </p:nvSpPr>
        <p:spPr/>
        <p:txBody>
          <a:bodyPr/>
          <a:lstStyle/>
          <a:p>
            <a:r>
              <a:rPr lang="en-US">
                <a:cs typeface="Calibri Light"/>
              </a:rPr>
              <a:t>Stars </a:t>
            </a:r>
            <a:endParaRPr lang="en-US"/>
          </a:p>
        </p:txBody>
      </p:sp>
      <p:sp>
        <p:nvSpPr>
          <p:cNvPr id="3" name="Content Placeholder 2">
            <a:extLst>
              <a:ext uri="{FF2B5EF4-FFF2-40B4-BE49-F238E27FC236}">
                <a16:creationId xmlns:a16="http://schemas.microsoft.com/office/drawing/2014/main" id="{960F8733-D271-4F19-98CB-DC8BFCAC688E}"/>
              </a:ext>
            </a:extLst>
          </p:cNvPr>
          <p:cNvSpPr>
            <a:spLocks noGrp="1"/>
          </p:cNvSpPr>
          <p:nvPr>
            <p:ph idx="1"/>
          </p:nvPr>
        </p:nvSpPr>
        <p:spPr/>
        <p:txBody>
          <a:bodyPr vert="horz" lIns="91440" tIns="45720" rIns="91440" bIns="45720" rtlCol="0" anchor="t">
            <a:normAutofit/>
          </a:bodyPr>
          <a:lstStyle/>
          <a:p>
            <a:r>
              <a:rPr lang="en-US">
                <a:ea typeface="+mn-lt"/>
                <a:cs typeface="+mn-lt"/>
                <a:hlinkClick r:id="rId2"/>
              </a:rPr>
              <a:t>Today We Are Reading About Stars</a:t>
            </a:r>
            <a:r>
              <a:rPr lang="en-US">
                <a:ea typeface="+mn-lt"/>
                <a:cs typeface="+mn-lt"/>
              </a:rPr>
              <a:t> - Read all about them and look at the cool pictures! Then try out the quiz.</a:t>
            </a:r>
          </a:p>
          <a:p>
            <a:pPr marL="0" indent="0">
              <a:buNone/>
            </a:pPr>
            <a:r>
              <a:rPr lang="en-US">
                <a:cs typeface="Calibri" panose="020F0502020204030204"/>
              </a:rPr>
              <a:t>(you can make a free account)</a:t>
            </a:r>
          </a:p>
        </p:txBody>
      </p:sp>
    </p:spTree>
    <p:extLst>
      <p:ext uri="{BB962C8B-B14F-4D97-AF65-F5344CB8AC3E}">
        <p14:creationId xmlns:p14="http://schemas.microsoft.com/office/powerpoint/2010/main" val="2118673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picture containing food&#10;&#10;Description generated with very high confidence">
            <a:extLst>
              <a:ext uri="{FF2B5EF4-FFF2-40B4-BE49-F238E27FC236}">
                <a16:creationId xmlns:a16="http://schemas.microsoft.com/office/drawing/2014/main" id="{42F66412-9DE4-4A8C-BC1E-80947C7F4395}"/>
              </a:ext>
            </a:extLst>
          </p:cNvPr>
          <p:cNvPicPr>
            <a:picLocks noChangeAspect="1"/>
          </p:cNvPicPr>
          <p:nvPr/>
        </p:nvPicPr>
        <p:blipFill rotWithShape="1">
          <a:blip r:embed="rId2"/>
          <a:srcRect l="10320" r="791"/>
          <a:stretch/>
        </p:blipFill>
        <p:spPr>
          <a:xfrm>
            <a:off x="20" y="10"/>
            <a:ext cx="12191980" cy="6857990"/>
          </a:xfrm>
          <a:prstGeom prst="rect">
            <a:avLst/>
          </a:prstGeom>
        </p:spPr>
      </p:pic>
    </p:spTree>
    <p:extLst>
      <p:ext uri="{BB962C8B-B14F-4D97-AF65-F5344CB8AC3E}">
        <p14:creationId xmlns:p14="http://schemas.microsoft.com/office/powerpoint/2010/main" val="1689044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2284-5B40-4AB2-8125-496EF8E47C96}"/>
              </a:ext>
            </a:extLst>
          </p:cNvPr>
          <p:cNvSpPr>
            <a:spLocks noGrp="1"/>
          </p:cNvSpPr>
          <p:nvPr>
            <p:ph type="title"/>
          </p:nvPr>
        </p:nvSpPr>
        <p:spPr>
          <a:xfrm>
            <a:off x="838200" y="365125"/>
            <a:ext cx="10515600" cy="1325563"/>
          </a:xfrm>
        </p:spPr>
        <p:txBody>
          <a:bodyPr>
            <a:normAutofit/>
          </a:bodyPr>
          <a:lstStyle/>
          <a:p>
            <a:r>
              <a:rPr lang="en-US">
                <a:cs typeface="Calibri Light"/>
              </a:rPr>
              <a:t>Language Arts- Here are the topics we're going to go over today.</a:t>
            </a:r>
          </a:p>
        </p:txBody>
      </p:sp>
      <p:sp>
        <p:nvSpPr>
          <p:cNvPr id="3" name="Content Placeholder 2">
            <a:extLst>
              <a:ext uri="{FF2B5EF4-FFF2-40B4-BE49-F238E27FC236}">
                <a16:creationId xmlns:a16="http://schemas.microsoft.com/office/drawing/2014/main" id="{A23FA5DF-CBEB-4157-A64C-D2572953BAFF}"/>
              </a:ext>
            </a:extLst>
          </p:cNvPr>
          <p:cNvSpPr>
            <a:spLocks noGrp="1"/>
          </p:cNvSpPr>
          <p:nvPr>
            <p:ph idx="1"/>
          </p:nvPr>
        </p:nvSpPr>
        <p:spPr>
          <a:xfrm>
            <a:off x="838200" y="1825625"/>
            <a:ext cx="3797807" cy="4351338"/>
          </a:xfrm>
        </p:spPr>
        <p:txBody>
          <a:bodyPr vert="horz" lIns="91440" tIns="45720" rIns="91440" bIns="45720" rtlCol="0" anchor="t">
            <a:normAutofit/>
          </a:bodyPr>
          <a:lstStyle/>
          <a:p>
            <a:r>
              <a:rPr lang="en-US" sz="2000">
                <a:cs typeface="Calibri"/>
              </a:rPr>
              <a:t>Reading</a:t>
            </a:r>
          </a:p>
          <a:p>
            <a:r>
              <a:rPr lang="en-US" sz="2000">
                <a:cs typeface="Calibri"/>
              </a:rPr>
              <a:t>Phonics</a:t>
            </a:r>
          </a:p>
          <a:p>
            <a:r>
              <a:rPr lang="en-US" sz="2000">
                <a:cs typeface="Calibri"/>
              </a:rPr>
              <a:t>Writing</a:t>
            </a:r>
          </a:p>
          <a:p>
            <a:pPr marL="0" indent="0">
              <a:buNone/>
            </a:pPr>
            <a:endParaRPr lang="en-US" sz="2000">
              <a:cs typeface="Calibri"/>
            </a:endParaRPr>
          </a:p>
          <a:p>
            <a:pPr marL="0" indent="0">
              <a:buNone/>
            </a:pPr>
            <a:r>
              <a:rPr lang="en-US" sz="2000">
                <a:cs typeface="Calibri"/>
              </a:rPr>
              <a:t>* Grammar free today!*</a:t>
            </a:r>
            <a:endParaRPr lang="en-US"/>
          </a:p>
        </p:txBody>
      </p:sp>
      <p:pic>
        <p:nvPicPr>
          <p:cNvPr id="4" name="Picture 4" descr="A picture containing table, various, different, small&#10;&#10;Description generated with very high confidence">
            <a:extLst>
              <a:ext uri="{FF2B5EF4-FFF2-40B4-BE49-F238E27FC236}">
                <a16:creationId xmlns:a16="http://schemas.microsoft.com/office/drawing/2014/main" id="{66842F9A-61A6-4A63-B7B6-A7C418419632}"/>
              </a:ext>
            </a:extLst>
          </p:cNvPr>
          <p:cNvPicPr>
            <a:picLocks noChangeAspect="1"/>
          </p:cNvPicPr>
          <p:nvPr/>
        </p:nvPicPr>
        <p:blipFill rotWithShape="1">
          <a:blip r:embed="rId2"/>
          <a:srcRect l="2622" r="3" b="3"/>
          <a:stretch/>
        </p:blipFill>
        <p:spPr>
          <a:xfrm>
            <a:off x="5120640" y="1904281"/>
            <a:ext cx="6233160" cy="4272681"/>
          </a:xfrm>
          <a:prstGeom prst="rect">
            <a:avLst/>
          </a:prstGeom>
        </p:spPr>
      </p:pic>
    </p:spTree>
    <p:extLst>
      <p:ext uri="{BB962C8B-B14F-4D97-AF65-F5344CB8AC3E}">
        <p14:creationId xmlns:p14="http://schemas.microsoft.com/office/powerpoint/2010/main" val="22356172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rawing&#10;&#10;Description generated with very high confidence">
            <a:extLst>
              <a:ext uri="{FF2B5EF4-FFF2-40B4-BE49-F238E27FC236}">
                <a16:creationId xmlns:a16="http://schemas.microsoft.com/office/drawing/2014/main" id="{48B7B229-4200-406D-99E4-E74DB2BEC1B8}"/>
              </a:ext>
            </a:extLst>
          </p:cNvPr>
          <p:cNvPicPr>
            <a:picLocks noChangeAspect="1"/>
          </p:cNvPicPr>
          <p:nvPr/>
        </p:nvPicPr>
        <p:blipFill>
          <a:blip r:embed="rId2"/>
          <a:stretch>
            <a:fillRect/>
          </a:stretch>
        </p:blipFill>
        <p:spPr>
          <a:xfrm>
            <a:off x="181155" y="394033"/>
            <a:ext cx="6768859" cy="3697667"/>
          </a:xfrm>
          <a:prstGeom prst="rect">
            <a:avLst/>
          </a:prstGeom>
        </p:spPr>
      </p:pic>
      <p:pic>
        <p:nvPicPr>
          <p:cNvPr id="4" name="Picture 4" descr="A picture containing window&#10;&#10;Description generated with very high confidence">
            <a:extLst>
              <a:ext uri="{FF2B5EF4-FFF2-40B4-BE49-F238E27FC236}">
                <a16:creationId xmlns:a16="http://schemas.microsoft.com/office/drawing/2014/main" id="{A2FC82C7-AB3F-4C34-9A91-820D7DBB4A0C}"/>
              </a:ext>
            </a:extLst>
          </p:cNvPr>
          <p:cNvPicPr>
            <a:picLocks noChangeAspect="1"/>
          </p:cNvPicPr>
          <p:nvPr/>
        </p:nvPicPr>
        <p:blipFill>
          <a:blip r:embed="rId3"/>
          <a:stretch>
            <a:fillRect/>
          </a:stretch>
        </p:blipFill>
        <p:spPr>
          <a:xfrm>
            <a:off x="5716438" y="2827797"/>
            <a:ext cx="6395049" cy="3804709"/>
          </a:xfrm>
          <a:prstGeom prst="rect">
            <a:avLst/>
          </a:prstGeom>
        </p:spPr>
      </p:pic>
    </p:spTree>
    <p:extLst>
      <p:ext uri="{BB962C8B-B14F-4D97-AF65-F5344CB8AC3E}">
        <p14:creationId xmlns:p14="http://schemas.microsoft.com/office/powerpoint/2010/main" val="1148691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4B11-22A4-47D7-AD0A-A38EC76624E9}"/>
              </a:ext>
            </a:extLst>
          </p:cNvPr>
          <p:cNvSpPr>
            <a:spLocks noGrp="1"/>
          </p:cNvSpPr>
          <p:nvPr>
            <p:ph type="title"/>
          </p:nvPr>
        </p:nvSpPr>
        <p:spPr>
          <a:xfrm>
            <a:off x="645859" y="640081"/>
            <a:ext cx="4786895" cy="3592768"/>
          </a:xfrm>
          <a:noFill/>
        </p:spPr>
        <p:txBody>
          <a:bodyPr vert="horz" lIns="91440" tIns="45720" rIns="91440" bIns="45720" rtlCol="0" anchor="b">
            <a:normAutofit/>
          </a:bodyPr>
          <a:lstStyle/>
          <a:p>
            <a:r>
              <a:rPr lang="en-US" sz="5100"/>
              <a:t>Reading Skill- Compare and contrast two versions of the same story</a:t>
            </a:r>
          </a:p>
        </p:txBody>
      </p:sp>
      <p:sp>
        <p:nvSpPr>
          <p:cNvPr id="9" name="Rectangle 8">
            <a:extLst>
              <a:ext uri="{FF2B5EF4-FFF2-40B4-BE49-F238E27FC236}">
                <a16:creationId xmlns:a16="http://schemas.microsoft.com/office/drawing/2014/main" id="{8AD13924-DC7C-4339-B194-8A4EFFBF2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416" y="0"/>
            <a:ext cx="6107584" cy="6858000"/>
          </a:xfrm>
          <a:prstGeom prst="rect">
            <a:avLst/>
          </a:prstGeom>
          <a:solidFill>
            <a:srgbClr val="5F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72458505-C9BA-445F-AE75-CFC7FF04F4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1163"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970D107F-48A7-4B2F-94E5-50A8B88EC67D}"/>
              </a:ext>
            </a:extLst>
          </p:cNvPr>
          <p:cNvPicPr>
            <a:picLocks noGrp="1" noChangeAspect="1"/>
          </p:cNvPicPr>
          <p:nvPr>
            <p:ph idx="1"/>
          </p:nvPr>
        </p:nvPicPr>
        <p:blipFill rotWithShape="1">
          <a:blip r:embed="rId2"/>
          <a:srcRect t="2144" r="-2" b="2147"/>
          <a:stretch/>
        </p:blipFill>
        <p:spPr>
          <a:xfrm>
            <a:off x="7205119" y="1112060"/>
            <a:ext cx="3861262" cy="4633859"/>
          </a:xfrm>
          <a:prstGeom prst="rect">
            <a:avLst/>
          </a:prstGeom>
          <a:effectLst/>
        </p:spPr>
      </p:pic>
    </p:spTree>
    <p:extLst>
      <p:ext uri="{BB962C8B-B14F-4D97-AF65-F5344CB8AC3E}">
        <p14:creationId xmlns:p14="http://schemas.microsoft.com/office/powerpoint/2010/main" val="3725342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F0BDE5-9728-462A-98FA-023362ABEF09}"/>
              </a:ext>
            </a:extLst>
          </p:cNvPr>
          <p:cNvSpPr>
            <a:spLocks noGrp="1"/>
          </p:cNvSpPr>
          <p:nvPr>
            <p:ph type="title"/>
          </p:nvPr>
        </p:nvSpPr>
        <p:spPr>
          <a:xfrm>
            <a:off x="589560" y="856180"/>
            <a:ext cx="4560584" cy="1128068"/>
          </a:xfrm>
        </p:spPr>
        <p:txBody>
          <a:bodyPr anchor="ctr">
            <a:normAutofit/>
          </a:bodyPr>
          <a:lstStyle/>
          <a:p>
            <a:r>
              <a:rPr lang="en-US" sz="4000">
                <a:cs typeface="Calibri Light"/>
              </a:rPr>
              <a:t>Reading</a:t>
            </a:r>
            <a:endParaRPr lang="en-US"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FF3B4FA-773C-4AE0-9A06-F698EDEF1D71}"/>
              </a:ext>
            </a:extLst>
          </p:cNvPr>
          <p:cNvSpPr>
            <a:spLocks noGrp="1"/>
          </p:cNvSpPr>
          <p:nvPr>
            <p:ph idx="1"/>
          </p:nvPr>
        </p:nvSpPr>
        <p:spPr>
          <a:xfrm>
            <a:off x="590719" y="2330505"/>
            <a:ext cx="4559425" cy="3979585"/>
          </a:xfrm>
        </p:spPr>
        <p:txBody>
          <a:bodyPr vert="horz" lIns="91440" tIns="45720" rIns="91440" bIns="45720" rtlCol="0" anchor="ctr">
            <a:normAutofit/>
          </a:bodyPr>
          <a:lstStyle/>
          <a:p>
            <a:pPr marL="0" indent="0">
              <a:buNone/>
            </a:pPr>
            <a:r>
              <a:rPr lang="en-US" sz="2000">
                <a:cs typeface="Calibri" panose="020F0502020204030204"/>
              </a:rPr>
              <a:t>Listen to these two stories then compare and contrast them using a venn diagram.</a:t>
            </a:r>
          </a:p>
          <a:p>
            <a:pPr marL="0" indent="0">
              <a:buNone/>
            </a:pPr>
            <a:r>
              <a:rPr lang="en-US" sz="2000">
                <a:ea typeface="+mn-lt"/>
                <a:cs typeface="+mn-lt"/>
                <a:hlinkClick r:id="rId2"/>
              </a:rPr>
              <a:t>The Tortosie and the Hare</a:t>
            </a:r>
            <a:endParaRPr lang="en-US" sz="2000"/>
          </a:p>
          <a:p>
            <a:pPr marL="0" indent="0">
              <a:buNone/>
            </a:pPr>
            <a:r>
              <a:rPr lang="en-US" sz="2000">
                <a:ea typeface="+mn-lt"/>
                <a:cs typeface="+mn-lt"/>
                <a:hlinkClick r:id="rId3"/>
              </a:rPr>
              <a:t>The Really Groovy Story of the Tortoise and the Hare</a:t>
            </a:r>
          </a:p>
          <a:p>
            <a:pPr marL="0" indent="0">
              <a:buNone/>
            </a:pPr>
            <a:endParaRPr lang="en-US" sz="2000">
              <a:cs typeface="Calibri"/>
            </a:endParaRPr>
          </a:p>
          <a:p>
            <a:pPr marL="0" indent="0">
              <a:buNone/>
            </a:pPr>
            <a:r>
              <a:rPr lang="en-US" sz="2000">
                <a:cs typeface="Calibri"/>
              </a:rPr>
              <a:t>How are the books similar? How are they different?</a:t>
            </a:r>
          </a:p>
        </p:txBody>
      </p:sp>
      <p:sp>
        <p:nvSpPr>
          <p:cNvPr id="17" name="Rectangle 16">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cat, animal, mammal, sitting&#10;&#10;Description generated with very high confidence">
            <a:extLst>
              <a:ext uri="{FF2B5EF4-FFF2-40B4-BE49-F238E27FC236}">
                <a16:creationId xmlns:a16="http://schemas.microsoft.com/office/drawing/2014/main" id="{1F90C542-3CDE-48EA-9884-DF45F2307596}"/>
              </a:ext>
            </a:extLst>
          </p:cNvPr>
          <p:cNvPicPr>
            <a:picLocks noChangeAspect="1"/>
          </p:cNvPicPr>
          <p:nvPr/>
        </p:nvPicPr>
        <p:blipFill rotWithShape="1">
          <a:blip r:embed="rId4"/>
          <a:srcRect l="20384" r="17722" b="1"/>
          <a:stretch/>
        </p:blipFill>
        <p:spPr>
          <a:xfrm>
            <a:off x="5977788" y="799352"/>
            <a:ext cx="5425410" cy="5259296"/>
          </a:xfrm>
          <a:prstGeom prst="rect">
            <a:avLst/>
          </a:prstGeom>
        </p:spPr>
      </p:pic>
    </p:spTree>
    <p:extLst>
      <p:ext uri="{BB962C8B-B14F-4D97-AF65-F5344CB8AC3E}">
        <p14:creationId xmlns:p14="http://schemas.microsoft.com/office/powerpoint/2010/main" val="3501205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84513-9937-4034-8B79-ECE802F01192}"/>
              </a:ext>
            </a:extLst>
          </p:cNvPr>
          <p:cNvSpPr>
            <a:spLocks noGrp="1"/>
          </p:cNvSpPr>
          <p:nvPr>
            <p:ph type="title"/>
          </p:nvPr>
        </p:nvSpPr>
        <p:spPr>
          <a:xfrm>
            <a:off x="648929" y="629266"/>
            <a:ext cx="5127031" cy="1676603"/>
          </a:xfrm>
        </p:spPr>
        <p:txBody>
          <a:bodyPr>
            <a:normAutofit/>
          </a:bodyPr>
          <a:lstStyle/>
          <a:p>
            <a:r>
              <a:rPr lang="en-US">
                <a:cs typeface="Calibri Light"/>
              </a:rPr>
              <a:t>Phonics</a:t>
            </a:r>
            <a:endParaRPr lang="en-US"/>
          </a:p>
        </p:txBody>
      </p:sp>
      <p:sp>
        <p:nvSpPr>
          <p:cNvPr id="3" name="Content Placeholder 2">
            <a:extLst>
              <a:ext uri="{FF2B5EF4-FFF2-40B4-BE49-F238E27FC236}">
                <a16:creationId xmlns:a16="http://schemas.microsoft.com/office/drawing/2014/main" id="{1B95F01C-3D6C-455C-B9D9-794F3BD1A1CA}"/>
              </a:ext>
            </a:extLst>
          </p:cNvPr>
          <p:cNvSpPr>
            <a:spLocks noGrp="1"/>
          </p:cNvSpPr>
          <p:nvPr>
            <p:ph idx="1"/>
          </p:nvPr>
        </p:nvSpPr>
        <p:spPr>
          <a:xfrm>
            <a:off x="648930" y="2438400"/>
            <a:ext cx="5127029" cy="3785419"/>
          </a:xfrm>
        </p:spPr>
        <p:txBody>
          <a:bodyPr vert="horz" lIns="91440" tIns="45720" rIns="91440" bIns="45720" rtlCol="0" anchor="t">
            <a:normAutofit/>
          </a:bodyPr>
          <a:lstStyle/>
          <a:p>
            <a:r>
              <a:rPr lang="en-US" sz="2400">
                <a:ea typeface="+mn-lt"/>
                <a:cs typeface="+mn-lt"/>
                <a:hlinkClick r:id="rId2"/>
              </a:rPr>
              <a:t>Y Ending Video (skip the first 30 seconds for the advertisement)</a:t>
            </a:r>
          </a:p>
          <a:p>
            <a:endParaRPr lang="en-US" sz="2400">
              <a:cs typeface="Calibri"/>
            </a:endParaRPr>
          </a:p>
          <a:p>
            <a:r>
              <a:rPr lang="en-US" sz="2400">
                <a:cs typeface="Calibri"/>
              </a:rPr>
              <a:t>Practice by reading over these words.</a:t>
            </a:r>
          </a:p>
          <a:p>
            <a:r>
              <a:rPr lang="en-US" sz="2400">
                <a:cs typeface="Calibri"/>
              </a:rPr>
              <a:t>Try using a few in a sentence.</a:t>
            </a:r>
          </a:p>
        </p:txBody>
      </p:sp>
      <p:pic>
        <p:nvPicPr>
          <p:cNvPr id="4" name="Picture 4" descr="A screenshot of a cell phone&#10;&#10;Description generated with high confidence">
            <a:extLst>
              <a:ext uri="{FF2B5EF4-FFF2-40B4-BE49-F238E27FC236}">
                <a16:creationId xmlns:a16="http://schemas.microsoft.com/office/drawing/2014/main" id="{B14B0F68-62F4-46CE-9BC1-6C76EC43F955}"/>
              </a:ext>
            </a:extLst>
          </p:cNvPr>
          <p:cNvPicPr>
            <a:picLocks noChangeAspect="1"/>
          </p:cNvPicPr>
          <p:nvPr/>
        </p:nvPicPr>
        <p:blipFill rotWithShape="1">
          <a:blip r:embed="rId3"/>
          <a:srcRect t="13091" r="-3" b="8014"/>
          <a:stretch/>
        </p:blipFill>
        <p:spPr>
          <a:xfrm>
            <a:off x="6090613" y="640082"/>
            <a:ext cx="5461724" cy="5577837"/>
          </a:xfrm>
          <a:prstGeom prst="rect">
            <a:avLst/>
          </a:prstGeom>
          <a:effectLst/>
        </p:spPr>
      </p:pic>
    </p:spTree>
    <p:extLst>
      <p:ext uri="{BB962C8B-B14F-4D97-AF65-F5344CB8AC3E}">
        <p14:creationId xmlns:p14="http://schemas.microsoft.com/office/powerpoint/2010/main" val="3838988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7BC184-C49E-4C7C-B0A0-8F6528B10508}"/>
              </a:ext>
            </a:extLst>
          </p:cNvPr>
          <p:cNvSpPr>
            <a:spLocks noGrp="1"/>
          </p:cNvSpPr>
          <p:nvPr>
            <p:ph type="title"/>
          </p:nvPr>
        </p:nvSpPr>
        <p:spPr>
          <a:xfrm>
            <a:off x="589560" y="856180"/>
            <a:ext cx="4560584" cy="1128068"/>
          </a:xfrm>
        </p:spPr>
        <p:txBody>
          <a:bodyPr anchor="ctr">
            <a:normAutofit/>
          </a:bodyPr>
          <a:lstStyle/>
          <a:p>
            <a:r>
              <a:rPr lang="en-US" sz="4000">
                <a:cs typeface="Calibri Light"/>
              </a:rPr>
              <a:t>Writing – Narratives! </a:t>
            </a:r>
            <a:endParaRPr lang="en-US"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6DB40F-7E1B-49BA-BBB7-A1AE9AF80E7D}"/>
              </a:ext>
            </a:extLst>
          </p:cNvPr>
          <p:cNvSpPr>
            <a:spLocks noGrp="1"/>
          </p:cNvSpPr>
          <p:nvPr>
            <p:ph idx="1"/>
          </p:nvPr>
        </p:nvSpPr>
        <p:spPr>
          <a:xfrm>
            <a:off x="590719" y="2330505"/>
            <a:ext cx="4559425" cy="3979585"/>
          </a:xfrm>
        </p:spPr>
        <p:txBody>
          <a:bodyPr vert="horz" lIns="91440" tIns="45720" rIns="91440" bIns="45720" rtlCol="0" anchor="ctr">
            <a:noAutofit/>
          </a:bodyPr>
          <a:lstStyle/>
          <a:p>
            <a:pPr marL="0" indent="0">
              <a:buNone/>
            </a:pPr>
            <a:r>
              <a:rPr lang="en-US">
                <a:ea typeface="+mn-lt"/>
                <a:cs typeface="+mn-lt"/>
                <a:hlinkClick r:id="rId2"/>
              </a:rPr>
              <a:t>Continue with your narratives. Watch these videos if you need a review.</a:t>
            </a:r>
            <a:endParaRPr lang="en-US">
              <a:ea typeface="+mn-lt"/>
              <a:cs typeface="+mn-lt"/>
            </a:endParaRPr>
          </a:p>
          <a:p>
            <a:pPr marL="0" indent="0">
              <a:buNone/>
            </a:pPr>
            <a:r>
              <a:rPr lang="en-US">
                <a:cs typeface="Calibri" panose="020F0502020204030204"/>
              </a:rPr>
              <a:t>Watch episodes 3 and 4, and keep on writing. Remember the important things that you need to have a great narrative: characters, setting, details, and a clear beginning, middle and end. </a:t>
            </a:r>
          </a:p>
          <a:p>
            <a:pPr marL="0" indent="0">
              <a:buNone/>
            </a:pPr>
            <a:endParaRPr lang="en-US" sz="2000">
              <a:cs typeface="Calibri" panose="020F0502020204030204"/>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able, drawing&#10;&#10;Description generated with very high confidence">
            <a:extLst>
              <a:ext uri="{FF2B5EF4-FFF2-40B4-BE49-F238E27FC236}">
                <a16:creationId xmlns:a16="http://schemas.microsoft.com/office/drawing/2014/main" id="{749ED629-FB0B-43B3-8204-17A1B8852F7A}"/>
              </a:ext>
            </a:extLst>
          </p:cNvPr>
          <p:cNvPicPr>
            <a:picLocks noChangeAspect="1"/>
          </p:cNvPicPr>
          <p:nvPr/>
        </p:nvPicPr>
        <p:blipFill rotWithShape="1">
          <a:blip r:embed="rId3"/>
          <a:srcRect l="13834" r="13181"/>
          <a:stretch/>
        </p:blipFill>
        <p:spPr>
          <a:xfrm>
            <a:off x="5977788" y="799352"/>
            <a:ext cx="5425410" cy="5259296"/>
          </a:xfrm>
          <a:prstGeom prst="rect">
            <a:avLst/>
          </a:prstGeom>
        </p:spPr>
      </p:pic>
    </p:spTree>
    <p:extLst>
      <p:ext uri="{BB962C8B-B14F-4D97-AF65-F5344CB8AC3E}">
        <p14:creationId xmlns:p14="http://schemas.microsoft.com/office/powerpoint/2010/main" val="1906657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7D206-6B46-4198-86E7-53DC28F5BF80}"/>
              </a:ext>
            </a:extLst>
          </p:cNvPr>
          <p:cNvSpPr>
            <a:spLocks noGrp="1"/>
          </p:cNvSpPr>
          <p:nvPr>
            <p:ph type="title"/>
          </p:nvPr>
        </p:nvSpPr>
        <p:spPr/>
        <p:txBody>
          <a:bodyPr/>
          <a:lstStyle/>
          <a:p>
            <a:r>
              <a:rPr lang="en-US">
                <a:cs typeface="Calibri Light"/>
              </a:rPr>
              <a:t>Today's Assignments</a:t>
            </a:r>
            <a:endParaRPr lang="en-US"/>
          </a:p>
        </p:txBody>
      </p:sp>
      <p:sp>
        <p:nvSpPr>
          <p:cNvPr id="3" name="Content Placeholder 2">
            <a:extLst>
              <a:ext uri="{FF2B5EF4-FFF2-40B4-BE49-F238E27FC236}">
                <a16:creationId xmlns:a16="http://schemas.microsoft.com/office/drawing/2014/main" id="{FA207F19-EE26-48EF-8581-4ACF971524E8}"/>
              </a:ext>
            </a:extLst>
          </p:cNvPr>
          <p:cNvSpPr>
            <a:spLocks noGrp="1"/>
          </p:cNvSpPr>
          <p:nvPr>
            <p:ph idx="1"/>
          </p:nvPr>
        </p:nvSpPr>
        <p:spPr/>
        <p:txBody>
          <a:bodyPr vert="horz" lIns="91440" tIns="45720" rIns="91440" bIns="45720" rtlCol="0" anchor="t">
            <a:normAutofit/>
          </a:bodyPr>
          <a:lstStyle/>
          <a:p>
            <a:r>
              <a:rPr lang="en-US">
                <a:cs typeface="Calibri"/>
              </a:rPr>
              <a:t>Complete a double bubble for the two stories you had heard today. Listen to them again if you don't remember them.</a:t>
            </a:r>
          </a:p>
          <a:p>
            <a:r>
              <a:rPr lang="en-US">
                <a:cs typeface="Calibri"/>
              </a:rPr>
              <a:t>Writing- Keep on writing! Complete the steps from episodes three and four from today's videos. </a:t>
            </a:r>
          </a:p>
          <a:p>
            <a:r>
              <a:rPr lang="en-US">
                <a:cs typeface="Calibri"/>
              </a:rPr>
              <a:t>Student Choice – IReady Lesson, 15 minutes of reading, or packet work</a:t>
            </a:r>
          </a:p>
          <a:p>
            <a:pPr marL="0" indent="0">
              <a:buNone/>
            </a:pPr>
            <a:endParaRPr lang="en-US">
              <a:cs typeface="Calibri"/>
            </a:endParaRPr>
          </a:p>
          <a:p>
            <a:pPr marL="0" indent="0">
              <a:buNone/>
            </a:pPr>
            <a:r>
              <a:rPr lang="en-US">
                <a:cs typeface="Calibri"/>
              </a:rPr>
              <a:t>*Remember to read every day!*</a:t>
            </a:r>
          </a:p>
        </p:txBody>
      </p:sp>
    </p:spTree>
    <p:extLst>
      <p:ext uri="{BB962C8B-B14F-4D97-AF65-F5344CB8AC3E}">
        <p14:creationId xmlns:p14="http://schemas.microsoft.com/office/powerpoint/2010/main" val="406764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bject, clock, group, people&#10;&#10;Description generated with very high confidence">
            <a:extLst>
              <a:ext uri="{FF2B5EF4-FFF2-40B4-BE49-F238E27FC236}">
                <a16:creationId xmlns:a16="http://schemas.microsoft.com/office/drawing/2014/main" id="{348D8301-5E53-43DD-A07E-34F1212FC4D0}"/>
              </a:ext>
            </a:extLst>
          </p:cNvPr>
          <p:cNvPicPr>
            <a:picLocks noChangeAspect="1"/>
          </p:cNvPicPr>
          <p:nvPr/>
        </p:nvPicPr>
        <p:blipFill>
          <a:blip r:embed="rId2"/>
          <a:stretch>
            <a:fillRect/>
          </a:stretch>
        </p:blipFill>
        <p:spPr>
          <a:xfrm>
            <a:off x="5342626" y="1830352"/>
            <a:ext cx="6768860" cy="4793182"/>
          </a:xfrm>
          <a:prstGeom prst="rect">
            <a:avLst/>
          </a:prstGeom>
        </p:spPr>
      </p:pic>
      <p:sp>
        <p:nvSpPr>
          <p:cNvPr id="2" name="Title 1">
            <a:extLst>
              <a:ext uri="{FF2B5EF4-FFF2-40B4-BE49-F238E27FC236}">
                <a16:creationId xmlns:a16="http://schemas.microsoft.com/office/drawing/2014/main" id="{C9310E28-A704-4BCF-9A46-DBD33B2F2A38}"/>
              </a:ext>
            </a:extLst>
          </p:cNvPr>
          <p:cNvSpPr>
            <a:spLocks noGrp="1"/>
          </p:cNvSpPr>
          <p:nvPr>
            <p:ph type="title"/>
          </p:nvPr>
        </p:nvSpPr>
        <p:spPr/>
        <p:txBody>
          <a:bodyPr/>
          <a:lstStyle/>
          <a:p>
            <a:r>
              <a:rPr lang="en-US">
                <a:cs typeface="Calibri Light"/>
              </a:rPr>
              <a:t>Math- Here's math for today</a:t>
            </a:r>
            <a:endParaRPr lang="en-US"/>
          </a:p>
        </p:txBody>
      </p:sp>
      <p:sp>
        <p:nvSpPr>
          <p:cNvPr id="3" name="Content Placeholder 2">
            <a:extLst>
              <a:ext uri="{FF2B5EF4-FFF2-40B4-BE49-F238E27FC236}">
                <a16:creationId xmlns:a16="http://schemas.microsoft.com/office/drawing/2014/main" id="{BB54399C-0456-44B7-9CBF-F2E95D8ECE20}"/>
              </a:ext>
            </a:extLst>
          </p:cNvPr>
          <p:cNvSpPr>
            <a:spLocks noGrp="1"/>
          </p:cNvSpPr>
          <p:nvPr>
            <p:ph idx="1"/>
          </p:nvPr>
        </p:nvSpPr>
        <p:spPr>
          <a:xfrm>
            <a:off x="651294" y="1595587"/>
            <a:ext cx="10515600" cy="4351338"/>
          </a:xfrm>
        </p:spPr>
        <p:txBody>
          <a:bodyPr vert="horz" lIns="91440" tIns="45720" rIns="91440" bIns="45720" rtlCol="0" anchor="t">
            <a:normAutofit/>
          </a:bodyPr>
          <a:lstStyle/>
          <a:p>
            <a:pPr marL="0" indent="0">
              <a:buNone/>
            </a:pPr>
            <a:endParaRPr lang="en-US">
              <a:cs typeface="Calibri"/>
            </a:endParaRPr>
          </a:p>
          <a:p>
            <a:r>
              <a:rPr lang="en-US">
                <a:cs typeface="Calibri"/>
              </a:rPr>
              <a:t>Geometry Lesson</a:t>
            </a:r>
          </a:p>
          <a:p>
            <a:r>
              <a:rPr lang="en-US">
                <a:cs typeface="Calibri"/>
              </a:rPr>
              <a:t>Math Video To Watch</a:t>
            </a:r>
          </a:p>
          <a:p>
            <a:pPr marL="0" indent="0">
              <a:buNone/>
            </a:pPr>
            <a:r>
              <a:rPr lang="en-US">
                <a:cs typeface="Calibri"/>
              </a:rPr>
              <a:t>For review watch the videos</a:t>
            </a:r>
          </a:p>
          <a:p>
            <a:pPr marL="0" indent="0">
              <a:buNone/>
            </a:pPr>
            <a:r>
              <a:rPr lang="en-US">
                <a:cs typeface="Calibri"/>
              </a:rPr>
              <a:t>in my section for help </a:t>
            </a:r>
          </a:p>
          <a:p>
            <a:pPr marL="0" indent="0">
              <a:buNone/>
            </a:pPr>
            <a:r>
              <a:rPr lang="en-US">
                <a:cs typeface="Calibri"/>
              </a:rPr>
              <a:t>understanding 2d and 3d </a:t>
            </a:r>
          </a:p>
          <a:p>
            <a:pPr marL="0" indent="0">
              <a:buNone/>
            </a:pPr>
            <a:r>
              <a:rPr lang="en-US">
                <a:cs typeface="Calibri"/>
              </a:rPr>
              <a:t>shapes section (webpage). </a:t>
            </a:r>
          </a:p>
        </p:txBody>
      </p:sp>
    </p:spTree>
    <p:extLst>
      <p:ext uri="{BB962C8B-B14F-4D97-AF65-F5344CB8AC3E}">
        <p14:creationId xmlns:p14="http://schemas.microsoft.com/office/powerpoint/2010/main" val="3208180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C138A0-F8A6-4698-8710-6453CC230F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DB8CF-98C3-41BB-B746-1E85B220CB6D}"/>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6600"/>
              <a:t>Geometry Lesson</a:t>
            </a:r>
          </a:p>
        </p:txBody>
      </p:sp>
      <p:sp>
        <p:nvSpPr>
          <p:cNvPr id="3" name="Content Placeholder 2">
            <a:extLst>
              <a:ext uri="{FF2B5EF4-FFF2-40B4-BE49-F238E27FC236}">
                <a16:creationId xmlns:a16="http://schemas.microsoft.com/office/drawing/2014/main" id="{999DB824-9DC8-40E1-A008-8A6DB645F8A5}"/>
              </a:ext>
            </a:extLst>
          </p:cNvPr>
          <p:cNvSpPr>
            <a:spLocks noGrp="1"/>
          </p:cNvSpPr>
          <p:nvPr>
            <p:ph idx="1"/>
          </p:nvPr>
        </p:nvSpPr>
        <p:spPr>
          <a:xfrm>
            <a:off x="1102379" y="790892"/>
            <a:ext cx="5492729" cy="1709849"/>
          </a:xfrm>
        </p:spPr>
        <p:txBody>
          <a:bodyPr vert="horz" lIns="91440" tIns="45720" rIns="91440" bIns="45720" rtlCol="0" anchor="b">
            <a:normAutofit/>
          </a:bodyPr>
          <a:lstStyle/>
          <a:p>
            <a:pPr marL="0" indent="0">
              <a:buNone/>
            </a:pPr>
            <a:r>
              <a:rPr lang="en-US" sz="2400" b="1"/>
              <a:t>Remember: </a:t>
            </a:r>
            <a:r>
              <a:rPr lang="en-US" sz="2400"/>
              <a:t>To split a shape into fractions, all parts must be equal (the same size). If a shape is not split into same sized parts, you cannot call them fractions. </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high confidence">
            <a:extLst>
              <a:ext uri="{FF2B5EF4-FFF2-40B4-BE49-F238E27FC236}">
                <a16:creationId xmlns:a16="http://schemas.microsoft.com/office/drawing/2014/main" id="{7B7A9D9F-3BA6-47EB-9543-F6EDF13D451C}"/>
              </a:ext>
            </a:extLst>
          </p:cNvPr>
          <p:cNvPicPr>
            <a:picLocks noChangeAspect="1"/>
          </p:cNvPicPr>
          <p:nvPr/>
        </p:nvPicPr>
        <p:blipFill rotWithShape="1">
          <a:blip r:embed="rId2"/>
          <a:srcRect r="-2" b="1145"/>
          <a:stretch/>
        </p:blipFill>
        <p:spPr>
          <a:xfrm>
            <a:off x="7658100" y="928201"/>
            <a:ext cx="3800393" cy="4926942"/>
          </a:xfrm>
          <a:prstGeom prst="rect">
            <a:avLst/>
          </a:prstGeom>
        </p:spPr>
      </p:pic>
      <p:sp>
        <p:nvSpPr>
          <p:cNvPr id="18" name="Rectangle 17">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9895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451C-5CE3-4E18-9728-DF028D4B52BF}"/>
              </a:ext>
            </a:extLst>
          </p:cNvPr>
          <p:cNvSpPr>
            <a:spLocks noGrp="1"/>
          </p:cNvSpPr>
          <p:nvPr>
            <p:ph type="title"/>
          </p:nvPr>
        </p:nvSpPr>
        <p:spPr>
          <a:xfrm>
            <a:off x="593785" y="106332"/>
            <a:ext cx="10515600" cy="1325563"/>
          </a:xfrm>
        </p:spPr>
        <p:txBody>
          <a:bodyPr>
            <a:normAutofit/>
          </a:bodyPr>
          <a:lstStyle/>
          <a:p>
            <a:r>
              <a:rPr lang="en-US">
                <a:cs typeface="Calibri Light"/>
              </a:rPr>
              <a:t>Geometry Lesson </a:t>
            </a:r>
            <a:br>
              <a:rPr lang="en-US">
                <a:cs typeface="Calibri Light"/>
              </a:rPr>
            </a:br>
            <a:r>
              <a:rPr lang="en-US">
                <a:ea typeface="+mj-lt"/>
                <a:cs typeface="+mj-lt"/>
                <a:hlinkClick r:id="rId2"/>
              </a:rPr>
              <a:t>Today's Video</a:t>
            </a:r>
            <a:endParaRPr lang="en-US">
              <a:cs typeface="Calibri Light"/>
            </a:endParaRPr>
          </a:p>
        </p:txBody>
      </p:sp>
      <p:pic>
        <p:nvPicPr>
          <p:cNvPr id="4" name="Picture 4" descr="A screenshot of a cell phone screen with text&#10;&#10;Description generated with very high confidence">
            <a:extLst>
              <a:ext uri="{FF2B5EF4-FFF2-40B4-BE49-F238E27FC236}">
                <a16:creationId xmlns:a16="http://schemas.microsoft.com/office/drawing/2014/main" id="{0397BFB1-4D9C-4B6E-83D8-12A90B29906F}"/>
              </a:ext>
            </a:extLst>
          </p:cNvPr>
          <p:cNvPicPr>
            <a:picLocks noGrp="1" noChangeAspect="1"/>
          </p:cNvPicPr>
          <p:nvPr>
            <p:ph idx="1"/>
          </p:nvPr>
        </p:nvPicPr>
        <p:blipFill>
          <a:blip r:embed="rId3"/>
          <a:stretch>
            <a:fillRect/>
          </a:stretch>
        </p:blipFill>
        <p:spPr>
          <a:xfrm>
            <a:off x="6039443" y="100342"/>
            <a:ext cx="6079718" cy="6651715"/>
          </a:xfrm>
        </p:spPr>
      </p:pic>
      <p:pic>
        <p:nvPicPr>
          <p:cNvPr id="6" name="Picture 6" descr="A picture containing building&#10;&#10;Description generated with very high confidence">
            <a:extLst>
              <a:ext uri="{FF2B5EF4-FFF2-40B4-BE49-F238E27FC236}">
                <a16:creationId xmlns:a16="http://schemas.microsoft.com/office/drawing/2014/main" id="{F2E5F8E8-CBDD-4704-A6EA-B693C82AAE5C}"/>
              </a:ext>
            </a:extLst>
          </p:cNvPr>
          <p:cNvPicPr>
            <a:picLocks noChangeAspect="1"/>
          </p:cNvPicPr>
          <p:nvPr/>
        </p:nvPicPr>
        <p:blipFill>
          <a:blip r:embed="rId4"/>
          <a:stretch>
            <a:fillRect/>
          </a:stretch>
        </p:blipFill>
        <p:spPr>
          <a:xfrm>
            <a:off x="213953" y="1345182"/>
            <a:ext cx="5739979" cy="5303448"/>
          </a:xfrm>
          <a:prstGeom prst="rect">
            <a:avLst/>
          </a:prstGeom>
        </p:spPr>
      </p:pic>
    </p:spTree>
    <p:extLst>
      <p:ext uri="{BB962C8B-B14F-4D97-AF65-F5344CB8AC3E}">
        <p14:creationId xmlns:p14="http://schemas.microsoft.com/office/powerpoint/2010/main" val="2286760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839B-8E0A-42A8-9865-C257FD3CFA91}"/>
              </a:ext>
            </a:extLst>
          </p:cNvPr>
          <p:cNvSpPr>
            <a:spLocks noGrp="1"/>
          </p:cNvSpPr>
          <p:nvPr>
            <p:ph type="title"/>
          </p:nvPr>
        </p:nvSpPr>
        <p:spPr/>
        <p:txBody>
          <a:bodyPr/>
          <a:lstStyle/>
          <a:p>
            <a:r>
              <a:rPr lang="en-US">
                <a:cs typeface="Calibri Light"/>
              </a:rPr>
              <a:t>Today's Assignments</a:t>
            </a:r>
          </a:p>
        </p:txBody>
      </p:sp>
      <p:pic>
        <p:nvPicPr>
          <p:cNvPr id="4" name="Picture 4" descr="A picture containing cake&#10;&#10;Description generated with very high confidence">
            <a:extLst>
              <a:ext uri="{FF2B5EF4-FFF2-40B4-BE49-F238E27FC236}">
                <a16:creationId xmlns:a16="http://schemas.microsoft.com/office/drawing/2014/main" id="{8E1C4FC1-D867-4217-AA56-904D9D0D3463}"/>
              </a:ext>
            </a:extLst>
          </p:cNvPr>
          <p:cNvPicPr>
            <a:picLocks noGrp="1" noChangeAspect="1"/>
          </p:cNvPicPr>
          <p:nvPr>
            <p:ph idx="1"/>
          </p:nvPr>
        </p:nvPicPr>
        <p:blipFill>
          <a:blip r:embed="rId2"/>
          <a:stretch>
            <a:fillRect/>
          </a:stretch>
        </p:blipFill>
        <p:spPr>
          <a:xfrm>
            <a:off x="5440034" y="1154"/>
            <a:ext cx="6559669" cy="2033677"/>
          </a:xfrm>
        </p:spPr>
      </p:pic>
      <p:sp>
        <p:nvSpPr>
          <p:cNvPr id="6" name="TextBox 5">
            <a:extLst>
              <a:ext uri="{FF2B5EF4-FFF2-40B4-BE49-F238E27FC236}">
                <a16:creationId xmlns:a16="http://schemas.microsoft.com/office/drawing/2014/main" id="{C9828724-D792-4AD2-B274-67A6D903C6A2}"/>
              </a:ext>
            </a:extLst>
          </p:cNvPr>
          <p:cNvSpPr txBox="1"/>
          <p:nvPr/>
        </p:nvSpPr>
        <p:spPr>
          <a:xfrm>
            <a:off x="770627" y="1978325"/>
            <a:ext cx="1060761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1. Complete your math review from your packet for today.</a:t>
            </a:r>
          </a:p>
          <a:p>
            <a:r>
              <a:rPr lang="en-US" sz="2800" dirty="0">
                <a:cs typeface="Calibri"/>
              </a:rPr>
              <a:t>2. Login to Khan Academy and complete a lesson </a:t>
            </a:r>
            <a:r>
              <a:rPr lang="en-US" sz="2800" dirty="0" smtClean="0">
                <a:cs typeface="Calibri"/>
              </a:rPr>
              <a:t>or choose </a:t>
            </a:r>
            <a:r>
              <a:rPr lang="en-US" sz="2800" dirty="0">
                <a:cs typeface="Calibri"/>
              </a:rPr>
              <a:t>a math worksheet to print out/do on a separate sheet of paper from the I-Ready at home packet. (You can find it on my webpage in the "Free Websites for Extra Practice" section.)</a:t>
            </a:r>
          </a:p>
          <a:p>
            <a:r>
              <a:rPr lang="en-US" sz="2800" dirty="0">
                <a:cs typeface="Calibri"/>
              </a:rPr>
              <a:t>3. Study your flashcards. If you don't have any, you can make some. Or if you have access to </a:t>
            </a:r>
            <a:r>
              <a:rPr lang="en-US" sz="2800" dirty="0" err="1">
                <a:cs typeface="Calibri"/>
              </a:rPr>
              <a:t>launchpad</a:t>
            </a:r>
            <a:r>
              <a:rPr lang="en-US" sz="2800" dirty="0">
                <a:cs typeface="Calibri"/>
              </a:rPr>
              <a:t>, practice your facts on First in Math. </a:t>
            </a:r>
          </a:p>
          <a:p>
            <a:endParaRPr lang="en-US" sz="2800" dirty="0">
              <a:cs typeface="Calibri"/>
            </a:endParaRPr>
          </a:p>
          <a:p>
            <a:r>
              <a:rPr lang="en-US" sz="2800" dirty="0">
                <a:cs typeface="Calibri"/>
              </a:rPr>
              <a:t>*Don't forget to be getting your I-Ready minutes this week!*</a:t>
            </a:r>
          </a:p>
        </p:txBody>
      </p:sp>
    </p:spTree>
    <p:extLst>
      <p:ext uri="{BB962C8B-B14F-4D97-AF65-F5344CB8AC3E}">
        <p14:creationId xmlns:p14="http://schemas.microsoft.com/office/powerpoint/2010/main" val="29306846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kite, rain, flying, air&#10;&#10;Description generated with very high confidence">
            <a:extLst>
              <a:ext uri="{FF2B5EF4-FFF2-40B4-BE49-F238E27FC236}">
                <a16:creationId xmlns:a16="http://schemas.microsoft.com/office/drawing/2014/main" id="{33E44143-2544-4D0D-8CE5-346097DA7A98}"/>
              </a:ext>
            </a:extLst>
          </p:cNvPr>
          <p:cNvPicPr>
            <a:picLocks noChangeAspect="1"/>
          </p:cNvPicPr>
          <p:nvPr/>
        </p:nvPicPr>
        <p:blipFill rotWithShape="1">
          <a:blip r:embed="rId2"/>
          <a:srcRect t="1612" r="1" b="1478"/>
          <a:stretch/>
        </p:blipFill>
        <p:spPr>
          <a:xfrm>
            <a:off x="5101771" y="10"/>
            <a:ext cx="7094361" cy="6857989"/>
          </a:xfrm>
          <a:prstGeom prst="rect">
            <a:avLst/>
          </a:prstGeom>
        </p:spPr>
      </p:pic>
      <p:sp>
        <p:nvSpPr>
          <p:cNvPr id="9" name="Rectangle 8">
            <a:extLst>
              <a:ext uri="{FF2B5EF4-FFF2-40B4-BE49-F238E27FC236}">
                <a16:creationId xmlns:a16="http://schemas.microsoft.com/office/drawing/2014/main" id="{A34066D6-1B59-4642-A86D-39464CEE97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18E928D9-3091-4385-B979-265D55AD02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5B28DB-33D9-43E2-B063-8274D7E97886}"/>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a:solidFill>
                  <a:srgbClr val="FFFFFF"/>
                </a:solidFill>
              </a:rPr>
              <a:t>Science </a:t>
            </a:r>
          </a:p>
        </p:txBody>
      </p:sp>
      <p:sp>
        <p:nvSpPr>
          <p:cNvPr id="13" name="Oval 12">
            <a:extLst>
              <a:ext uri="{FF2B5EF4-FFF2-40B4-BE49-F238E27FC236}">
                <a16:creationId xmlns:a16="http://schemas.microsoft.com/office/drawing/2014/main" id="{7D602432-D774-4CF5-94E8-7D52D0105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8682AFD-DE01-42C6-808A-6AFC4596E618}"/>
              </a:ext>
            </a:extLst>
          </p:cNvPr>
          <p:cNvSpPr>
            <a:spLocks noGrp="1"/>
          </p:cNvSpPr>
          <p:nvPr>
            <p:ph idx="1"/>
          </p:nvPr>
        </p:nvSpPr>
        <p:spPr>
          <a:xfrm>
            <a:off x="643467" y="3686187"/>
            <a:ext cx="4092525" cy="2292581"/>
          </a:xfrm>
        </p:spPr>
        <p:txBody>
          <a:bodyPr vert="horz" lIns="91440" tIns="45720" rIns="91440" bIns="45720" rtlCol="0" anchor="t">
            <a:normAutofit/>
          </a:bodyPr>
          <a:lstStyle/>
          <a:p>
            <a:pPr marL="0" indent="0" algn="ctr">
              <a:buNone/>
            </a:pPr>
            <a:r>
              <a:rPr lang="en-US" sz="2400">
                <a:solidFill>
                  <a:srgbClr val="FFFFFF"/>
                </a:solidFill>
              </a:rPr>
              <a:t>This week's topic is stars and constellations.</a:t>
            </a:r>
          </a:p>
        </p:txBody>
      </p:sp>
      <p:sp>
        <p:nvSpPr>
          <p:cNvPr id="15" name="Rectangle 14">
            <a:extLst>
              <a:ext uri="{FF2B5EF4-FFF2-40B4-BE49-F238E27FC236}">
                <a16:creationId xmlns:a16="http://schemas.microsoft.com/office/drawing/2014/main" id="{CBF9EBB4-5078-47B2-AAA0-DF4A88D818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957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2284-5B40-4AB2-8125-496EF8E47C96}"/>
              </a:ext>
            </a:extLst>
          </p:cNvPr>
          <p:cNvSpPr>
            <a:spLocks noGrp="1"/>
          </p:cNvSpPr>
          <p:nvPr>
            <p:ph type="title"/>
          </p:nvPr>
        </p:nvSpPr>
        <p:spPr>
          <a:xfrm>
            <a:off x="838200" y="365125"/>
            <a:ext cx="10515600" cy="1325563"/>
          </a:xfrm>
        </p:spPr>
        <p:txBody>
          <a:bodyPr>
            <a:normAutofit/>
          </a:bodyPr>
          <a:lstStyle/>
          <a:p>
            <a:r>
              <a:rPr lang="en-US">
                <a:cs typeface="Calibri Light"/>
              </a:rPr>
              <a:t>Language Arts- Here are the topics we're going to go over today.</a:t>
            </a:r>
          </a:p>
        </p:txBody>
      </p:sp>
      <p:sp>
        <p:nvSpPr>
          <p:cNvPr id="3" name="Content Placeholder 2">
            <a:extLst>
              <a:ext uri="{FF2B5EF4-FFF2-40B4-BE49-F238E27FC236}">
                <a16:creationId xmlns:a16="http://schemas.microsoft.com/office/drawing/2014/main" id="{A23FA5DF-CBEB-4157-A64C-D2572953BAFF}"/>
              </a:ext>
            </a:extLst>
          </p:cNvPr>
          <p:cNvSpPr>
            <a:spLocks noGrp="1"/>
          </p:cNvSpPr>
          <p:nvPr>
            <p:ph idx="1"/>
          </p:nvPr>
        </p:nvSpPr>
        <p:spPr>
          <a:xfrm>
            <a:off x="838200" y="1825625"/>
            <a:ext cx="3797807" cy="4351338"/>
          </a:xfrm>
        </p:spPr>
        <p:txBody>
          <a:bodyPr vert="horz" lIns="91440" tIns="45720" rIns="91440" bIns="45720" rtlCol="0">
            <a:normAutofit/>
          </a:bodyPr>
          <a:lstStyle/>
          <a:p>
            <a:r>
              <a:rPr lang="en-US" sz="2000">
                <a:cs typeface="Calibri"/>
              </a:rPr>
              <a:t>Reading</a:t>
            </a:r>
          </a:p>
          <a:p>
            <a:r>
              <a:rPr lang="en-US" sz="2000">
                <a:cs typeface="Calibri"/>
              </a:rPr>
              <a:t>Phonics</a:t>
            </a:r>
          </a:p>
          <a:p>
            <a:r>
              <a:rPr lang="en-US" sz="2000">
                <a:cs typeface="Calibri"/>
              </a:rPr>
              <a:t>Writing</a:t>
            </a:r>
          </a:p>
          <a:p>
            <a:r>
              <a:rPr lang="en-US" sz="2000">
                <a:cs typeface="Calibri"/>
              </a:rPr>
              <a:t>Grammar</a:t>
            </a:r>
          </a:p>
        </p:txBody>
      </p:sp>
      <p:pic>
        <p:nvPicPr>
          <p:cNvPr id="4" name="Picture 4" descr="A picture containing table, various, different, small&#10;&#10;Description generated with very high confidence">
            <a:extLst>
              <a:ext uri="{FF2B5EF4-FFF2-40B4-BE49-F238E27FC236}">
                <a16:creationId xmlns:a16="http://schemas.microsoft.com/office/drawing/2014/main" id="{66842F9A-61A6-4A63-B7B6-A7C418419632}"/>
              </a:ext>
            </a:extLst>
          </p:cNvPr>
          <p:cNvPicPr>
            <a:picLocks noChangeAspect="1"/>
          </p:cNvPicPr>
          <p:nvPr/>
        </p:nvPicPr>
        <p:blipFill rotWithShape="1">
          <a:blip r:embed="rId2"/>
          <a:srcRect l="2622" r="3" b="3"/>
          <a:stretch/>
        </p:blipFill>
        <p:spPr>
          <a:xfrm>
            <a:off x="5120640" y="1904281"/>
            <a:ext cx="6233160" cy="4272681"/>
          </a:xfrm>
          <a:prstGeom prst="rect">
            <a:avLst/>
          </a:prstGeom>
        </p:spPr>
      </p:pic>
    </p:spTree>
    <p:extLst>
      <p:ext uri="{BB962C8B-B14F-4D97-AF65-F5344CB8AC3E}">
        <p14:creationId xmlns:p14="http://schemas.microsoft.com/office/powerpoint/2010/main" val="2814183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star filled sky&#10;&#10;Description generated with high confidence">
            <a:extLst>
              <a:ext uri="{FF2B5EF4-FFF2-40B4-BE49-F238E27FC236}">
                <a16:creationId xmlns:a16="http://schemas.microsoft.com/office/drawing/2014/main" id="{153BAD6A-07C0-4CC6-9E41-171CD1A5A402}"/>
              </a:ext>
            </a:extLst>
          </p:cNvPr>
          <p:cNvPicPr>
            <a:picLocks noChangeAspect="1"/>
          </p:cNvPicPr>
          <p:nvPr/>
        </p:nvPicPr>
        <p:blipFill rotWithShape="1">
          <a:blip r:embed="rId2"/>
          <a:srcRect l="217"/>
          <a:stretch/>
        </p:blipFill>
        <p:spPr>
          <a:xfrm>
            <a:off x="4117521" y="10"/>
            <a:ext cx="8074479" cy="6857990"/>
          </a:xfrm>
          <a:prstGeom prst="rect">
            <a:avLst/>
          </a:prstGeom>
        </p:spPr>
      </p:pic>
      <p:sp>
        <p:nvSpPr>
          <p:cNvPr id="9" name="Freeform: Shape 8">
            <a:extLst>
              <a:ext uri="{FF2B5EF4-FFF2-40B4-BE49-F238E27FC236}">
                <a16:creationId xmlns:a16="http://schemas.microsoft.com/office/drawing/2014/main" id="{8F23F8A3-8FD7-4779-8323-FDC26BE998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605C4CC-A25C-416F-8333-7CB7DC97D8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D9B5436-4944-42A4-AA15-19C0622A9DC7}"/>
              </a:ext>
            </a:extLst>
          </p:cNvPr>
          <p:cNvSpPr>
            <a:spLocks noGrp="1"/>
          </p:cNvSpPr>
          <p:nvPr>
            <p:ph type="title"/>
          </p:nvPr>
        </p:nvSpPr>
        <p:spPr>
          <a:xfrm>
            <a:off x="804672" y="365125"/>
            <a:ext cx="5266155" cy="1325563"/>
          </a:xfrm>
        </p:spPr>
        <p:txBody>
          <a:bodyPr>
            <a:normAutofit fontScale="90000"/>
          </a:bodyPr>
          <a:lstStyle/>
          <a:p>
            <a:r>
              <a:rPr lang="en-US">
                <a:cs typeface="Calibri Light"/>
              </a:rPr>
              <a:t>Today's we'll review stars and constellations</a:t>
            </a:r>
          </a:p>
        </p:txBody>
      </p:sp>
      <p:sp>
        <p:nvSpPr>
          <p:cNvPr id="3" name="Content Placeholder 2">
            <a:extLst>
              <a:ext uri="{FF2B5EF4-FFF2-40B4-BE49-F238E27FC236}">
                <a16:creationId xmlns:a16="http://schemas.microsoft.com/office/drawing/2014/main" id="{075691D3-0C23-4560-913F-599D14D2A6D6}"/>
              </a:ext>
            </a:extLst>
          </p:cNvPr>
          <p:cNvSpPr>
            <a:spLocks noGrp="1"/>
          </p:cNvSpPr>
          <p:nvPr>
            <p:ph idx="1"/>
          </p:nvPr>
        </p:nvSpPr>
        <p:spPr>
          <a:xfrm>
            <a:off x="804672" y="2022601"/>
            <a:ext cx="3941499" cy="4154361"/>
          </a:xfrm>
        </p:spPr>
        <p:txBody>
          <a:bodyPr vert="horz" lIns="91440" tIns="45720" rIns="91440" bIns="45720" rtlCol="0">
            <a:normAutofit/>
          </a:bodyPr>
          <a:lstStyle/>
          <a:p>
            <a:r>
              <a:rPr lang="en-US" sz="2000">
                <a:ea typeface="+mn-lt"/>
                <a:cs typeface="+mn-lt"/>
                <a:hlinkClick r:id="rId3"/>
              </a:rPr>
              <a:t>Stars and Constellations</a:t>
            </a:r>
          </a:p>
          <a:p>
            <a:r>
              <a:rPr lang="en-US" sz="2000">
                <a:cs typeface="Calibri"/>
              </a:rPr>
              <a:t>As you watch the video, write down 5 new facts about stars and constellations.</a:t>
            </a:r>
          </a:p>
        </p:txBody>
      </p:sp>
    </p:spTree>
    <p:extLst>
      <p:ext uri="{BB962C8B-B14F-4D97-AF65-F5344CB8AC3E}">
        <p14:creationId xmlns:p14="http://schemas.microsoft.com/office/powerpoint/2010/main" val="214499127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a flower&#10;&#10;Description generated with very high confidence">
            <a:extLst>
              <a:ext uri="{FF2B5EF4-FFF2-40B4-BE49-F238E27FC236}">
                <a16:creationId xmlns:a16="http://schemas.microsoft.com/office/drawing/2014/main" id="{99D9000E-C87B-4C5F-ADCF-4C340C0728B4}"/>
              </a:ext>
            </a:extLst>
          </p:cNvPr>
          <p:cNvPicPr>
            <a:picLocks noChangeAspect="1"/>
          </p:cNvPicPr>
          <p:nvPr/>
        </p:nvPicPr>
        <p:blipFill>
          <a:blip r:embed="rId2"/>
          <a:stretch>
            <a:fillRect/>
          </a:stretch>
        </p:blipFill>
        <p:spPr>
          <a:xfrm>
            <a:off x="-5750" y="1438"/>
            <a:ext cx="12261010" cy="6855123"/>
          </a:xfrm>
          <a:prstGeom prst="rect">
            <a:avLst/>
          </a:prstGeom>
        </p:spPr>
      </p:pic>
    </p:spTree>
    <p:extLst>
      <p:ext uri="{BB962C8B-B14F-4D97-AF65-F5344CB8AC3E}">
        <p14:creationId xmlns:p14="http://schemas.microsoft.com/office/powerpoint/2010/main" val="2501603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2284-5B40-4AB2-8125-496EF8E47C96}"/>
              </a:ext>
            </a:extLst>
          </p:cNvPr>
          <p:cNvSpPr>
            <a:spLocks noGrp="1"/>
          </p:cNvSpPr>
          <p:nvPr>
            <p:ph type="title"/>
          </p:nvPr>
        </p:nvSpPr>
        <p:spPr>
          <a:xfrm>
            <a:off x="838200" y="365125"/>
            <a:ext cx="10515600" cy="1325563"/>
          </a:xfrm>
        </p:spPr>
        <p:txBody>
          <a:bodyPr>
            <a:normAutofit/>
          </a:bodyPr>
          <a:lstStyle/>
          <a:p>
            <a:r>
              <a:rPr lang="en-US">
                <a:cs typeface="Calibri Light"/>
              </a:rPr>
              <a:t>Language Arts- Here are the topics we're going to go over today.</a:t>
            </a:r>
          </a:p>
        </p:txBody>
      </p:sp>
      <p:sp>
        <p:nvSpPr>
          <p:cNvPr id="3" name="Content Placeholder 2">
            <a:extLst>
              <a:ext uri="{FF2B5EF4-FFF2-40B4-BE49-F238E27FC236}">
                <a16:creationId xmlns:a16="http://schemas.microsoft.com/office/drawing/2014/main" id="{A23FA5DF-CBEB-4157-A64C-D2572953BAFF}"/>
              </a:ext>
            </a:extLst>
          </p:cNvPr>
          <p:cNvSpPr>
            <a:spLocks noGrp="1"/>
          </p:cNvSpPr>
          <p:nvPr>
            <p:ph idx="1"/>
          </p:nvPr>
        </p:nvSpPr>
        <p:spPr>
          <a:xfrm>
            <a:off x="838200" y="1825625"/>
            <a:ext cx="3797807" cy="4351338"/>
          </a:xfrm>
        </p:spPr>
        <p:txBody>
          <a:bodyPr vert="horz" lIns="91440" tIns="45720" rIns="91440" bIns="45720" rtlCol="0" anchor="t">
            <a:normAutofit/>
          </a:bodyPr>
          <a:lstStyle/>
          <a:p>
            <a:r>
              <a:rPr lang="en-US" sz="2000">
                <a:cs typeface="Calibri"/>
              </a:rPr>
              <a:t>Reading</a:t>
            </a:r>
          </a:p>
          <a:p>
            <a:r>
              <a:rPr lang="en-US" sz="2000">
                <a:cs typeface="Calibri"/>
              </a:rPr>
              <a:t>Phonics</a:t>
            </a:r>
          </a:p>
          <a:p>
            <a:r>
              <a:rPr lang="en-US" sz="2000">
                <a:cs typeface="Calibri"/>
              </a:rPr>
              <a:t>Writing</a:t>
            </a:r>
            <a:endParaRPr lang="en-US">
              <a:cs typeface="Calibri"/>
            </a:endParaRPr>
          </a:p>
          <a:p>
            <a:r>
              <a:rPr lang="en-US" sz="2000">
                <a:cs typeface="Calibri"/>
              </a:rPr>
              <a:t>Grammar </a:t>
            </a:r>
            <a:endParaRPr lang="en-US">
              <a:cs typeface="Calibri"/>
            </a:endParaRPr>
          </a:p>
        </p:txBody>
      </p:sp>
      <p:pic>
        <p:nvPicPr>
          <p:cNvPr id="4" name="Picture 4" descr="A picture containing table, various, different, small&#10;&#10;Description generated with very high confidence">
            <a:extLst>
              <a:ext uri="{FF2B5EF4-FFF2-40B4-BE49-F238E27FC236}">
                <a16:creationId xmlns:a16="http://schemas.microsoft.com/office/drawing/2014/main" id="{66842F9A-61A6-4A63-B7B6-A7C418419632}"/>
              </a:ext>
            </a:extLst>
          </p:cNvPr>
          <p:cNvPicPr>
            <a:picLocks noChangeAspect="1"/>
          </p:cNvPicPr>
          <p:nvPr/>
        </p:nvPicPr>
        <p:blipFill rotWithShape="1">
          <a:blip r:embed="rId2"/>
          <a:srcRect l="2622" r="3" b="3"/>
          <a:stretch/>
        </p:blipFill>
        <p:spPr>
          <a:xfrm>
            <a:off x="5120640" y="1904281"/>
            <a:ext cx="6233160" cy="4272681"/>
          </a:xfrm>
          <a:prstGeom prst="rect">
            <a:avLst/>
          </a:prstGeom>
        </p:spPr>
      </p:pic>
    </p:spTree>
    <p:extLst>
      <p:ext uri="{BB962C8B-B14F-4D97-AF65-F5344CB8AC3E}">
        <p14:creationId xmlns:p14="http://schemas.microsoft.com/office/powerpoint/2010/main" val="3482389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4B11-22A4-47D7-AD0A-A38EC76624E9}"/>
              </a:ext>
            </a:extLst>
          </p:cNvPr>
          <p:cNvSpPr>
            <a:spLocks noGrp="1"/>
          </p:cNvSpPr>
          <p:nvPr>
            <p:ph type="title"/>
          </p:nvPr>
        </p:nvSpPr>
        <p:spPr>
          <a:xfrm>
            <a:off x="645859" y="640081"/>
            <a:ext cx="4786895" cy="3592768"/>
          </a:xfrm>
          <a:noFill/>
        </p:spPr>
        <p:txBody>
          <a:bodyPr vert="horz" lIns="91440" tIns="45720" rIns="91440" bIns="45720" rtlCol="0" anchor="b">
            <a:normAutofit/>
          </a:bodyPr>
          <a:lstStyle/>
          <a:p>
            <a:r>
              <a:rPr lang="en-US" sz="5100"/>
              <a:t>Reading Skill- Compare and contrast two versions of the same story</a:t>
            </a:r>
          </a:p>
        </p:txBody>
      </p:sp>
      <p:sp>
        <p:nvSpPr>
          <p:cNvPr id="9" name="Rectangle 8">
            <a:extLst>
              <a:ext uri="{FF2B5EF4-FFF2-40B4-BE49-F238E27FC236}">
                <a16:creationId xmlns:a16="http://schemas.microsoft.com/office/drawing/2014/main" id="{8AD13924-DC7C-4339-B194-8A4EFFBF2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416" y="0"/>
            <a:ext cx="6107584" cy="6858000"/>
          </a:xfrm>
          <a:prstGeom prst="rect">
            <a:avLst/>
          </a:prstGeom>
          <a:solidFill>
            <a:srgbClr val="5F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72458505-C9BA-445F-AE75-CFC7FF04F4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1163"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970D107F-48A7-4B2F-94E5-50A8B88EC67D}"/>
              </a:ext>
            </a:extLst>
          </p:cNvPr>
          <p:cNvPicPr>
            <a:picLocks noGrp="1" noChangeAspect="1"/>
          </p:cNvPicPr>
          <p:nvPr>
            <p:ph idx="1"/>
          </p:nvPr>
        </p:nvPicPr>
        <p:blipFill rotWithShape="1">
          <a:blip r:embed="rId2"/>
          <a:srcRect t="2144" r="-2" b="2147"/>
          <a:stretch/>
        </p:blipFill>
        <p:spPr>
          <a:xfrm>
            <a:off x="7205119" y="1112060"/>
            <a:ext cx="3861262" cy="4633859"/>
          </a:xfrm>
          <a:prstGeom prst="rect">
            <a:avLst/>
          </a:prstGeom>
          <a:effectLst/>
        </p:spPr>
      </p:pic>
    </p:spTree>
    <p:extLst>
      <p:ext uri="{BB962C8B-B14F-4D97-AF65-F5344CB8AC3E}">
        <p14:creationId xmlns:p14="http://schemas.microsoft.com/office/powerpoint/2010/main" val="603595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surfing, air, umbrella&#10;&#10;Description generated with very high confidence">
            <a:extLst>
              <a:ext uri="{FF2B5EF4-FFF2-40B4-BE49-F238E27FC236}">
                <a16:creationId xmlns:a16="http://schemas.microsoft.com/office/drawing/2014/main" id="{FBBDBCD4-6CF7-453C-B2EE-0902140C4244}"/>
              </a:ext>
            </a:extLst>
          </p:cNvPr>
          <p:cNvPicPr>
            <a:picLocks noChangeAspect="1"/>
          </p:cNvPicPr>
          <p:nvPr/>
        </p:nvPicPr>
        <p:blipFill rotWithShape="1">
          <a:blip r:embed="rId2"/>
          <a:srcRect b="10000"/>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6C7A0D09-3631-4368-9500-FFFBCD52084E}"/>
              </a:ext>
            </a:extLst>
          </p:cNvPr>
          <p:cNvSpPr>
            <a:spLocks noGrp="1"/>
          </p:cNvSpPr>
          <p:nvPr>
            <p:ph type="title"/>
          </p:nvPr>
        </p:nvSpPr>
        <p:spPr>
          <a:xfrm>
            <a:off x="709448" y="1913950"/>
            <a:ext cx="4204137" cy="1342754"/>
          </a:xfrm>
        </p:spPr>
        <p:txBody>
          <a:bodyPr>
            <a:normAutofit/>
          </a:bodyPr>
          <a:lstStyle/>
          <a:p>
            <a:pPr algn="ctr"/>
            <a:r>
              <a:rPr lang="en-US" sz="3600">
                <a:cs typeface="Calibri Light"/>
              </a:rPr>
              <a:t>Books of the day!</a:t>
            </a:r>
            <a:endParaRPr lang="en-US" sz="3600"/>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F50CCF2-4749-4055-9B6E-FD7E76C19892}"/>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en-US" sz="1800">
                <a:ea typeface="+mn-lt"/>
                <a:cs typeface="+mn-lt"/>
                <a:hlinkClick r:id="rId3"/>
              </a:rPr>
              <a:t>Disney's Cinderella</a:t>
            </a:r>
            <a:endParaRPr lang="en-US" sz="1800">
              <a:ea typeface="+mn-lt"/>
              <a:cs typeface="+mn-lt"/>
            </a:endParaRPr>
          </a:p>
          <a:p>
            <a:r>
              <a:rPr lang="en-US" sz="1800">
                <a:ea typeface="+mn-lt"/>
                <a:cs typeface="+mn-lt"/>
                <a:hlinkClick r:id="rId4"/>
              </a:rPr>
              <a:t>Seriously, Cinderella Is So Annoying</a:t>
            </a:r>
          </a:p>
          <a:p>
            <a:pPr marL="0" indent="0">
              <a:buNone/>
            </a:pPr>
            <a:r>
              <a:rPr lang="en-US" sz="1800">
                <a:cs typeface="Calibri"/>
              </a:rPr>
              <a:t>How are the books the same? How are the different?</a:t>
            </a:r>
          </a:p>
        </p:txBody>
      </p:sp>
    </p:spTree>
    <p:extLst>
      <p:ext uri="{BB962C8B-B14F-4D97-AF65-F5344CB8AC3E}">
        <p14:creationId xmlns:p14="http://schemas.microsoft.com/office/powerpoint/2010/main" val="31064154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Top Corners Rounded 9">
            <a:extLst>
              <a:ext uri="{FF2B5EF4-FFF2-40B4-BE49-F238E27FC236}">
                <a16:creationId xmlns:a16="http://schemas.microsoft.com/office/drawing/2014/main" id="{3BAF1561-20C4-41FD-A35F-BF2B9E727F3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29466" y="996722"/>
            <a:ext cx="5923488" cy="4864556"/>
          </a:xfrm>
          <a:prstGeom prst="round2SameRect">
            <a:avLst>
              <a:gd name="adj1" fmla="val 3762"/>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Top Corners Rounded 11">
            <a:extLst>
              <a:ext uri="{FF2B5EF4-FFF2-40B4-BE49-F238E27FC236}">
                <a16:creationId xmlns:a16="http://schemas.microsoft.com/office/drawing/2014/main" id="{839DC788-B140-4F3E-A91E-CB3E70ED94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57200" y="1050468"/>
            <a:ext cx="5609397" cy="4757058"/>
          </a:xfrm>
          <a:prstGeom prst="round2SameRect">
            <a:avLst>
              <a:gd name="adj1" fmla="val 2061"/>
              <a:gd name="adj2" fmla="val 0"/>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4588A6-1E89-4783-AECD-B87F57F940BB}"/>
              </a:ext>
            </a:extLst>
          </p:cNvPr>
          <p:cNvSpPr>
            <a:spLocks noGrp="1"/>
          </p:cNvSpPr>
          <p:nvPr>
            <p:ph type="title"/>
          </p:nvPr>
        </p:nvSpPr>
        <p:spPr>
          <a:xfrm>
            <a:off x="321733" y="981091"/>
            <a:ext cx="4092951" cy="1624457"/>
          </a:xfrm>
        </p:spPr>
        <p:txBody>
          <a:bodyPr>
            <a:normAutofit/>
          </a:bodyPr>
          <a:lstStyle/>
          <a:p>
            <a:r>
              <a:rPr lang="en-US" sz="3600">
                <a:solidFill>
                  <a:schemeClr val="bg1"/>
                </a:solidFill>
                <a:cs typeface="Calibri Light"/>
              </a:rPr>
              <a:t>Today's Phonics</a:t>
            </a:r>
            <a:endParaRPr lang="en-US" sz="3600">
              <a:solidFill>
                <a:schemeClr val="bg1"/>
              </a:solidFill>
            </a:endParaRPr>
          </a:p>
        </p:txBody>
      </p:sp>
      <p:cxnSp>
        <p:nvCxnSpPr>
          <p:cNvPr id="14" name="Straight Connector 13">
            <a:extLst>
              <a:ext uri="{FF2B5EF4-FFF2-40B4-BE49-F238E27FC236}">
                <a16:creationId xmlns:a16="http://schemas.microsoft.com/office/drawing/2014/main" id="{FC18D930-0EEE-448F-ABF1-2AA3C83DA552}"/>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071" y="2705800"/>
            <a:ext cx="1597456" cy="0"/>
          </a:xfrm>
          <a:prstGeom prst="line">
            <a:avLst/>
          </a:prstGeom>
          <a:ln w="508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E43026-E656-4D4A-96B2-05ED253AB0EA}"/>
              </a:ext>
            </a:extLst>
          </p:cNvPr>
          <p:cNvSpPr>
            <a:spLocks noGrp="1"/>
          </p:cNvSpPr>
          <p:nvPr>
            <p:ph idx="1"/>
          </p:nvPr>
        </p:nvSpPr>
        <p:spPr>
          <a:xfrm>
            <a:off x="321733" y="2834809"/>
            <a:ext cx="4092951" cy="3042099"/>
          </a:xfrm>
        </p:spPr>
        <p:txBody>
          <a:bodyPr vert="horz" lIns="91440" tIns="45720" rIns="91440" bIns="45720" rtlCol="0" anchor="t">
            <a:normAutofit/>
          </a:bodyPr>
          <a:lstStyle/>
          <a:p>
            <a:r>
              <a:rPr lang="en-US" sz="2000">
                <a:solidFill>
                  <a:schemeClr val="bg1"/>
                </a:solidFill>
                <a:cs typeface="Calibri"/>
              </a:rPr>
              <a:t>We're going to keep it simple today! Try to read some of the words from day two and then put them into sentences!</a:t>
            </a:r>
            <a:endParaRPr lang="en-US" sz="2000">
              <a:solidFill>
                <a:schemeClr val="bg1"/>
              </a:solidFill>
            </a:endParaRPr>
          </a:p>
        </p:txBody>
      </p:sp>
      <p:pic>
        <p:nvPicPr>
          <p:cNvPr id="5" name="Picture 4" descr="A screenshot of a cell phone&#10;&#10;Description generated with high confidence">
            <a:extLst>
              <a:ext uri="{FF2B5EF4-FFF2-40B4-BE49-F238E27FC236}">
                <a16:creationId xmlns:a16="http://schemas.microsoft.com/office/drawing/2014/main" id="{3D9C639F-E2B3-4885-8DCE-E4304C7C166E}"/>
              </a:ext>
            </a:extLst>
          </p:cNvPr>
          <p:cNvPicPr>
            <a:picLocks noChangeAspect="1"/>
          </p:cNvPicPr>
          <p:nvPr/>
        </p:nvPicPr>
        <p:blipFill rotWithShape="1">
          <a:blip r:embed="rId2"/>
          <a:srcRect t="13091" r="-3" b="8014"/>
          <a:stretch/>
        </p:blipFill>
        <p:spPr>
          <a:xfrm>
            <a:off x="5651637" y="467256"/>
            <a:ext cx="5646376" cy="5766440"/>
          </a:xfrm>
          <a:prstGeom prst="rect">
            <a:avLst/>
          </a:prstGeom>
        </p:spPr>
      </p:pic>
    </p:spTree>
    <p:extLst>
      <p:ext uri="{BB962C8B-B14F-4D97-AF65-F5344CB8AC3E}">
        <p14:creationId xmlns:p14="http://schemas.microsoft.com/office/powerpoint/2010/main" val="1592962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7BC184-C49E-4C7C-B0A0-8F6528B10508}"/>
              </a:ext>
            </a:extLst>
          </p:cNvPr>
          <p:cNvSpPr>
            <a:spLocks noGrp="1"/>
          </p:cNvSpPr>
          <p:nvPr>
            <p:ph type="title"/>
          </p:nvPr>
        </p:nvSpPr>
        <p:spPr>
          <a:xfrm>
            <a:off x="589560" y="856180"/>
            <a:ext cx="4560584" cy="1128068"/>
          </a:xfrm>
        </p:spPr>
        <p:txBody>
          <a:bodyPr anchor="ctr">
            <a:normAutofit/>
          </a:bodyPr>
          <a:lstStyle/>
          <a:p>
            <a:r>
              <a:rPr lang="en-US" sz="4000">
                <a:cs typeface="Calibri Light"/>
              </a:rPr>
              <a:t>Writing – Narratives! </a:t>
            </a:r>
            <a:endParaRPr lang="en-US"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6DB40F-7E1B-49BA-BBB7-A1AE9AF80E7D}"/>
              </a:ext>
            </a:extLst>
          </p:cNvPr>
          <p:cNvSpPr>
            <a:spLocks noGrp="1"/>
          </p:cNvSpPr>
          <p:nvPr>
            <p:ph idx="1"/>
          </p:nvPr>
        </p:nvSpPr>
        <p:spPr>
          <a:xfrm>
            <a:off x="590719" y="2330505"/>
            <a:ext cx="4559425" cy="3979585"/>
          </a:xfrm>
        </p:spPr>
        <p:txBody>
          <a:bodyPr vert="horz" lIns="91440" tIns="45720" rIns="91440" bIns="45720" rtlCol="0" anchor="ctr">
            <a:noAutofit/>
          </a:bodyPr>
          <a:lstStyle/>
          <a:p>
            <a:pPr marL="0" indent="0">
              <a:buNone/>
            </a:pPr>
            <a:r>
              <a:rPr lang="en-US">
                <a:ea typeface="+mn-lt"/>
                <a:cs typeface="+mn-lt"/>
                <a:hlinkClick r:id="rId2"/>
              </a:rPr>
              <a:t>Continue writing your narrative. Follow along with the instructions of today's episodes to continue.</a:t>
            </a:r>
            <a:endParaRPr lang="en-US"/>
          </a:p>
          <a:p>
            <a:pPr marL="0" indent="0">
              <a:buNone/>
            </a:pPr>
            <a:r>
              <a:rPr lang="en-US">
                <a:cs typeface="Calibri" panose="020F0502020204030204"/>
              </a:rPr>
              <a:t>Watch episodes 5 and 6, and keep on writing. </a:t>
            </a:r>
          </a:p>
          <a:p>
            <a:pPr marL="0" indent="0">
              <a:buNone/>
            </a:pPr>
            <a:r>
              <a:rPr lang="en-US">
                <a:cs typeface="Calibri" panose="020F0502020204030204"/>
              </a:rPr>
              <a:t>And remember....details, details, DETAILS!!!</a:t>
            </a:r>
          </a:p>
          <a:p>
            <a:pPr marL="0" indent="0">
              <a:buNone/>
            </a:pPr>
            <a:endParaRPr lang="en-US" sz="2000">
              <a:cs typeface="Calibri" panose="020F0502020204030204"/>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able, drawing&#10;&#10;Description generated with very high confidence">
            <a:extLst>
              <a:ext uri="{FF2B5EF4-FFF2-40B4-BE49-F238E27FC236}">
                <a16:creationId xmlns:a16="http://schemas.microsoft.com/office/drawing/2014/main" id="{749ED629-FB0B-43B3-8204-17A1B8852F7A}"/>
              </a:ext>
            </a:extLst>
          </p:cNvPr>
          <p:cNvPicPr>
            <a:picLocks noChangeAspect="1"/>
          </p:cNvPicPr>
          <p:nvPr/>
        </p:nvPicPr>
        <p:blipFill rotWithShape="1">
          <a:blip r:embed="rId3"/>
          <a:srcRect l="13834" r="13181"/>
          <a:stretch/>
        </p:blipFill>
        <p:spPr>
          <a:xfrm>
            <a:off x="5977788" y="799352"/>
            <a:ext cx="5425410" cy="5259296"/>
          </a:xfrm>
          <a:prstGeom prst="rect">
            <a:avLst/>
          </a:prstGeom>
        </p:spPr>
      </p:pic>
    </p:spTree>
    <p:extLst>
      <p:ext uri="{BB962C8B-B14F-4D97-AF65-F5344CB8AC3E}">
        <p14:creationId xmlns:p14="http://schemas.microsoft.com/office/powerpoint/2010/main" val="916386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EA1F-3532-41F2-96CE-932D633B0F68}"/>
              </a:ext>
            </a:extLst>
          </p:cNvPr>
          <p:cNvSpPr>
            <a:spLocks noGrp="1"/>
          </p:cNvSpPr>
          <p:nvPr>
            <p:ph type="title"/>
          </p:nvPr>
        </p:nvSpPr>
        <p:spPr/>
        <p:txBody>
          <a:bodyPr/>
          <a:lstStyle/>
          <a:p>
            <a:r>
              <a:rPr lang="en-US">
                <a:cs typeface="Calibri Light"/>
              </a:rPr>
              <a:t>Grammar- Context Clues</a:t>
            </a:r>
            <a:endParaRPr lang="en-US"/>
          </a:p>
        </p:txBody>
      </p:sp>
      <p:pic>
        <p:nvPicPr>
          <p:cNvPr id="4" name="Picture 4" descr="A close up of text on a white background&#10;&#10;Description generated with very high confidence">
            <a:extLst>
              <a:ext uri="{FF2B5EF4-FFF2-40B4-BE49-F238E27FC236}">
                <a16:creationId xmlns:a16="http://schemas.microsoft.com/office/drawing/2014/main" id="{1C26F1D5-AAA3-4689-B48C-E9278E4B7F57}"/>
              </a:ext>
            </a:extLst>
          </p:cNvPr>
          <p:cNvPicPr>
            <a:picLocks noGrp="1" noChangeAspect="1"/>
          </p:cNvPicPr>
          <p:nvPr>
            <p:ph idx="1"/>
          </p:nvPr>
        </p:nvPicPr>
        <p:blipFill>
          <a:blip r:embed="rId2"/>
          <a:stretch>
            <a:fillRect/>
          </a:stretch>
        </p:blipFill>
        <p:spPr>
          <a:xfrm>
            <a:off x="6766" y="1379927"/>
            <a:ext cx="5996204" cy="5328998"/>
          </a:xfrm>
        </p:spPr>
      </p:pic>
      <p:sp>
        <p:nvSpPr>
          <p:cNvPr id="6" name="TextBox 5">
            <a:extLst>
              <a:ext uri="{FF2B5EF4-FFF2-40B4-BE49-F238E27FC236}">
                <a16:creationId xmlns:a16="http://schemas.microsoft.com/office/drawing/2014/main" id="{ECCA45C7-5AA3-4A97-B74D-BEA78CDA9565}"/>
              </a:ext>
            </a:extLst>
          </p:cNvPr>
          <p:cNvSpPr txBox="1"/>
          <p:nvPr/>
        </p:nvSpPr>
        <p:spPr>
          <a:xfrm>
            <a:off x="6866626" y="1115684"/>
            <a:ext cx="5158596"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Margie felt </a:t>
            </a:r>
            <a:r>
              <a:rPr lang="en-US" sz="3600" u="sng">
                <a:cs typeface="Calibri"/>
              </a:rPr>
              <a:t>timid</a:t>
            </a:r>
            <a:r>
              <a:rPr lang="en-US" sz="3600">
                <a:cs typeface="Calibri"/>
              </a:rPr>
              <a:t>. She started at a new school where she didn't know anyone. She nervously sat at her seat and quietly waited for new friends to come say hello. </a:t>
            </a:r>
          </a:p>
          <a:p>
            <a:endParaRPr lang="en-US" sz="3600">
              <a:cs typeface="Calibri"/>
            </a:endParaRPr>
          </a:p>
          <a:p>
            <a:r>
              <a:rPr lang="en-US" sz="3600">
                <a:cs typeface="Calibri"/>
              </a:rPr>
              <a:t>What does timid mean?</a:t>
            </a:r>
          </a:p>
        </p:txBody>
      </p:sp>
      <p:sp>
        <p:nvSpPr>
          <p:cNvPr id="3" name="TextBox 2">
            <a:extLst>
              <a:ext uri="{FF2B5EF4-FFF2-40B4-BE49-F238E27FC236}">
                <a16:creationId xmlns:a16="http://schemas.microsoft.com/office/drawing/2014/main" id="{178E9EAA-D36D-4D15-9AD6-D5975096F16E}"/>
              </a:ext>
            </a:extLst>
          </p:cNvPr>
          <p:cNvSpPr txBox="1"/>
          <p:nvPr/>
        </p:nvSpPr>
        <p:spPr>
          <a:xfrm>
            <a:off x="7786777" y="6032739"/>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Timid means shy.</a:t>
            </a:r>
          </a:p>
        </p:txBody>
      </p:sp>
    </p:spTree>
    <p:extLst>
      <p:ext uri="{BB962C8B-B14F-4D97-AF65-F5344CB8AC3E}">
        <p14:creationId xmlns:p14="http://schemas.microsoft.com/office/powerpoint/2010/main" val="3218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B7D206-6B46-4198-86E7-53DC28F5BF80}"/>
              </a:ext>
            </a:extLst>
          </p:cNvPr>
          <p:cNvSpPr>
            <a:spLocks noGrp="1"/>
          </p:cNvSpPr>
          <p:nvPr>
            <p:ph type="title"/>
          </p:nvPr>
        </p:nvSpPr>
        <p:spPr>
          <a:xfrm>
            <a:off x="863029" y="1012004"/>
            <a:ext cx="3416158" cy="4795408"/>
          </a:xfrm>
        </p:spPr>
        <p:txBody>
          <a:bodyPr>
            <a:normAutofit/>
          </a:bodyPr>
          <a:lstStyle/>
          <a:p>
            <a:r>
              <a:rPr lang="en-US">
                <a:solidFill>
                  <a:srgbClr val="FFFFFF"/>
                </a:solidFill>
                <a:cs typeface="Calibri Light"/>
              </a:rPr>
              <a:t>Today's Assignments</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003B89AF-F99B-4600-9E4F-B895AD7FCB6C}"/>
              </a:ext>
            </a:extLst>
          </p:cNvPr>
          <p:cNvGraphicFramePr>
            <a:graphicFrameLocks noGrp="1"/>
          </p:cNvGraphicFramePr>
          <p:nvPr>
            <p:ph idx="1"/>
            <p:extLst>
              <p:ext uri="{D42A27DB-BD31-4B8C-83A1-F6EECF244321}">
                <p14:modId xmlns:p14="http://schemas.microsoft.com/office/powerpoint/2010/main" val="2596559055"/>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8091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bject, clock, group, people&#10;&#10;Description generated with very high confidence">
            <a:extLst>
              <a:ext uri="{FF2B5EF4-FFF2-40B4-BE49-F238E27FC236}">
                <a16:creationId xmlns:a16="http://schemas.microsoft.com/office/drawing/2014/main" id="{348D8301-5E53-43DD-A07E-34F1212FC4D0}"/>
              </a:ext>
            </a:extLst>
          </p:cNvPr>
          <p:cNvPicPr>
            <a:picLocks noChangeAspect="1"/>
          </p:cNvPicPr>
          <p:nvPr/>
        </p:nvPicPr>
        <p:blipFill>
          <a:blip r:embed="rId2"/>
          <a:stretch>
            <a:fillRect/>
          </a:stretch>
        </p:blipFill>
        <p:spPr>
          <a:xfrm>
            <a:off x="5342626" y="1830352"/>
            <a:ext cx="6768860" cy="4793182"/>
          </a:xfrm>
          <a:prstGeom prst="rect">
            <a:avLst/>
          </a:prstGeom>
        </p:spPr>
      </p:pic>
      <p:sp>
        <p:nvSpPr>
          <p:cNvPr id="2" name="Title 1">
            <a:extLst>
              <a:ext uri="{FF2B5EF4-FFF2-40B4-BE49-F238E27FC236}">
                <a16:creationId xmlns:a16="http://schemas.microsoft.com/office/drawing/2014/main" id="{C9310E28-A704-4BCF-9A46-DBD33B2F2A38}"/>
              </a:ext>
            </a:extLst>
          </p:cNvPr>
          <p:cNvSpPr>
            <a:spLocks noGrp="1"/>
          </p:cNvSpPr>
          <p:nvPr>
            <p:ph type="title"/>
          </p:nvPr>
        </p:nvSpPr>
        <p:spPr/>
        <p:txBody>
          <a:bodyPr/>
          <a:lstStyle/>
          <a:p>
            <a:r>
              <a:rPr lang="en-US">
                <a:cs typeface="Calibri Light"/>
              </a:rPr>
              <a:t>Math- Here's math for today</a:t>
            </a:r>
            <a:endParaRPr lang="en-US"/>
          </a:p>
        </p:txBody>
      </p:sp>
      <p:sp>
        <p:nvSpPr>
          <p:cNvPr id="3" name="Content Placeholder 2">
            <a:extLst>
              <a:ext uri="{FF2B5EF4-FFF2-40B4-BE49-F238E27FC236}">
                <a16:creationId xmlns:a16="http://schemas.microsoft.com/office/drawing/2014/main" id="{BB54399C-0456-44B7-9CBF-F2E95D8ECE20}"/>
              </a:ext>
            </a:extLst>
          </p:cNvPr>
          <p:cNvSpPr>
            <a:spLocks noGrp="1"/>
          </p:cNvSpPr>
          <p:nvPr>
            <p:ph idx="1"/>
          </p:nvPr>
        </p:nvSpPr>
        <p:spPr>
          <a:xfrm>
            <a:off x="651294" y="1595587"/>
            <a:ext cx="10515600" cy="4351338"/>
          </a:xfrm>
        </p:spPr>
        <p:txBody>
          <a:bodyPr vert="horz" lIns="91440" tIns="45720" rIns="91440" bIns="45720" rtlCol="0" anchor="t">
            <a:normAutofit/>
          </a:bodyPr>
          <a:lstStyle/>
          <a:p>
            <a:pPr marL="0" indent="0">
              <a:buNone/>
            </a:pPr>
            <a:endParaRPr lang="en-US">
              <a:cs typeface="Calibri"/>
            </a:endParaRPr>
          </a:p>
          <a:p>
            <a:r>
              <a:rPr lang="en-US">
                <a:cs typeface="Calibri"/>
              </a:rPr>
              <a:t>Geometry Lesson</a:t>
            </a:r>
          </a:p>
          <a:p>
            <a:r>
              <a:rPr lang="en-US">
                <a:cs typeface="Calibri"/>
              </a:rPr>
              <a:t>Math Video To Watch</a:t>
            </a:r>
          </a:p>
          <a:p>
            <a:r>
              <a:rPr lang="en-US">
                <a:cs typeface="Calibri"/>
              </a:rPr>
              <a:t>For review, watch the videos </a:t>
            </a:r>
          </a:p>
          <a:p>
            <a:pPr marL="0" indent="0">
              <a:buNone/>
            </a:pPr>
            <a:r>
              <a:rPr lang="en-US">
                <a:cs typeface="Calibri"/>
              </a:rPr>
              <a:t>from my partitioning </a:t>
            </a:r>
          </a:p>
          <a:p>
            <a:pPr marL="0" indent="0">
              <a:buNone/>
            </a:pPr>
            <a:r>
              <a:rPr lang="en-US">
                <a:cs typeface="Calibri"/>
              </a:rPr>
              <a:t>rectangles section (webpage).</a:t>
            </a:r>
          </a:p>
          <a:p>
            <a:pPr marL="0" indent="0">
              <a:buNone/>
            </a:pPr>
            <a:endParaRPr lang="en-US">
              <a:cs typeface="Calibri"/>
            </a:endParaRPr>
          </a:p>
        </p:txBody>
      </p:sp>
    </p:spTree>
    <p:extLst>
      <p:ext uri="{BB962C8B-B14F-4D97-AF65-F5344CB8AC3E}">
        <p14:creationId xmlns:p14="http://schemas.microsoft.com/office/powerpoint/2010/main" val="2146725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4B11-22A4-47D7-AD0A-A38EC76624E9}"/>
              </a:ext>
            </a:extLst>
          </p:cNvPr>
          <p:cNvSpPr>
            <a:spLocks noGrp="1"/>
          </p:cNvSpPr>
          <p:nvPr>
            <p:ph type="title"/>
          </p:nvPr>
        </p:nvSpPr>
        <p:spPr>
          <a:xfrm>
            <a:off x="645859" y="640081"/>
            <a:ext cx="4786895" cy="3592768"/>
          </a:xfrm>
          <a:noFill/>
        </p:spPr>
        <p:txBody>
          <a:bodyPr vert="horz" lIns="91440" tIns="45720" rIns="91440" bIns="45720" rtlCol="0" anchor="b">
            <a:normAutofit/>
          </a:bodyPr>
          <a:lstStyle/>
          <a:p>
            <a:r>
              <a:rPr lang="en-US" sz="5100"/>
              <a:t>Reading Skill- Compare and contrast two versions of the same story</a:t>
            </a:r>
          </a:p>
        </p:txBody>
      </p:sp>
      <p:sp>
        <p:nvSpPr>
          <p:cNvPr id="9" name="Rectangle 8">
            <a:extLst>
              <a:ext uri="{FF2B5EF4-FFF2-40B4-BE49-F238E27FC236}">
                <a16:creationId xmlns:a16="http://schemas.microsoft.com/office/drawing/2014/main" id="{8AD13924-DC7C-4339-B194-8A4EFFBF2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416" y="0"/>
            <a:ext cx="6107584" cy="6858000"/>
          </a:xfrm>
          <a:prstGeom prst="rect">
            <a:avLst/>
          </a:prstGeom>
          <a:solidFill>
            <a:srgbClr val="5F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72458505-C9BA-445F-AE75-CFC7FF04F4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1163"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970D107F-48A7-4B2F-94E5-50A8B88EC67D}"/>
              </a:ext>
            </a:extLst>
          </p:cNvPr>
          <p:cNvPicPr>
            <a:picLocks noGrp="1" noChangeAspect="1"/>
          </p:cNvPicPr>
          <p:nvPr>
            <p:ph idx="1"/>
          </p:nvPr>
        </p:nvPicPr>
        <p:blipFill rotWithShape="1">
          <a:blip r:embed="rId2"/>
          <a:srcRect t="2144" r="-2" b="2147"/>
          <a:stretch/>
        </p:blipFill>
        <p:spPr>
          <a:xfrm>
            <a:off x="7205119" y="1112060"/>
            <a:ext cx="3861262" cy="4633859"/>
          </a:xfrm>
          <a:prstGeom prst="rect">
            <a:avLst/>
          </a:prstGeom>
          <a:effectLst/>
        </p:spPr>
      </p:pic>
    </p:spTree>
    <p:extLst>
      <p:ext uri="{BB962C8B-B14F-4D97-AF65-F5344CB8AC3E}">
        <p14:creationId xmlns:p14="http://schemas.microsoft.com/office/powerpoint/2010/main" val="2717255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2C138A0-F8A6-4698-8710-6453CC230F9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EDB8CF-98C3-41BB-B746-1E85B220CB6D}"/>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6600"/>
              <a:t>Geometry Lesson</a:t>
            </a:r>
          </a:p>
        </p:txBody>
      </p:sp>
      <p:sp>
        <p:nvSpPr>
          <p:cNvPr id="3" name="Content Placeholder 2">
            <a:extLst>
              <a:ext uri="{FF2B5EF4-FFF2-40B4-BE49-F238E27FC236}">
                <a16:creationId xmlns:a16="http://schemas.microsoft.com/office/drawing/2014/main" id="{999DB824-9DC8-40E1-A008-8A6DB645F8A5}"/>
              </a:ext>
            </a:extLst>
          </p:cNvPr>
          <p:cNvSpPr>
            <a:spLocks noGrp="1"/>
          </p:cNvSpPr>
          <p:nvPr>
            <p:ph idx="1"/>
          </p:nvPr>
        </p:nvSpPr>
        <p:spPr>
          <a:xfrm>
            <a:off x="1102379" y="790892"/>
            <a:ext cx="5492729" cy="1709849"/>
          </a:xfrm>
        </p:spPr>
        <p:txBody>
          <a:bodyPr vert="horz" lIns="91440" tIns="45720" rIns="91440" bIns="45720" rtlCol="0" anchor="b">
            <a:normAutofit/>
          </a:bodyPr>
          <a:lstStyle/>
          <a:p>
            <a:pPr marL="0" indent="0">
              <a:buNone/>
            </a:pPr>
            <a:r>
              <a:rPr lang="en-US" sz="2400" b="1"/>
              <a:t>Remember: </a:t>
            </a:r>
            <a:r>
              <a:rPr lang="en-US" sz="2400"/>
              <a:t>To split a shape into fractions, all parts must be equal (the same size). If a shape is not split into same sized parts, you cannot call them fractions. </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high confidence">
            <a:extLst>
              <a:ext uri="{FF2B5EF4-FFF2-40B4-BE49-F238E27FC236}">
                <a16:creationId xmlns:a16="http://schemas.microsoft.com/office/drawing/2014/main" id="{7B7A9D9F-3BA6-47EB-9543-F6EDF13D451C}"/>
              </a:ext>
            </a:extLst>
          </p:cNvPr>
          <p:cNvPicPr>
            <a:picLocks noChangeAspect="1"/>
          </p:cNvPicPr>
          <p:nvPr/>
        </p:nvPicPr>
        <p:blipFill rotWithShape="1">
          <a:blip r:embed="rId2"/>
          <a:srcRect r="-2" b="1145"/>
          <a:stretch/>
        </p:blipFill>
        <p:spPr>
          <a:xfrm>
            <a:off x="7658100" y="928201"/>
            <a:ext cx="3800393" cy="4926942"/>
          </a:xfrm>
          <a:prstGeom prst="rect">
            <a:avLst/>
          </a:prstGeom>
        </p:spPr>
      </p:pic>
      <p:sp>
        <p:nvSpPr>
          <p:cNvPr id="18" name="Rectangle 17">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9704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451C-5CE3-4E18-9728-DF028D4B52BF}"/>
              </a:ext>
            </a:extLst>
          </p:cNvPr>
          <p:cNvSpPr>
            <a:spLocks noGrp="1"/>
          </p:cNvSpPr>
          <p:nvPr>
            <p:ph type="title"/>
          </p:nvPr>
        </p:nvSpPr>
        <p:spPr>
          <a:xfrm>
            <a:off x="0" y="100342"/>
            <a:ext cx="10515600" cy="1325563"/>
          </a:xfrm>
        </p:spPr>
        <p:txBody>
          <a:bodyPr>
            <a:normAutofit/>
          </a:bodyPr>
          <a:lstStyle/>
          <a:p>
            <a:r>
              <a:rPr lang="en-US">
                <a:cs typeface="Calibri Light"/>
              </a:rPr>
              <a:t>Geometry Lesson </a:t>
            </a:r>
            <a:br>
              <a:rPr lang="en-US">
                <a:cs typeface="Calibri Light"/>
              </a:rPr>
            </a:br>
            <a:r>
              <a:rPr lang="en-US">
                <a:ea typeface="+mj-lt"/>
                <a:cs typeface="+mj-lt"/>
                <a:hlinkClick r:id="rId2"/>
              </a:rPr>
              <a:t>Math Book About Halves!</a:t>
            </a:r>
            <a:endParaRPr lang="en-US">
              <a:cs typeface="Calibri Light"/>
            </a:endParaRPr>
          </a:p>
        </p:txBody>
      </p:sp>
      <p:pic>
        <p:nvPicPr>
          <p:cNvPr id="4" name="Picture 4" descr="A screenshot of a cell phone screen with text&#10;&#10;Description generated with very high confidence">
            <a:extLst>
              <a:ext uri="{FF2B5EF4-FFF2-40B4-BE49-F238E27FC236}">
                <a16:creationId xmlns:a16="http://schemas.microsoft.com/office/drawing/2014/main" id="{0397BFB1-4D9C-4B6E-83D8-12A90B29906F}"/>
              </a:ext>
            </a:extLst>
          </p:cNvPr>
          <p:cNvPicPr>
            <a:picLocks noGrp="1" noChangeAspect="1"/>
          </p:cNvPicPr>
          <p:nvPr>
            <p:ph idx="1"/>
          </p:nvPr>
        </p:nvPicPr>
        <p:blipFill>
          <a:blip r:embed="rId3"/>
          <a:stretch>
            <a:fillRect/>
          </a:stretch>
        </p:blipFill>
        <p:spPr>
          <a:xfrm>
            <a:off x="6096953" y="100342"/>
            <a:ext cx="6079718" cy="6651715"/>
          </a:xfrm>
        </p:spPr>
      </p:pic>
      <p:pic>
        <p:nvPicPr>
          <p:cNvPr id="6" name="Picture 6" descr="A picture containing building&#10;&#10;Description generated with very high confidence">
            <a:extLst>
              <a:ext uri="{FF2B5EF4-FFF2-40B4-BE49-F238E27FC236}">
                <a16:creationId xmlns:a16="http://schemas.microsoft.com/office/drawing/2014/main" id="{F2E5F8E8-CBDD-4704-A6EA-B693C82AAE5C}"/>
              </a:ext>
            </a:extLst>
          </p:cNvPr>
          <p:cNvPicPr>
            <a:picLocks noChangeAspect="1"/>
          </p:cNvPicPr>
          <p:nvPr/>
        </p:nvPicPr>
        <p:blipFill>
          <a:blip r:embed="rId4"/>
          <a:stretch>
            <a:fillRect/>
          </a:stretch>
        </p:blipFill>
        <p:spPr>
          <a:xfrm>
            <a:off x="213953" y="1345182"/>
            <a:ext cx="5739979" cy="5303448"/>
          </a:xfrm>
          <a:prstGeom prst="rect">
            <a:avLst/>
          </a:prstGeom>
        </p:spPr>
      </p:pic>
    </p:spTree>
    <p:extLst>
      <p:ext uri="{BB962C8B-B14F-4D97-AF65-F5344CB8AC3E}">
        <p14:creationId xmlns:p14="http://schemas.microsoft.com/office/powerpoint/2010/main" val="832700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839B-8E0A-42A8-9865-C257FD3CFA91}"/>
              </a:ext>
            </a:extLst>
          </p:cNvPr>
          <p:cNvSpPr>
            <a:spLocks noGrp="1"/>
          </p:cNvSpPr>
          <p:nvPr>
            <p:ph type="title"/>
          </p:nvPr>
        </p:nvSpPr>
        <p:spPr/>
        <p:txBody>
          <a:bodyPr/>
          <a:lstStyle/>
          <a:p>
            <a:r>
              <a:rPr lang="en-US">
                <a:cs typeface="Calibri Light"/>
              </a:rPr>
              <a:t>Today's Assignments</a:t>
            </a:r>
          </a:p>
        </p:txBody>
      </p:sp>
      <p:pic>
        <p:nvPicPr>
          <p:cNvPr id="4" name="Picture 4" descr="A picture containing cake&#10;&#10;Description generated with very high confidence">
            <a:extLst>
              <a:ext uri="{FF2B5EF4-FFF2-40B4-BE49-F238E27FC236}">
                <a16:creationId xmlns:a16="http://schemas.microsoft.com/office/drawing/2014/main" id="{8E1C4FC1-D867-4217-AA56-904D9D0D3463}"/>
              </a:ext>
            </a:extLst>
          </p:cNvPr>
          <p:cNvPicPr>
            <a:picLocks noGrp="1" noChangeAspect="1"/>
          </p:cNvPicPr>
          <p:nvPr>
            <p:ph idx="1"/>
          </p:nvPr>
        </p:nvPicPr>
        <p:blipFill>
          <a:blip r:embed="rId2"/>
          <a:stretch>
            <a:fillRect/>
          </a:stretch>
        </p:blipFill>
        <p:spPr>
          <a:xfrm>
            <a:off x="5440034" y="1154"/>
            <a:ext cx="6559669" cy="2033677"/>
          </a:xfrm>
        </p:spPr>
      </p:pic>
      <p:sp>
        <p:nvSpPr>
          <p:cNvPr id="6" name="TextBox 5">
            <a:extLst>
              <a:ext uri="{FF2B5EF4-FFF2-40B4-BE49-F238E27FC236}">
                <a16:creationId xmlns:a16="http://schemas.microsoft.com/office/drawing/2014/main" id="{C9828724-D792-4AD2-B274-67A6D903C6A2}"/>
              </a:ext>
            </a:extLst>
          </p:cNvPr>
          <p:cNvSpPr txBox="1"/>
          <p:nvPr/>
        </p:nvSpPr>
        <p:spPr>
          <a:xfrm>
            <a:off x="770627" y="1978325"/>
            <a:ext cx="1060761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1. Complete your math review from your packet for today.</a:t>
            </a:r>
          </a:p>
          <a:p>
            <a:r>
              <a:rPr lang="en-US" sz="2800" dirty="0">
                <a:cs typeface="Calibri"/>
              </a:rPr>
              <a:t>2. Login to Khan Academy and complete a lesson </a:t>
            </a:r>
            <a:r>
              <a:rPr lang="en-US" sz="2800" dirty="0" smtClean="0">
                <a:cs typeface="Calibri"/>
              </a:rPr>
              <a:t>or choose </a:t>
            </a:r>
            <a:r>
              <a:rPr lang="en-US" sz="2800" dirty="0">
                <a:cs typeface="Calibri"/>
              </a:rPr>
              <a:t>a math worksheet to print out/do on a separate sheet of paper from the I-Ready at home packet. (You can find it on my webpage in the "Free Websites for Extra Practice" section.)</a:t>
            </a:r>
          </a:p>
          <a:p>
            <a:r>
              <a:rPr lang="en-US" sz="2800" dirty="0">
                <a:cs typeface="Calibri"/>
              </a:rPr>
              <a:t>3. Solve the riddle: What Shape Am I? I have 6 sides, 6 </a:t>
            </a:r>
            <a:r>
              <a:rPr lang="en-US" sz="2800" dirty="0" err="1">
                <a:cs typeface="Calibri"/>
              </a:rPr>
              <a:t>verticies</a:t>
            </a:r>
            <a:r>
              <a:rPr lang="en-US" sz="2800" dirty="0">
                <a:cs typeface="Calibri"/>
              </a:rPr>
              <a:t>, and 6 angles. If you split me in half, you will have two </a:t>
            </a:r>
            <a:r>
              <a:rPr lang="en-US" sz="2800" dirty="0" err="1">
                <a:cs typeface="Calibri"/>
              </a:rPr>
              <a:t>trapaziods</a:t>
            </a:r>
            <a:r>
              <a:rPr lang="en-US" sz="2800" dirty="0">
                <a:cs typeface="Calibri"/>
              </a:rPr>
              <a:t>. Who am I?</a:t>
            </a:r>
          </a:p>
          <a:p>
            <a:r>
              <a:rPr lang="en-US" sz="2800" dirty="0">
                <a:cs typeface="Calibri"/>
              </a:rPr>
              <a:t>After you solve this riddle, try to make up one of your own.</a:t>
            </a:r>
          </a:p>
          <a:p>
            <a:endParaRPr lang="en-US" sz="2800" dirty="0">
              <a:cs typeface="Calibri"/>
            </a:endParaRPr>
          </a:p>
          <a:p>
            <a:r>
              <a:rPr lang="en-US" sz="2800" dirty="0">
                <a:cs typeface="Calibri"/>
              </a:rPr>
              <a:t>*Don't forget to be getting your I-Ready minutes this week!*</a:t>
            </a:r>
          </a:p>
        </p:txBody>
      </p:sp>
    </p:spTree>
    <p:extLst>
      <p:ext uri="{BB962C8B-B14F-4D97-AF65-F5344CB8AC3E}">
        <p14:creationId xmlns:p14="http://schemas.microsoft.com/office/powerpoint/2010/main" val="3031057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kite, rain, flying, air&#10;&#10;Description generated with very high confidence">
            <a:extLst>
              <a:ext uri="{FF2B5EF4-FFF2-40B4-BE49-F238E27FC236}">
                <a16:creationId xmlns:a16="http://schemas.microsoft.com/office/drawing/2014/main" id="{33E44143-2544-4D0D-8CE5-346097DA7A98}"/>
              </a:ext>
            </a:extLst>
          </p:cNvPr>
          <p:cNvPicPr>
            <a:picLocks noChangeAspect="1"/>
          </p:cNvPicPr>
          <p:nvPr/>
        </p:nvPicPr>
        <p:blipFill rotWithShape="1">
          <a:blip r:embed="rId2"/>
          <a:srcRect t="1612" r="1" b="1478"/>
          <a:stretch/>
        </p:blipFill>
        <p:spPr>
          <a:xfrm>
            <a:off x="5101771" y="10"/>
            <a:ext cx="7094361" cy="6857989"/>
          </a:xfrm>
          <a:prstGeom prst="rect">
            <a:avLst/>
          </a:prstGeom>
        </p:spPr>
      </p:pic>
      <p:sp>
        <p:nvSpPr>
          <p:cNvPr id="9" name="Rectangle 8">
            <a:extLst>
              <a:ext uri="{FF2B5EF4-FFF2-40B4-BE49-F238E27FC236}">
                <a16:creationId xmlns:a16="http://schemas.microsoft.com/office/drawing/2014/main" id="{A34066D6-1B59-4642-A86D-39464CEE97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18E928D9-3091-4385-B979-265D55AD02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5B28DB-33D9-43E2-B063-8274D7E97886}"/>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a:solidFill>
                  <a:srgbClr val="FFFFFF"/>
                </a:solidFill>
              </a:rPr>
              <a:t>Science </a:t>
            </a:r>
          </a:p>
        </p:txBody>
      </p:sp>
      <p:sp>
        <p:nvSpPr>
          <p:cNvPr id="13" name="Oval 12">
            <a:extLst>
              <a:ext uri="{FF2B5EF4-FFF2-40B4-BE49-F238E27FC236}">
                <a16:creationId xmlns:a16="http://schemas.microsoft.com/office/drawing/2014/main" id="{7D602432-D774-4CF5-94E8-7D52D0105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8682AFD-DE01-42C6-808A-6AFC4596E618}"/>
              </a:ext>
            </a:extLst>
          </p:cNvPr>
          <p:cNvSpPr>
            <a:spLocks noGrp="1"/>
          </p:cNvSpPr>
          <p:nvPr>
            <p:ph idx="1"/>
          </p:nvPr>
        </p:nvSpPr>
        <p:spPr>
          <a:xfrm>
            <a:off x="643467" y="3686187"/>
            <a:ext cx="4092525" cy="2292581"/>
          </a:xfrm>
        </p:spPr>
        <p:txBody>
          <a:bodyPr vert="horz" lIns="91440" tIns="45720" rIns="91440" bIns="45720" rtlCol="0" anchor="t">
            <a:normAutofit/>
          </a:bodyPr>
          <a:lstStyle/>
          <a:p>
            <a:pPr marL="0" indent="0" algn="ctr">
              <a:buNone/>
            </a:pPr>
            <a:r>
              <a:rPr lang="en-US" sz="2400">
                <a:solidFill>
                  <a:srgbClr val="FFFFFF"/>
                </a:solidFill>
              </a:rPr>
              <a:t>This week's topic is stars and constellations.</a:t>
            </a:r>
          </a:p>
        </p:txBody>
      </p:sp>
      <p:sp>
        <p:nvSpPr>
          <p:cNvPr id="15" name="Rectangle 14">
            <a:extLst>
              <a:ext uri="{FF2B5EF4-FFF2-40B4-BE49-F238E27FC236}">
                <a16:creationId xmlns:a16="http://schemas.microsoft.com/office/drawing/2014/main" id="{CBF9EBB4-5078-47B2-AAA0-DF4A88D818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5542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5436-4944-42A4-AA15-19C0622A9DC7}"/>
              </a:ext>
            </a:extLst>
          </p:cNvPr>
          <p:cNvSpPr>
            <a:spLocks noGrp="1"/>
          </p:cNvSpPr>
          <p:nvPr>
            <p:ph type="title"/>
          </p:nvPr>
        </p:nvSpPr>
        <p:spPr>
          <a:xfrm>
            <a:off x="4965430" y="629268"/>
            <a:ext cx="6586491" cy="1286160"/>
          </a:xfrm>
        </p:spPr>
        <p:txBody>
          <a:bodyPr anchor="b">
            <a:normAutofit/>
          </a:bodyPr>
          <a:lstStyle/>
          <a:p>
            <a:r>
              <a:rPr lang="en-US" sz="4100">
                <a:cs typeface="Calibri Light"/>
              </a:rPr>
              <a:t>Today's topic is constellations</a:t>
            </a:r>
          </a:p>
        </p:txBody>
      </p:sp>
      <p:sp>
        <p:nvSpPr>
          <p:cNvPr id="3" name="Content Placeholder 2">
            <a:extLst>
              <a:ext uri="{FF2B5EF4-FFF2-40B4-BE49-F238E27FC236}">
                <a16:creationId xmlns:a16="http://schemas.microsoft.com/office/drawing/2014/main" id="{075691D3-0C23-4560-913F-599D14D2A6D6}"/>
              </a:ext>
            </a:extLst>
          </p:cNvPr>
          <p:cNvSpPr>
            <a:spLocks noGrp="1"/>
          </p:cNvSpPr>
          <p:nvPr>
            <p:ph idx="1"/>
          </p:nvPr>
        </p:nvSpPr>
        <p:spPr>
          <a:xfrm>
            <a:off x="4965431" y="2438400"/>
            <a:ext cx="6586489" cy="3785419"/>
          </a:xfrm>
        </p:spPr>
        <p:txBody>
          <a:bodyPr vert="horz" lIns="91440" tIns="45720" rIns="91440" bIns="45720" rtlCol="0" anchor="t">
            <a:normAutofit/>
          </a:bodyPr>
          <a:lstStyle/>
          <a:p>
            <a:pPr marL="0" indent="0">
              <a:buNone/>
            </a:pPr>
            <a:r>
              <a:rPr lang="en-US" sz="2000">
                <a:ea typeface="+mn-lt"/>
                <a:cs typeface="+mn-lt"/>
                <a:hlinkClick r:id="rId2"/>
              </a:rPr>
              <a:t>What is a constellation?</a:t>
            </a:r>
          </a:p>
          <a:p>
            <a:pPr marL="0" indent="0">
              <a:buNone/>
            </a:pPr>
            <a:endParaRPr lang="en-US" sz="2000">
              <a:cs typeface="Calibri"/>
            </a:endParaRPr>
          </a:p>
          <a:p>
            <a:pPr marL="0" indent="0">
              <a:buNone/>
            </a:pPr>
            <a:r>
              <a:rPr lang="en-US" sz="2000">
                <a:cs typeface="Calibri"/>
              </a:rPr>
              <a:t>After you watch this video, get your crayons, markers, or whatever art supplies you're allowed to use at home to make a picture of the night sky. In your picture make a constellation and make up story about it. Look to the left to see an example of a picture you can make (but not copy).</a:t>
            </a:r>
          </a:p>
        </p:txBody>
      </p:sp>
      <p:pic>
        <p:nvPicPr>
          <p:cNvPr id="4" name="Picture 4" descr="A close up of text on a white background&#10;&#10;Description generated with high confidence">
            <a:extLst>
              <a:ext uri="{FF2B5EF4-FFF2-40B4-BE49-F238E27FC236}">
                <a16:creationId xmlns:a16="http://schemas.microsoft.com/office/drawing/2014/main" id="{FEFE16FE-F7E4-4864-827E-821A14F5933B}"/>
              </a:ext>
            </a:extLst>
          </p:cNvPr>
          <p:cNvPicPr>
            <a:picLocks noChangeAspect="1"/>
          </p:cNvPicPr>
          <p:nvPr/>
        </p:nvPicPr>
        <p:blipFill rotWithShape="1">
          <a:blip r:embed="rId3"/>
          <a:srcRect l="5807" r="4067" b="-1"/>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199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21271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A close up of a sign&#10;&#10;Description generated with very high confidence">
            <a:extLst>
              <a:ext uri="{FF2B5EF4-FFF2-40B4-BE49-F238E27FC236}">
                <a16:creationId xmlns:a16="http://schemas.microsoft.com/office/drawing/2014/main" id="{3114B748-67E7-4552-AE7B-0611D4A167A5}"/>
              </a:ext>
            </a:extLst>
          </p:cNvPr>
          <p:cNvPicPr>
            <a:picLocks noChangeAspect="1"/>
          </p:cNvPicPr>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233023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D2284-5B40-4AB2-8125-496EF8E47C96}"/>
              </a:ext>
            </a:extLst>
          </p:cNvPr>
          <p:cNvSpPr>
            <a:spLocks noGrp="1"/>
          </p:cNvSpPr>
          <p:nvPr>
            <p:ph type="title"/>
          </p:nvPr>
        </p:nvSpPr>
        <p:spPr>
          <a:xfrm>
            <a:off x="838200" y="365125"/>
            <a:ext cx="10515600" cy="1325563"/>
          </a:xfrm>
        </p:spPr>
        <p:txBody>
          <a:bodyPr>
            <a:normAutofit/>
          </a:bodyPr>
          <a:lstStyle/>
          <a:p>
            <a:r>
              <a:rPr lang="en-US">
                <a:cs typeface="Calibri Light"/>
              </a:rPr>
              <a:t>Language Arts- Here are the topics we're going to go over today.</a:t>
            </a:r>
          </a:p>
        </p:txBody>
      </p:sp>
      <p:sp>
        <p:nvSpPr>
          <p:cNvPr id="3" name="Content Placeholder 2">
            <a:extLst>
              <a:ext uri="{FF2B5EF4-FFF2-40B4-BE49-F238E27FC236}">
                <a16:creationId xmlns:a16="http://schemas.microsoft.com/office/drawing/2014/main" id="{A23FA5DF-CBEB-4157-A64C-D2572953BAFF}"/>
              </a:ext>
            </a:extLst>
          </p:cNvPr>
          <p:cNvSpPr>
            <a:spLocks noGrp="1"/>
          </p:cNvSpPr>
          <p:nvPr>
            <p:ph idx="1"/>
          </p:nvPr>
        </p:nvSpPr>
        <p:spPr>
          <a:xfrm>
            <a:off x="838200" y="1825625"/>
            <a:ext cx="3797807" cy="4351338"/>
          </a:xfrm>
        </p:spPr>
        <p:txBody>
          <a:bodyPr vert="horz" lIns="91440" tIns="45720" rIns="91440" bIns="45720" rtlCol="0" anchor="t">
            <a:normAutofit/>
          </a:bodyPr>
          <a:lstStyle/>
          <a:p>
            <a:r>
              <a:rPr lang="en-US" sz="2000">
                <a:cs typeface="Calibri"/>
              </a:rPr>
              <a:t>Reading</a:t>
            </a:r>
          </a:p>
          <a:p>
            <a:r>
              <a:rPr lang="en-US" sz="2000">
                <a:cs typeface="Calibri"/>
              </a:rPr>
              <a:t>Phonics</a:t>
            </a:r>
          </a:p>
          <a:p>
            <a:r>
              <a:rPr lang="en-US" sz="2000">
                <a:cs typeface="Calibri"/>
              </a:rPr>
              <a:t>Writing</a:t>
            </a:r>
            <a:endParaRPr lang="en-US">
              <a:cs typeface="Calibri"/>
            </a:endParaRPr>
          </a:p>
          <a:p>
            <a:r>
              <a:rPr lang="en-US" sz="2000">
                <a:cs typeface="Calibri"/>
              </a:rPr>
              <a:t>Grammar </a:t>
            </a:r>
            <a:endParaRPr lang="en-US">
              <a:cs typeface="Calibri"/>
            </a:endParaRPr>
          </a:p>
        </p:txBody>
      </p:sp>
      <p:pic>
        <p:nvPicPr>
          <p:cNvPr id="4" name="Picture 4" descr="A picture containing table, various, different, small&#10;&#10;Description generated with very high confidence">
            <a:extLst>
              <a:ext uri="{FF2B5EF4-FFF2-40B4-BE49-F238E27FC236}">
                <a16:creationId xmlns:a16="http://schemas.microsoft.com/office/drawing/2014/main" id="{66842F9A-61A6-4A63-B7B6-A7C418419632}"/>
              </a:ext>
            </a:extLst>
          </p:cNvPr>
          <p:cNvPicPr>
            <a:picLocks noChangeAspect="1"/>
          </p:cNvPicPr>
          <p:nvPr/>
        </p:nvPicPr>
        <p:blipFill rotWithShape="1">
          <a:blip r:embed="rId2"/>
          <a:srcRect l="2622" r="3" b="3"/>
          <a:stretch/>
        </p:blipFill>
        <p:spPr>
          <a:xfrm>
            <a:off x="5120640" y="1904281"/>
            <a:ext cx="6233160" cy="4272681"/>
          </a:xfrm>
          <a:prstGeom prst="rect">
            <a:avLst/>
          </a:prstGeom>
        </p:spPr>
      </p:pic>
    </p:spTree>
    <p:extLst>
      <p:ext uri="{BB962C8B-B14F-4D97-AF65-F5344CB8AC3E}">
        <p14:creationId xmlns:p14="http://schemas.microsoft.com/office/powerpoint/2010/main" val="3622475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close up of text on a white background&#10;&#10;Description generated with very high confidence">
            <a:extLst>
              <a:ext uri="{FF2B5EF4-FFF2-40B4-BE49-F238E27FC236}">
                <a16:creationId xmlns:a16="http://schemas.microsoft.com/office/drawing/2014/main" id="{BD31A4CC-5C58-4782-8A30-08C431F2B7F7}"/>
              </a:ext>
            </a:extLst>
          </p:cNvPr>
          <p:cNvPicPr>
            <a:picLocks noChangeAspect="1"/>
          </p:cNvPicPr>
          <p:nvPr/>
        </p:nvPicPr>
        <p:blipFill>
          <a:blip r:embed="rId2"/>
          <a:stretch>
            <a:fillRect/>
          </a:stretch>
        </p:blipFill>
        <p:spPr>
          <a:xfrm>
            <a:off x="1672555" y="183392"/>
            <a:ext cx="7164740" cy="649121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48D60FF-418A-41D7-AA65-4AA7A88959EC}"/>
              </a:ext>
            </a:extLst>
          </p:cNvPr>
          <p:cNvSpPr txBox="1"/>
          <p:nvPr/>
        </p:nvSpPr>
        <p:spPr>
          <a:xfrm>
            <a:off x="8202823" y="180256"/>
            <a:ext cx="357708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a:t>Phonics! </a:t>
            </a:r>
            <a:endParaRPr lang="en-US" sz="6600">
              <a:cs typeface="Calibri"/>
            </a:endParaRPr>
          </a:p>
        </p:txBody>
      </p:sp>
      <p:sp>
        <p:nvSpPr>
          <p:cNvPr id="6" name="TextBox 5">
            <a:extLst>
              <a:ext uri="{FF2B5EF4-FFF2-40B4-BE49-F238E27FC236}">
                <a16:creationId xmlns:a16="http://schemas.microsoft.com/office/drawing/2014/main" id="{ED8A99EA-5690-45B2-B1AE-FB7D6EE95177}"/>
              </a:ext>
            </a:extLst>
          </p:cNvPr>
          <p:cNvSpPr txBox="1"/>
          <p:nvPr/>
        </p:nvSpPr>
        <p:spPr>
          <a:xfrm>
            <a:off x="8719508" y="1387056"/>
            <a:ext cx="274320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cs typeface="Calibri"/>
              </a:rPr>
              <a:t>Try to find all the words that </a:t>
            </a:r>
            <a:r>
              <a:rPr lang="en-US" sz="4400" dirty="0" smtClean="0">
                <a:cs typeface="Calibri"/>
              </a:rPr>
              <a:t>y steals </a:t>
            </a:r>
            <a:r>
              <a:rPr lang="en-US" sz="4400" dirty="0">
                <a:cs typeface="Calibri"/>
              </a:rPr>
              <a:t>e's long sound!</a:t>
            </a:r>
            <a:endParaRPr lang="en-US" sz="3600" dirty="0">
              <a:cs typeface="Calibri"/>
            </a:endParaRPr>
          </a:p>
        </p:txBody>
      </p:sp>
    </p:spTree>
    <p:extLst>
      <p:ext uri="{BB962C8B-B14F-4D97-AF65-F5344CB8AC3E}">
        <p14:creationId xmlns:p14="http://schemas.microsoft.com/office/powerpoint/2010/main" val="3289341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44B11-22A4-47D7-AD0A-A38EC76624E9}"/>
              </a:ext>
            </a:extLst>
          </p:cNvPr>
          <p:cNvSpPr>
            <a:spLocks noGrp="1"/>
          </p:cNvSpPr>
          <p:nvPr>
            <p:ph type="title"/>
          </p:nvPr>
        </p:nvSpPr>
        <p:spPr>
          <a:xfrm>
            <a:off x="645859" y="640081"/>
            <a:ext cx="4786895" cy="3592768"/>
          </a:xfrm>
          <a:noFill/>
        </p:spPr>
        <p:txBody>
          <a:bodyPr vert="horz" lIns="91440" tIns="45720" rIns="91440" bIns="45720" rtlCol="0" anchor="b">
            <a:normAutofit/>
          </a:bodyPr>
          <a:lstStyle/>
          <a:p>
            <a:r>
              <a:rPr lang="en-US" sz="5100"/>
              <a:t>Reading Skill- Compare and contrast two versions of the same story</a:t>
            </a:r>
          </a:p>
        </p:txBody>
      </p:sp>
      <p:sp>
        <p:nvSpPr>
          <p:cNvPr id="9" name="Rectangle 8">
            <a:extLst>
              <a:ext uri="{FF2B5EF4-FFF2-40B4-BE49-F238E27FC236}">
                <a16:creationId xmlns:a16="http://schemas.microsoft.com/office/drawing/2014/main" id="{8AD13924-DC7C-4339-B194-8A4EFFBF2A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4416" y="0"/>
            <a:ext cx="6107584" cy="6858000"/>
          </a:xfrm>
          <a:prstGeom prst="rect">
            <a:avLst/>
          </a:prstGeom>
          <a:solidFill>
            <a:srgbClr val="5F3D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26">
            <a:extLst>
              <a:ext uri="{FF2B5EF4-FFF2-40B4-BE49-F238E27FC236}">
                <a16:creationId xmlns:a16="http://schemas.microsoft.com/office/drawing/2014/main" id="{72458505-C9BA-445F-AE75-CFC7FF04F4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1163" y="640080"/>
            <a:ext cx="480917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screenshot of a cell phone&#10;&#10;Description generated with very high confidence">
            <a:extLst>
              <a:ext uri="{FF2B5EF4-FFF2-40B4-BE49-F238E27FC236}">
                <a16:creationId xmlns:a16="http://schemas.microsoft.com/office/drawing/2014/main" id="{970D107F-48A7-4B2F-94E5-50A8B88EC67D}"/>
              </a:ext>
            </a:extLst>
          </p:cNvPr>
          <p:cNvPicPr>
            <a:picLocks noGrp="1" noChangeAspect="1"/>
          </p:cNvPicPr>
          <p:nvPr>
            <p:ph idx="1"/>
          </p:nvPr>
        </p:nvPicPr>
        <p:blipFill rotWithShape="1">
          <a:blip r:embed="rId2"/>
          <a:srcRect t="2144" r="-2" b="2147"/>
          <a:stretch/>
        </p:blipFill>
        <p:spPr>
          <a:xfrm>
            <a:off x="7205119" y="1112060"/>
            <a:ext cx="3861262" cy="4633859"/>
          </a:xfrm>
          <a:prstGeom prst="rect">
            <a:avLst/>
          </a:prstGeom>
          <a:effectLst/>
        </p:spPr>
      </p:pic>
    </p:spTree>
    <p:extLst>
      <p:ext uri="{BB962C8B-B14F-4D97-AF65-F5344CB8AC3E}">
        <p14:creationId xmlns:p14="http://schemas.microsoft.com/office/powerpoint/2010/main" val="1655975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7BC184-C49E-4C7C-B0A0-8F6528B10508}"/>
              </a:ext>
            </a:extLst>
          </p:cNvPr>
          <p:cNvSpPr>
            <a:spLocks noGrp="1"/>
          </p:cNvSpPr>
          <p:nvPr>
            <p:ph type="title"/>
          </p:nvPr>
        </p:nvSpPr>
        <p:spPr>
          <a:xfrm>
            <a:off x="589560" y="856180"/>
            <a:ext cx="4560584" cy="1128068"/>
          </a:xfrm>
        </p:spPr>
        <p:txBody>
          <a:bodyPr anchor="ctr">
            <a:normAutofit/>
          </a:bodyPr>
          <a:lstStyle/>
          <a:p>
            <a:r>
              <a:rPr lang="en-US" sz="4000">
                <a:cs typeface="Calibri Light"/>
              </a:rPr>
              <a:t>Writing – Narratives! </a:t>
            </a:r>
            <a:endParaRPr lang="en-US"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6DB40F-7E1B-49BA-BBB7-A1AE9AF80E7D}"/>
              </a:ext>
            </a:extLst>
          </p:cNvPr>
          <p:cNvSpPr>
            <a:spLocks noGrp="1"/>
          </p:cNvSpPr>
          <p:nvPr>
            <p:ph idx="1"/>
          </p:nvPr>
        </p:nvSpPr>
        <p:spPr>
          <a:xfrm>
            <a:off x="590719" y="2330505"/>
            <a:ext cx="4559425" cy="3979585"/>
          </a:xfrm>
        </p:spPr>
        <p:txBody>
          <a:bodyPr vert="horz" lIns="91440" tIns="45720" rIns="91440" bIns="45720" rtlCol="0" anchor="ctr">
            <a:noAutofit/>
          </a:bodyPr>
          <a:lstStyle/>
          <a:p>
            <a:pPr marL="0" indent="0">
              <a:buNone/>
            </a:pPr>
            <a:r>
              <a:rPr lang="en-US">
                <a:ea typeface="+mn-lt"/>
                <a:cs typeface="+mn-lt"/>
                <a:hlinkClick r:id="rId2"/>
              </a:rPr>
              <a:t>Continue writing your narrative. Follow along with the instructions of today's episodes to continue.</a:t>
            </a:r>
            <a:endParaRPr lang="en-US"/>
          </a:p>
          <a:p>
            <a:pPr marL="0" indent="0">
              <a:buNone/>
            </a:pPr>
            <a:r>
              <a:rPr lang="en-US">
                <a:cs typeface="Calibri" panose="020F0502020204030204"/>
              </a:rPr>
              <a:t>Watch episodes 7 and 8, and keep on writing. </a:t>
            </a:r>
          </a:p>
          <a:p>
            <a:pPr marL="0" indent="0">
              <a:buNone/>
            </a:pPr>
            <a:r>
              <a:rPr lang="en-US">
                <a:cs typeface="Calibri" panose="020F0502020204030204"/>
              </a:rPr>
              <a:t>And remember....details, details, DETAILS!!!</a:t>
            </a:r>
          </a:p>
          <a:p>
            <a:pPr marL="0" indent="0">
              <a:buNone/>
            </a:pPr>
            <a:endParaRPr lang="en-US" sz="2000">
              <a:cs typeface="Calibri" panose="020F0502020204030204"/>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able, drawing&#10;&#10;Description generated with very high confidence">
            <a:extLst>
              <a:ext uri="{FF2B5EF4-FFF2-40B4-BE49-F238E27FC236}">
                <a16:creationId xmlns:a16="http://schemas.microsoft.com/office/drawing/2014/main" id="{749ED629-FB0B-43B3-8204-17A1B8852F7A}"/>
              </a:ext>
            </a:extLst>
          </p:cNvPr>
          <p:cNvPicPr>
            <a:picLocks noChangeAspect="1"/>
          </p:cNvPicPr>
          <p:nvPr/>
        </p:nvPicPr>
        <p:blipFill rotWithShape="1">
          <a:blip r:embed="rId3"/>
          <a:srcRect l="13834" r="13181"/>
          <a:stretch/>
        </p:blipFill>
        <p:spPr>
          <a:xfrm>
            <a:off x="5977788" y="799352"/>
            <a:ext cx="5425410" cy="5259296"/>
          </a:xfrm>
          <a:prstGeom prst="rect">
            <a:avLst/>
          </a:prstGeom>
        </p:spPr>
      </p:pic>
    </p:spTree>
    <p:extLst>
      <p:ext uri="{BB962C8B-B14F-4D97-AF65-F5344CB8AC3E}">
        <p14:creationId xmlns:p14="http://schemas.microsoft.com/office/powerpoint/2010/main" val="887901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00B64-D2B7-43BB-A7E0-F662FF137614}"/>
              </a:ext>
            </a:extLst>
          </p:cNvPr>
          <p:cNvSpPr>
            <a:spLocks noGrp="1"/>
          </p:cNvSpPr>
          <p:nvPr>
            <p:ph type="title"/>
          </p:nvPr>
        </p:nvSpPr>
        <p:spPr>
          <a:xfrm>
            <a:off x="804672" y="723578"/>
            <a:ext cx="3387106" cy="1645501"/>
          </a:xfrm>
        </p:spPr>
        <p:txBody>
          <a:bodyPr>
            <a:normAutofit/>
          </a:bodyPr>
          <a:lstStyle/>
          <a:p>
            <a:r>
              <a:rPr lang="en-US">
                <a:cs typeface="Calibri Light"/>
              </a:rPr>
              <a:t>Reading</a:t>
            </a:r>
            <a:endParaRPr lang="en-US"/>
          </a:p>
        </p:txBody>
      </p:sp>
      <p:sp>
        <p:nvSpPr>
          <p:cNvPr id="3" name="Content Placeholder 2">
            <a:extLst>
              <a:ext uri="{FF2B5EF4-FFF2-40B4-BE49-F238E27FC236}">
                <a16:creationId xmlns:a16="http://schemas.microsoft.com/office/drawing/2014/main" id="{DBE77144-C93D-4E99-B32B-45C3243786BA}"/>
              </a:ext>
            </a:extLst>
          </p:cNvPr>
          <p:cNvSpPr>
            <a:spLocks noGrp="1"/>
          </p:cNvSpPr>
          <p:nvPr>
            <p:ph idx="1"/>
          </p:nvPr>
        </p:nvSpPr>
        <p:spPr>
          <a:xfrm>
            <a:off x="804672" y="2548467"/>
            <a:ext cx="3387105" cy="3628495"/>
          </a:xfrm>
        </p:spPr>
        <p:txBody>
          <a:bodyPr vert="horz" lIns="91440" tIns="45720" rIns="91440" bIns="45720" rtlCol="0">
            <a:normAutofit/>
          </a:bodyPr>
          <a:lstStyle/>
          <a:p>
            <a:pPr marL="0" indent="0">
              <a:buNone/>
            </a:pPr>
            <a:r>
              <a:rPr lang="en-US" sz="1500">
                <a:cs typeface="Calibri" panose="020F0502020204030204"/>
              </a:rPr>
              <a:t>Before we left for home learning, we read three books: The Three Little Pigs, The Three Little Wolves and the Big Bad Pig, and The True Story of the Three Little Pigs. Today I have a new story for you, The Three Ninja Pigs. Below you will see the links to the books we have already read just in case you need a reminder and our new story. </a:t>
            </a:r>
            <a:endParaRPr lang="en-US" sz="1500"/>
          </a:p>
          <a:p>
            <a:pPr marL="0" indent="0">
              <a:buNone/>
            </a:pPr>
            <a:r>
              <a:rPr lang="en-US" sz="1500">
                <a:ea typeface="+mn-lt"/>
                <a:cs typeface="+mn-lt"/>
                <a:hlinkClick r:id="rId2"/>
              </a:rPr>
              <a:t>The Three Little Pigs</a:t>
            </a:r>
          </a:p>
          <a:p>
            <a:pPr marL="0" indent="0">
              <a:buNone/>
            </a:pPr>
            <a:r>
              <a:rPr lang="en-US" sz="1500">
                <a:ea typeface="+mn-lt"/>
                <a:cs typeface="+mn-lt"/>
                <a:hlinkClick r:id="rId3"/>
              </a:rPr>
              <a:t>The Three Little Wolves (the version you all like the funny reader)</a:t>
            </a:r>
          </a:p>
          <a:p>
            <a:pPr marL="0" indent="0">
              <a:buNone/>
            </a:pPr>
            <a:r>
              <a:rPr lang="en-US" sz="1500">
                <a:ea typeface="+mn-lt"/>
                <a:cs typeface="+mn-lt"/>
                <a:hlinkClick r:id="rId4"/>
              </a:rPr>
              <a:t>The True Story of the Three Little Pigs</a:t>
            </a:r>
          </a:p>
          <a:p>
            <a:pPr marL="0" indent="0">
              <a:buNone/>
            </a:pPr>
            <a:r>
              <a:rPr lang="en-US" sz="1500">
                <a:ea typeface="+mn-lt"/>
                <a:cs typeface="+mn-lt"/>
                <a:hlinkClick r:id="rId5"/>
              </a:rPr>
              <a:t>The Three Ninja Pigs</a:t>
            </a:r>
            <a:r>
              <a:rPr lang="en-US" sz="1500">
                <a:ea typeface="+mn-lt"/>
                <a:cs typeface="+mn-lt"/>
              </a:rPr>
              <a:t> </a:t>
            </a:r>
            <a:endParaRPr lang="en-US" sz="1500"/>
          </a:p>
        </p:txBody>
      </p:sp>
      <p:sp>
        <p:nvSpPr>
          <p:cNvPr id="15" name="Rectangle 14">
            <a:extLst>
              <a:ext uri="{FF2B5EF4-FFF2-40B4-BE49-F238E27FC236}">
                <a16:creationId xmlns:a16="http://schemas.microsoft.com/office/drawing/2014/main" id="{EBB6D9F6-3E47-45AD-8461-718A3C87E3E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3B16A00-A549-4B07-B8C2-4B3A966D9E2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8" descr="A close up of an animal&#10;&#10;Description generated with very high confidence">
            <a:extLst>
              <a:ext uri="{FF2B5EF4-FFF2-40B4-BE49-F238E27FC236}">
                <a16:creationId xmlns:a16="http://schemas.microsoft.com/office/drawing/2014/main" id="{537BFB51-97AF-462B-AB19-6A68046A060F}"/>
              </a:ext>
            </a:extLst>
          </p:cNvPr>
          <p:cNvPicPr>
            <a:picLocks noChangeAspect="1"/>
          </p:cNvPicPr>
          <p:nvPr/>
        </p:nvPicPr>
        <p:blipFill>
          <a:blip r:embed="rId6"/>
          <a:stretch>
            <a:fillRect/>
          </a:stretch>
        </p:blipFill>
        <p:spPr>
          <a:xfrm>
            <a:off x="5216621" y="474133"/>
            <a:ext cx="3361582" cy="3361582"/>
          </a:xfrm>
          <a:prstGeom prst="rect">
            <a:avLst/>
          </a:prstGeom>
        </p:spPr>
      </p:pic>
      <p:sp>
        <p:nvSpPr>
          <p:cNvPr id="19" name="Rectangle 18">
            <a:extLst>
              <a:ext uri="{FF2B5EF4-FFF2-40B4-BE49-F238E27FC236}">
                <a16:creationId xmlns:a16="http://schemas.microsoft.com/office/drawing/2014/main" id="{33B86BAE-87B4-4192-ABB2-627FFC965A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10" descr="A picture containing grass, box, holding, refrigerator&#10;&#10;Description generated with very high confidence">
            <a:extLst>
              <a:ext uri="{FF2B5EF4-FFF2-40B4-BE49-F238E27FC236}">
                <a16:creationId xmlns:a16="http://schemas.microsoft.com/office/drawing/2014/main" id="{A519A029-0512-422A-8DE6-BC1F7C49CE4A}"/>
              </a:ext>
            </a:extLst>
          </p:cNvPr>
          <p:cNvPicPr>
            <a:picLocks noChangeAspect="1"/>
          </p:cNvPicPr>
          <p:nvPr/>
        </p:nvPicPr>
        <p:blipFill>
          <a:blip r:embed="rId7"/>
          <a:stretch>
            <a:fillRect/>
          </a:stretch>
        </p:blipFill>
        <p:spPr>
          <a:xfrm>
            <a:off x="9544263" y="474133"/>
            <a:ext cx="1909254" cy="2717800"/>
          </a:xfrm>
          <a:prstGeom prst="rect">
            <a:avLst/>
          </a:prstGeom>
        </p:spPr>
      </p:pic>
      <p:sp>
        <p:nvSpPr>
          <p:cNvPr id="21" name="Rectangle 20">
            <a:extLst>
              <a:ext uri="{FF2B5EF4-FFF2-40B4-BE49-F238E27FC236}">
                <a16:creationId xmlns:a16="http://schemas.microsoft.com/office/drawing/2014/main" id="{22BB4F03-4463-45CC-89A7-8E03412EDDB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A picture containing doll, toy, drawing&#10;&#10;Description generated with very high confidence">
            <a:extLst>
              <a:ext uri="{FF2B5EF4-FFF2-40B4-BE49-F238E27FC236}">
                <a16:creationId xmlns:a16="http://schemas.microsoft.com/office/drawing/2014/main" id="{153826F9-EC19-47D6-94BD-772A4CF5B556}"/>
              </a:ext>
            </a:extLst>
          </p:cNvPr>
          <p:cNvPicPr>
            <a:picLocks noChangeAspect="1"/>
          </p:cNvPicPr>
          <p:nvPr/>
        </p:nvPicPr>
        <p:blipFill>
          <a:blip r:embed="rId8"/>
          <a:stretch>
            <a:fillRect/>
          </a:stretch>
        </p:blipFill>
        <p:spPr>
          <a:xfrm>
            <a:off x="5061364" y="4318312"/>
            <a:ext cx="3672096" cy="2065554"/>
          </a:xfrm>
          <a:prstGeom prst="rect">
            <a:avLst/>
          </a:prstGeom>
        </p:spPr>
      </p:pic>
      <p:sp>
        <p:nvSpPr>
          <p:cNvPr id="23" name="Rectangle 22">
            <a:extLst>
              <a:ext uri="{FF2B5EF4-FFF2-40B4-BE49-F238E27FC236}">
                <a16:creationId xmlns:a16="http://schemas.microsoft.com/office/drawing/2014/main" id="{80E1AEAE-1F52-4C29-925C-27738417E9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6" descr="A picture containing text, book, small, black&#10;&#10;Description generated with very high confidence">
            <a:extLst>
              <a:ext uri="{FF2B5EF4-FFF2-40B4-BE49-F238E27FC236}">
                <a16:creationId xmlns:a16="http://schemas.microsoft.com/office/drawing/2014/main" id="{E7D296CA-9822-4FDC-9902-F17CFB55E29A}"/>
              </a:ext>
            </a:extLst>
          </p:cNvPr>
          <p:cNvPicPr>
            <a:picLocks noChangeAspect="1"/>
          </p:cNvPicPr>
          <p:nvPr/>
        </p:nvPicPr>
        <p:blipFill>
          <a:blip r:embed="rId9"/>
          <a:stretch>
            <a:fillRect/>
          </a:stretch>
        </p:blipFill>
        <p:spPr>
          <a:xfrm>
            <a:off x="9450774" y="3670295"/>
            <a:ext cx="2096233" cy="2713571"/>
          </a:xfrm>
          <a:prstGeom prst="rect">
            <a:avLst/>
          </a:prstGeom>
        </p:spPr>
      </p:pic>
    </p:spTree>
    <p:extLst>
      <p:ext uri="{BB962C8B-B14F-4D97-AF65-F5344CB8AC3E}">
        <p14:creationId xmlns:p14="http://schemas.microsoft.com/office/powerpoint/2010/main" val="1979343800"/>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EA1F-3532-41F2-96CE-932D633B0F68}"/>
              </a:ext>
            </a:extLst>
          </p:cNvPr>
          <p:cNvSpPr>
            <a:spLocks noGrp="1"/>
          </p:cNvSpPr>
          <p:nvPr>
            <p:ph type="title"/>
          </p:nvPr>
        </p:nvSpPr>
        <p:spPr/>
        <p:txBody>
          <a:bodyPr/>
          <a:lstStyle/>
          <a:p>
            <a:r>
              <a:rPr lang="en-US">
                <a:cs typeface="Calibri Light"/>
              </a:rPr>
              <a:t>Grammar- Context Clues</a:t>
            </a:r>
            <a:endParaRPr lang="en-US"/>
          </a:p>
        </p:txBody>
      </p:sp>
      <p:pic>
        <p:nvPicPr>
          <p:cNvPr id="4" name="Picture 4" descr="A close up of text on a white background&#10;&#10;Description generated with very high confidence">
            <a:extLst>
              <a:ext uri="{FF2B5EF4-FFF2-40B4-BE49-F238E27FC236}">
                <a16:creationId xmlns:a16="http://schemas.microsoft.com/office/drawing/2014/main" id="{1C26F1D5-AAA3-4689-B48C-E9278E4B7F57}"/>
              </a:ext>
            </a:extLst>
          </p:cNvPr>
          <p:cNvPicPr>
            <a:picLocks noGrp="1" noChangeAspect="1"/>
          </p:cNvPicPr>
          <p:nvPr>
            <p:ph idx="1"/>
          </p:nvPr>
        </p:nvPicPr>
        <p:blipFill>
          <a:blip r:embed="rId2"/>
          <a:stretch>
            <a:fillRect/>
          </a:stretch>
        </p:blipFill>
        <p:spPr>
          <a:xfrm>
            <a:off x="6766" y="1379927"/>
            <a:ext cx="5996204" cy="5328998"/>
          </a:xfrm>
        </p:spPr>
      </p:pic>
      <p:sp>
        <p:nvSpPr>
          <p:cNvPr id="6" name="TextBox 5">
            <a:extLst>
              <a:ext uri="{FF2B5EF4-FFF2-40B4-BE49-F238E27FC236}">
                <a16:creationId xmlns:a16="http://schemas.microsoft.com/office/drawing/2014/main" id="{ECCA45C7-5AA3-4A97-B74D-BEA78CDA9565}"/>
              </a:ext>
            </a:extLst>
          </p:cNvPr>
          <p:cNvSpPr txBox="1"/>
          <p:nvPr/>
        </p:nvSpPr>
        <p:spPr>
          <a:xfrm>
            <a:off x="6866626" y="1115684"/>
            <a:ext cx="515859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3600">
              <a:cs typeface="Calibri"/>
            </a:endParaRPr>
          </a:p>
          <a:p>
            <a:r>
              <a:rPr lang="en-US" sz="3600">
                <a:cs typeface="Calibri"/>
              </a:rPr>
              <a:t>Keeping it simple today!</a:t>
            </a:r>
          </a:p>
          <a:p>
            <a:r>
              <a:rPr lang="en-US" sz="3600">
                <a:ea typeface="+mn-lt"/>
                <a:cs typeface="+mn-lt"/>
                <a:hlinkClick r:id="rId3"/>
              </a:rPr>
              <a:t>Flocabulary Video About Context Clues</a:t>
            </a:r>
            <a:endParaRPr lang="en-US" sz="3600">
              <a:cs typeface="Calibri"/>
            </a:endParaRPr>
          </a:p>
        </p:txBody>
      </p:sp>
    </p:spTree>
    <p:extLst>
      <p:ext uri="{BB962C8B-B14F-4D97-AF65-F5344CB8AC3E}">
        <p14:creationId xmlns:p14="http://schemas.microsoft.com/office/powerpoint/2010/main" val="2508880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B7D206-6B46-4198-86E7-53DC28F5BF80}"/>
              </a:ext>
            </a:extLst>
          </p:cNvPr>
          <p:cNvSpPr>
            <a:spLocks noGrp="1"/>
          </p:cNvSpPr>
          <p:nvPr>
            <p:ph type="title"/>
          </p:nvPr>
        </p:nvSpPr>
        <p:spPr>
          <a:xfrm>
            <a:off x="863029" y="1012004"/>
            <a:ext cx="3416158" cy="4795408"/>
          </a:xfrm>
        </p:spPr>
        <p:txBody>
          <a:bodyPr>
            <a:normAutofit/>
          </a:bodyPr>
          <a:lstStyle/>
          <a:p>
            <a:r>
              <a:rPr lang="en-US">
                <a:solidFill>
                  <a:srgbClr val="FFFFFF"/>
                </a:solidFill>
                <a:cs typeface="Calibri Light"/>
              </a:rPr>
              <a:t>Today's Assignments</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003B89AF-F99B-4600-9E4F-B895AD7FCB6C}"/>
              </a:ext>
            </a:extLst>
          </p:cNvPr>
          <p:cNvGraphicFramePr>
            <a:graphicFrameLocks noGrp="1"/>
          </p:cNvGraphicFramePr>
          <p:nvPr>
            <p:ph idx="1"/>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24632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bject, clock, group, people&#10;&#10;Description generated with very high confidence">
            <a:extLst>
              <a:ext uri="{FF2B5EF4-FFF2-40B4-BE49-F238E27FC236}">
                <a16:creationId xmlns:a16="http://schemas.microsoft.com/office/drawing/2014/main" id="{348D8301-5E53-43DD-A07E-34F1212FC4D0}"/>
              </a:ext>
            </a:extLst>
          </p:cNvPr>
          <p:cNvPicPr>
            <a:picLocks noChangeAspect="1"/>
          </p:cNvPicPr>
          <p:nvPr/>
        </p:nvPicPr>
        <p:blipFill>
          <a:blip r:embed="rId2"/>
          <a:stretch>
            <a:fillRect/>
          </a:stretch>
        </p:blipFill>
        <p:spPr>
          <a:xfrm>
            <a:off x="5342626" y="1830352"/>
            <a:ext cx="6768860" cy="4793182"/>
          </a:xfrm>
          <a:prstGeom prst="rect">
            <a:avLst/>
          </a:prstGeom>
        </p:spPr>
      </p:pic>
      <p:sp>
        <p:nvSpPr>
          <p:cNvPr id="2" name="Title 1">
            <a:extLst>
              <a:ext uri="{FF2B5EF4-FFF2-40B4-BE49-F238E27FC236}">
                <a16:creationId xmlns:a16="http://schemas.microsoft.com/office/drawing/2014/main" id="{C9310E28-A704-4BCF-9A46-DBD33B2F2A38}"/>
              </a:ext>
            </a:extLst>
          </p:cNvPr>
          <p:cNvSpPr>
            <a:spLocks noGrp="1"/>
          </p:cNvSpPr>
          <p:nvPr>
            <p:ph type="title"/>
          </p:nvPr>
        </p:nvSpPr>
        <p:spPr/>
        <p:txBody>
          <a:bodyPr/>
          <a:lstStyle/>
          <a:p>
            <a:r>
              <a:rPr lang="en-US">
                <a:cs typeface="Calibri Light"/>
              </a:rPr>
              <a:t>Math- Here's math for today</a:t>
            </a:r>
            <a:endParaRPr lang="en-US"/>
          </a:p>
        </p:txBody>
      </p:sp>
      <p:sp>
        <p:nvSpPr>
          <p:cNvPr id="3" name="Content Placeholder 2">
            <a:extLst>
              <a:ext uri="{FF2B5EF4-FFF2-40B4-BE49-F238E27FC236}">
                <a16:creationId xmlns:a16="http://schemas.microsoft.com/office/drawing/2014/main" id="{BB54399C-0456-44B7-9CBF-F2E95D8ECE20}"/>
              </a:ext>
            </a:extLst>
          </p:cNvPr>
          <p:cNvSpPr>
            <a:spLocks noGrp="1"/>
          </p:cNvSpPr>
          <p:nvPr>
            <p:ph idx="1"/>
          </p:nvPr>
        </p:nvSpPr>
        <p:spPr>
          <a:xfrm>
            <a:off x="651294" y="1595587"/>
            <a:ext cx="10515600" cy="4351338"/>
          </a:xfrm>
        </p:spPr>
        <p:txBody>
          <a:bodyPr vert="horz" lIns="91440" tIns="45720" rIns="91440" bIns="45720" rtlCol="0" anchor="t">
            <a:normAutofit/>
          </a:bodyPr>
          <a:lstStyle/>
          <a:p>
            <a:pPr marL="0" indent="0">
              <a:buNone/>
            </a:pPr>
            <a:endParaRPr lang="en-US">
              <a:cs typeface="Calibri"/>
            </a:endParaRPr>
          </a:p>
          <a:p>
            <a:r>
              <a:rPr lang="en-US">
                <a:cs typeface="Calibri"/>
              </a:rPr>
              <a:t>Geometry Lesson</a:t>
            </a:r>
          </a:p>
          <a:p>
            <a:r>
              <a:rPr lang="en-US">
                <a:cs typeface="Calibri"/>
              </a:rPr>
              <a:t>Math Video To Watch</a:t>
            </a:r>
          </a:p>
          <a:p>
            <a:pPr marL="0" indent="0">
              <a:buNone/>
            </a:pPr>
            <a:endParaRPr lang="en-US">
              <a:cs typeface="Calibri"/>
            </a:endParaRPr>
          </a:p>
          <a:p>
            <a:pPr marL="0" indent="0">
              <a:buNone/>
            </a:pPr>
            <a:endParaRPr lang="en-US">
              <a:cs typeface="Calibri"/>
            </a:endParaRPr>
          </a:p>
        </p:txBody>
      </p:sp>
    </p:spTree>
    <p:extLst>
      <p:ext uri="{BB962C8B-B14F-4D97-AF65-F5344CB8AC3E}">
        <p14:creationId xmlns:p14="http://schemas.microsoft.com/office/powerpoint/2010/main" val="3380316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D451C-5CE3-4E18-9728-DF028D4B52BF}"/>
              </a:ext>
            </a:extLst>
          </p:cNvPr>
          <p:cNvSpPr>
            <a:spLocks noGrp="1"/>
          </p:cNvSpPr>
          <p:nvPr>
            <p:ph type="title"/>
          </p:nvPr>
        </p:nvSpPr>
        <p:spPr>
          <a:xfrm>
            <a:off x="593785" y="106332"/>
            <a:ext cx="10515600" cy="1325563"/>
          </a:xfrm>
        </p:spPr>
        <p:txBody>
          <a:bodyPr>
            <a:normAutofit/>
          </a:bodyPr>
          <a:lstStyle/>
          <a:p>
            <a:r>
              <a:rPr lang="en-US">
                <a:cs typeface="Calibri Light"/>
              </a:rPr>
              <a:t>Geometry Lesson </a:t>
            </a:r>
            <a:br>
              <a:rPr lang="en-US">
                <a:cs typeface="Calibri Light"/>
              </a:rPr>
            </a:br>
            <a:r>
              <a:rPr lang="en-US">
                <a:ea typeface="+mj-lt"/>
                <a:cs typeface="+mj-lt"/>
                <a:hlinkClick r:id="rId2"/>
              </a:rPr>
              <a:t>Thursday's Math Video</a:t>
            </a:r>
            <a:endParaRPr lang="en-US">
              <a:cs typeface="Calibri Light"/>
            </a:endParaRPr>
          </a:p>
        </p:txBody>
      </p:sp>
      <p:pic>
        <p:nvPicPr>
          <p:cNvPr id="4" name="Picture 4" descr="A screenshot of a cell phone screen with text&#10;&#10;Description generated with very high confidence">
            <a:extLst>
              <a:ext uri="{FF2B5EF4-FFF2-40B4-BE49-F238E27FC236}">
                <a16:creationId xmlns:a16="http://schemas.microsoft.com/office/drawing/2014/main" id="{0397BFB1-4D9C-4B6E-83D8-12A90B29906F}"/>
              </a:ext>
            </a:extLst>
          </p:cNvPr>
          <p:cNvPicPr>
            <a:picLocks noGrp="1" noChangeAspect="1"/>
          </p:cNvPicPr>
          <p:nvPr>
            <p:ph idx="1"/>
          </p:nvPr>
        </p:nvPicPr>
        <p:blipFill>
          <a:blip r:embed="rId3"/>
          <a:stretch>
            <a:fillRect/>
          </a:stretch>
        </p:blipFill>
        <p:spPr>
          <a:xfrm>
            <a:off x="6111330" y="-299"/>
            <a:ext cx="6079718" cy="6651715"/>
          </a:xfrm>
        </p:spPr>
      </p:pic>
      <p:pic>
        <p:nvPicPr>
          <p:cNvPr id="6" name="Picture 6" descr="A picture containing building&#10;&#10;Description generated with very high confidence">
            <a:extLst>
              <a:ext uri="{FF2B5EF4-FFF2-40B4-BE49-F238E27FC236}">
                <a16:creationId xmlns:a16="http://schemas.microsoft.com/office/drawing/2014/main" id="{F2E5F8E8-CBDD-4704-A6EA-B693C82AAE5C}"/>
              </a:ext>
            </a:extLst>
          </p:cNvPr>
          <p:cNvPicPr>
            <a:picLocks noChangeAspect="1"/>
          </p:cNvPicPr>
          <p:nvPr/>
        </p:nvPicPr>
        <p:blipFill>
          <a:blip r:embed="rId4"/>
          <a:stretch>
            <a:fillRect/>
          </a:stretch>
        </p:blipFill>
        <p:spPr>
          <a:xfrm>
            <a:off x="213953" y="1345182"/>
            <a:ext cx="5739979" cy="5303448"/>
          </a:xfrm>
          <a:prstGeom prst="rect">
            <a:avLst/>
          </a:prstGeom>
        </p:spPr>
      </p:pic>
    </p:spTree>
    <p:extLst>
      <p:ext uri="{BB962C8B-B14F-4D97-AF65-F5344CB8AC3E}">
        <p14:creationId xmlns:p14="http://schemas.microsoft.com/office/powerpoint/2010/main" val="11421649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F839B-8E0A-42A8-9865-C257FD3CFA91}"/>
              </a:ext>
            </a:extLst>
          </p:cNvPr>
          <p:cNvSpPr>
            <a:spLocks noGrp="1"/>
          </p:cNvSpPr>
          <p:nvPr>
            <p:ph type="title"/>
          </p:nvPr>
        </p:nvSpPr>
        <p:spPr/>
        <p:txBody>
          <a:bodyPr/>
          <a:lstStyle/>
          <a:p>
            <a:r>
              <a:rPr lang="en-US">
                <a:cs typeface="Calibri Light"/>
              </a:rPr>
              <a:t>Today's Assignments</a:t>
            </a:r>
          </a:p>
        </p:txBody>
      </p:sp>
      <p:pic>
        <p:nvPicPr>
          <p:cNvPr id="4" name="Picture 4" descr="A picture containing cake&#10;&#10;Description generated with very high confidence">
            <a:extLst>
              <a:ext uri="{FF2B5EF4-FFF2-40B4-BE49-F238E27FC236}">
                <a16:creationId xmlns:a16="http://schemas.microsoft.com/office/drawing/2014/main" id="{8E1C4FC1-D867-4217-AA56-904D9D0D3463}"/>
              </a:ext>
            </a:extLst>
          </p:cNvPr>
          <p:cNvPicPr>
            <a:picLocks noGrp="1" noChangeAspect="1"/>
          </p:cNvPicPr>
          <p:nvPr>
            <p:ph idx="1"/>
          </p:nvPr>
        </p:nvPicPr>
        <p:blipFill>
          <a:blip r:embed="rId2"/>
          <a:stretch>
            <a:fillRect/>
          </a:stretch>
        </p:blipFill>
        <p:spPr>
          <a:xfrm>
            <a:off x="5440034" y="1154"/>
            <a:ext cx="6559669" cy="2033677"/>
          </a:xfrm>
        </p:spPr>
      </p:pic>
      <p:sp>
        <p:nvSpPr>
          <p:cNvPr id="6" name="TextBox 5">
            <a:extLst>
              <a:ext uri="{FF2B5EF4-FFF2-40B4-BE49-F238E27FC236}">
                <a16:creationId xmlns:a16="http://schemas.microsoft.com/office/drawing/2014/main" id="{C9828724-D792-4AD2-B274-67A6D903C6A2}"/>
              </a:ext>
            </a:extLst>
          </p:cNvPr>
          <p:cNvSpPr txBox="1"/>
          <p:nvPr/>
        </p:nvSpPr>
        <p:spPr>
          <a:xfrm>
            <a:off x="770627" y="1978325"/>
            <a:ext cx="1060761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cs typeface="Calibri"/>
              </a:rPr>
              <a:t>1. Complete your math review from your packet for today.</a:t>
            </a:r>
          </a:p>
          <a:p>
            <a:r>
              <a:rPr lang="en-US" sz="2800" dirty="0">
                <a:cs typeface="Calibri"/>
              </a:rPr>
              <a:t>2. Login to Khan Academy and complete a lesson or </a:t>
            </a:r>
            <a:r>
              <a:rPr lang="en-US" sz="2800" dirty="0" smtClean="0">
                <a:cs typeface="Calibri"/>
              </a:rPr>
              <a:t>choose </a:t>
            </a:r>
            <a:r>
              <a:rPr lang="en-US" sz="2800" dirty="0">
                <a:cs typeface="Calibri"/>
              </a:rPr>
              <a:t>a math worksheet to print out/do on a separate sheet of paper from the I-Ready at home packet. (You can find it on my webpage in the "Free Websites for Extra Practice" section.)</a:t>
            </a:r>
          </a:p>
          <a:p>
            <a:endParaRPr lang="en-US" sz="2800" dirty="0">
              <a:cs typeface="Calibri"/>
            </a:endParaRPr>
          </a:p>
          <a:p>
            <a:r>
              <a:rPr lang="en-US" sz="2800" dirty="0">
                <a:cs typeface="Calibri"/>
              </a:rPr>
              <a:t>*Don't forget to be getting your I-Ready minutes this week!*</a:t>
            </a:r>
          </a:p>
        </p:txBody>
      </p:sp>
    </p:spTree>
    <p:extLst>
      <p:ext uri="{BB962C8B-B14F-4D97-AF65-F5344CB8AC3E}">
        <p14:creationId xmlns:p14="http://schemas.microsoft.com/office/powerpoint/2010/main" val="18086334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kite, rain, flying, air&#10;&#10;Description generated with very high confidence">
            <a:extLst>
              <a:ext uri="{FF2B5EF4-FFF2-40B4-BE49-F238E27FC236}">
                <a16:creationId xmlns:a16="http://schemas.microsoft.com/office/drawing/2014/main" id="{33E44143-2544-4D0D-8CE5-346097DA7A98}"/>
              </a:ext>
            </a:extLst>
          </p:cNvPr>
          <p:cNvPicPr>
            <a:picLocks noChangeAspect="1"/>
          </p:cNvPicPr>
          <p:nvPr/>
        </p:nvPicPr>
        <p:blipFill rotWithShape="1">
          <a:blip r:embed="rId2"/>
          <a:srcRect t="1612" r="1" b="1478"/>
          <a:stretch/>
        </p:blipFill>
        <p:spPr>
          <a:xfrm>
            <a:off x="5101771" y="10"/>
            <a:ext cx="7094361" cy="6857989"/>
          </a:xfrm>
          <a:prstGeom prst="rect">
            <a:avLst/>
          </a:prstGeom>
        </p:spPr>
      </p:pic>
      <p:sp>
        <p:nvSpPr>
          <p:cNvPr id="9" name="Rectangle 8">
            <a:extLst>
              <a:ext uri="{FF2B5EF4-FFF2-40B4-BE49-F238E27FC236}">
                <a16:creationId xmlns:a16="http://schemas.microsoft.com/office/drawing/2014/main" id="{A34066D6-1B59-4642-A86D-39464CEE971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527208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c 10">
            <a:extLst>
              <a:ext uri="{FF2B5EF4-FFF2-40B4-BE49-F238E27FC236}">
                <a16:creationId xmlns:a16="http://schemas.microsoft.com/office/drawing/2014/main" id="{18E928D9-3091-4385-B979-265D55AD02C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718653" y="700861"/>
            <a:ext cx="2987899" cy="2987899"/>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5B28DB-33D9-43E2-B063-8274D7E97886}"/>
              </a:ext>
            </a:extLst>
          </p:cNvPr>
          <p:cNvSpPr>
            <a:spLocks noGrp="1"/>
          </p:cNvSpPr>
          <p:nvPr>
            <p:ph type="title"/>
          </p:nvPr>
        </p:nvSpPr>
        <p:spPr>
          <a:xfrm>
            <a:off x="643467" y="795509"/>
            <a:ext cx="4092525" cy="2798604"/>
          </a:xfrm>
        </p:spPr>
        <p:txBody>
          <a:bodyPr vert="horz" lIns="91440" tIns="45720" rIns="91440" bIns="45720" rtlCol="0" anchor="b">
            <a:normAutofit/>
          </a:bodyPr>
          <a:lstStyle/>
          <a:p>
            <a:pPr algn="ctr"/>
            <a:r>
              <a:rPr lang="en-US" sz="6000">
                <a:solidFill>
                  <a:srgbClr val="FFFFFF"/>
                </a:solidFill>
              </a:rPr>
              <a:t>Science </a:t>
            </a:r>
          </a:p>
        </p:txBody>
      </p:sp>
      <p:sp>
        <p:nvSpPr>
          <p:cNvPr id="13" name="Oval 12">
            <a:extLst>
              <a:ext uri="{FF2B5EF4-FFF2-40B4-BE49-F238E27FC236}">
                <a16:creationId xmlns:a16="http://schemas.microsoft.com/office/drawing/2014/main" id="{7D602432-D774-4CF5-94E8-7D52D01059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1186" y="4626633"/>
            <a:ext cx="491961" cy="4919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8682AFD-DE01-42C6-808A-6AFC4596E618}"/>
              </a:ext>
            </a:extLst>
          </p:cNvPr>
          <p:cNvSpPr>
            <a:spLocks noGrp="1"/>
          </p:cNvSpPr>
          <p:nvPr>
            <p:ph idx="1"/>
          </p:nvPr>
        </p:nvSpPr>
        <p:spPr>
          <a:xfrm>
            <a:off x="643467" y="3686187"/>
            <a:ext cx="4092525" cy="2292581"/>
          </a:xfrm>
        </p:spPr>
        <p:txBody>
          <a:bodyPr vert="horz" lIns="91440" tIns="45720" rIns="91440" bIns="45720" rtlCol="0" anchor="t">
            <a:normAutofit fontScale="92500" lnSpcReduction="10000"/>
          </a:bodyPr>
          <a:lstStyle/>
          <a:p>
            <a:pPr marL="0" indent="0" algn="ctr">
              <a:buNone/>
            </a:pPr>
            <a:r>
              <a:rPr lang="en-US" sz="2400">
                <a:solidFill>
                  <a:srgbClr val="FFFFFF"/>
                </a:solidFill>
                <a:cs typeface="Calibri"/>
              </a:rPr>
              <a:t>Keeping science simple today by continuing your assignments from your packets. If you have already finished all your science work, here's an outer space Bill Nye video to watch.</a:t>
            </a:r>
          </a:p>
          <a:p>
            <a:pPr marL="0" indent="0" algn="ctr">
              <a:buNone/>
            </a:pPr>
            <a:r>
              <a:rPr lang="en-US" sz="2400">
                <a:ea typeface="+mn-lt"/>
                <a:cs typeface="+mn-lt"/>
                <a:hlinkClick r:id="rId3"/>
              </a:rPr>
              <a:t>Bill Nye- Outer Space</a:t>
            </a:r>
            <a:endParaRPr lang="en-US" sz="2400">
              <a:cs typeface="Calibri"/>
            </a:endParaRPr>
          </a:p>
        </p:txBody>
      </p:sp>
      <p:sp>
        <p:nvSpPr>
          <p:cNvPr id="15" name="Rectangle 14">
            <a:extLst>
              <a:ext uri="{FF2B5EF4-FFF2-40B4-BE49-F238E27FC236}">
                <a16:creationId xmlns:a16="http://schemas.microsoft.com/office/drawing/2014/main" id="{CBF9EBB4-5078-47B2-AAA0-DF4A88D818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7932" y="5011563"/>
            <a:ext cx="731558" cy="73155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8587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rain&#10;&#10;Description generated with very high confidence">
            <a:extLst>
              <a:ext uri="{FF2B5EF4-FFF2-40B4-BE49-F238E27FC236}">
                <a16:creationId xmlns:a16="http://schemas.microsoft.com/office/drawing/2014/main" id="{21251AB1-A06F-47BB-9A34-4C6165585B2F}"/>
              </a:ext>
            </a:extLst>
          </p:cNvPr>
          <p:cNvPicPr>
            <a:picLocks noChangeAspect="1"/>
          </p:cNvPicPr>
          <p:nvPr/>
        </p:nvPicPr>
        <p:blipFill>
          <a:blip r:embed="rId2"/>
          <a:stretch>
            <a:fillRect/>
          </a:stretch>
        </p:blipFill>
        <p:spPr>
          <a:xfrm>
            <a:off x="80514" y="1438"/>
            <a:ext cx="12117236" cy="6855124"/>
          </a:xfrm>
          <a:prstGeom prst="rect">
            <a:avLst/>
          </a:prstGeom>
        </p:spPr>
      </p:pic>
    </p:spTree>
    <p:extLst>
      <p:ext uri="{BB962C8B-B14F-4D97-AF65-F5344CB8AC3E}">
        <p14:creationId xmlns:p14="http://schemas.microsoft.com/office/powerpoint/2010/main" val="40277053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AE7AF9-6E5A-4195-9DE7-54C7E772B870}"/>
              </a:ext>
            </a:extLst>
          </p:cNvPr>
          <p:cNvSpPr>
            <a:spLocks noGrp="1"/>
          </p:cNvSpPr>
          <p:nvPr>
            <p:ph type="title"/>
          </p:nvPr>
        </p:nvSpPr>
        <p:spPr>
          <a:xfrm>
            <a:off x="863029" y="1012004"/>
            <a:ext cx="3416158" cy="4795408"/>
          </a:xfrm>
        </p:spPr>
        <p:txBody>
          <a:bodyPr>
            <a:normAutofit/>
          </a:bodyPr>
          <a:lstStyle/>
          <a:p>
            <a:r>
              <a:rPr lang="en-US">
                <a:solidFill>
                  <a:srgbClr val="FFFFFF"/>
                </a:solidFill>
                <a:cs typeface="Calibri Light"/>
              </a:rPr>
              <a:t>Alright Kids! Welcome to Fun Friday!!</a:t>
            </a:r>
            <a:endParaRPr lang="en-US">
              <a:solidFill>
                <a:srgbClr val="FFFFFF"/>
              </a:solidFill>
            </a:endParaRPr>
          </a:p>
        </p:txBody>
      </p:sp>
      <p:graphicFrame>
        <p:nvGraphicFramePr>
          <p:cNvPr id="5" name="Content Placeholder 2">
            <a:extLst>
              <a:ext uri="{FF2B5EF4-FFF2-40B4-BE49-F238E27FC236}">
                <a16:creationId xmlns:a16="http://schemas.microsoft.com/office/drawing/2014/main" id="{32EBFB00-0501-4846-A8FA-6DCB7921250D}"/>
              </a:ext>
            </a:extLst>
          </p:cNvPr>
          <p:cNvGraphicFramePr>
            <a:graphicFrameLocks noGrp="1"/>
          </p:cNvGraphicFramePr>
          <p:nvPr>
            <p:ph idx="1"/>
            <p:extLst>
              <p:ext uri="{D42A27DB-BD31-4B8C-83A1-F6EECF244321}">
                <p14:modId xmlns:p14="http://schemas.microsoft.com/office/powerpoint/2010/main" val="2788577718"/>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977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4411-5553-400B-B537-523A7D858294}"/>
              </a:ext>
            </a:extLst>
          </p:cNvPr>
          <p:cNvSpPr>
            <a:spLocks noGrp="1"/>
          </p:cNvSpPr>
          <p:nvPr>
            <p:ph type="title"/>
          </p:nvPr>
        </p:nvSpPr>
        <p:spPr/>
        <p:txBody>
          <a:bodyPr>
            <a:normAutofit fontScale="90000"/>
          </a:bodyPr>
          <a:lstStyle/>
          <a:p>
            <a:r>
              <a:rPr lang="en-US">
                <a:cs typeface="Calibri Light"/>
              </a:rPr>
              <a:t>Compare and contrast your favorite two versions of the Three Little Pigs using a venn diagram</a:t>
            </a:r>
            <a:endParaRPr lang="en-US"/>
          </a:p>
        </p:txBody>
      </p:sp>
      <p:pic>
        <p:nvPicPr>
          <p:cNvPr id="4" name="Picture 4" descr="A close up of a mans face&#10;&#10;Description generated with very high confidence">
            <a:extLst>
              <a:ext uri="{FF2B5EF4-FFF2-40B4-BE49-F238E27FC236}">
                <a16:creationId xmlns:a16="http://schemas.microsoft.com/office/drawing/2014/main" id="{387F8A54-C158-4FCC-833A-168C70137EAF}"/>
              </a:ext>
            </a:extLst>
          </p:cNvPr>
          <p:cNvPicPr>
            <a:picLocks noGrp="1" noChangeAspect="1"/>
          </p:cNvPicPr>
          <p:nvPr>
            <p:ph idx="1"/>
          </p:nvPr>
        </p:nvPicPr>
        <p:blipFill>
          <a:blip r:embed="rId2"/>
          <a:stretch>
            <a:fillRect/>
          </a:stretch>
        </p:blipFill>
        <p:spPr>
          <a:xfrm>
            <a:off x="479982" y="1825625"/>
            <a:ext cx="11519583" cy="5027074"/>
          </a:xfrm>
        </p:spPr>
      </p:pic>
    </p:spTree>
    <p:extLst>
      <p:ext uri="{BB962C8B-B14F-4D97-AF65-F5344CB8AC3E}">
        <p14:creationId xmlns:p14="http://schemas.microsoft.com/office/powerpoint/2010/main" val="4155656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63680-5231-44B5-8D9E-A029530FCD85}"/>
              </a:ext>
            </a:extLst>
          </p:cNvPr>
          <p:cNvSpPr>
            <a:spLocks noGrp="1"/>
          </p:cNvSpPr>
          <p:nvPr>
            <p:ph type="title"/>
          </p:nvPr>
        </p:nvSpPr>
        <p:spPr>
          <a:xfrm>
            <a:off x="176842" y="-267479"/>
            <a:ext cx="10515600" cy="1325563"/>
          </a:xfrm>
        </p:spPr>
        <p:txBody>
          <a:bodyPr/>
          <a:lstStyle/>
          <a:p>
            <a:r>
              <a:rPr lang="en-US" b="1" u="sng">
                <a:cs typeface="Calibri Light"/>
              </a:rPr>
              <a:t>Phonics</a:t>
            </a:r>
            <a:endParaRPr lang="en-US" b="1" u="sng"/>
          </a:p>
        </p:txBody>
      </p:sp>
      <p:pic>
        <p:nvPicPr>
          <p:cNvPr id="4" name="Picture 4" descr="A close up of text on a white background&#10;&#10;Description generated with very high confidence">
            <a:extLst>
              <a:ext uri="{FF2B5EF4-FFF2-40B4-BE49-F238E27FC236}">
                <a16:creationId xmlns:a16="http://schemas.microsoft.com/office/drawing/2014/main" id="{D5405A06-06C4-41FD-9ABC-277E94FEFA16}"/>
              </a:ext>
            </a:extLst>
          </p:cNvPr>
          <p:cNvPicPr>
            <a:picLocks noGrp="1" noChangeAspect="1"/>
          </p:cNvPicPr>
          <p:nvPr>
            <p:ph idx="1"/>
          </p:nvPr>
        </p:nvPicPr>
        <p:blipFill>
          <a:blip r:embed="rId2"/>
          <a:stretch>
            <a:fillRect/>
          </a:stretch>
        </p:blipFill>
        <p:spPr>
          <a:xfrm>
            <a:off x="2950876" y="-299"/>
            <a:ext cx="9237606" cy="6852997"/>
          </a:xfrm>
        </p:spPr>
      </p:pic>
      <p:sp>
        <p:nvSpPr>
          <p:cNvPr id="6" name="TextBox 5">
            <a:extLst>
              <a:ext uri="{FF2B5EF4-FFF2-40B4-BE49-F238E27FC236}">
                <a16:creationId xmlns:a16="http://schemas.microsoft.com/office/drawing/2014/main" id="{E7012231-938C-44C5-A80E-459B037CCFD7}"/>
              </a:ext>
            </a:extLst>
          </p:cNvPr>
          <p:cNvSpPr txBox="1"/>
          <p:nvPr/>
        </p:nvSpPr>
        <p:spPr>
          <a:xfrm>
            <a:off x="181155" y="770627"/>
            <a:ext cx="2743200"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cs typeface="Calibri"/>
              </a:rPr>
              <a:t>Look at the first set of words. The root word of </a:t>
            </a:r>
            <a:r>
              <a:rPr lang="en-US" sz="2000" b="1">
                <a:cs typeface="Calibri"/>
              </a:rPr>
              <a:t>grassy</a:t>
            </a:r>
            <a:r>
              <a:rPr lang="en-US" sz="2000">
                <a:cs typeface="Calibri"/>
              </a:rPr>
              <a:t> is </a:t>
            </a:r>
            <a:r>
              <a:rPr lang="en-US" sz="2000" b="1">
                <a:cs typeface="Calibri"/>
              </a:rPr>
              <a:t>grass</a:t>
            </a:r>
            <a:r>
              <a:rPr lang="en-US" sz="2000">
                <a:cs typeface="Calibri"/>
              </a:rPr>
              <a:t>, which is a noun that names something. When we add the "y", we are turning it into a describing word (an adjective). The word grassy can be used to describe a hill covered in grass. Example: We had a picnic on the </a:t>
            </a:r>
            <a:r>
              <a:rPr lang="en-US" sz="2000" i="1" u="sng">
                <a:cs typeface="Calibri"/>
              </a:rPr>
              <a:t>grassy</a:t>
            </a:r>
            <a:r>
              <a:rPr lang="en-US" sz="2000">
                <a:cs typeface="Calibri"/>
              </a:rPr>
              <a:t> hill. </a:t>
            </a:r>
          </a:p>
          <a:p>
            <a:endParaRPr lang="en-US" sz="2000">
              <a:cs typeface="Calibri"/>
            </a:endParaRPr>
          </a:p>
          <a:p>
            <a:r>
              <a:rPr lang="en-US" sz="2000">
                <a:cs typeface="Calibri"/>
              </a:rPr>
              <a:t>As you look at the other words in the poster, try to think of ways you can use the "y" words in sentences.</a:t>
            </a:r>
          </a:p>
        </p:txBody>
      </p:sp>
    </p:spTree>
    <p:extLst>
      <p:ext uri="{BB962C8B-B14F-4D97-AF65-F5344CB8AC3E}">
        <p14:creationId xmlns:p14="http://schemas.microsoft.com/office/powerpoint/2010/main" val="2418797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1CC55D-ED54-4C5C-95E6-10947BD110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7BC184-C49E-4C7C-B0A0-8F6528B10508}"/>
              </a:ext>
            </a:extLst>
          </p:cNvPr>
          <p:cNvSpPr>
            <a:spLocks noGrp="1"/>
          </p:cNvSpPr>
          <p:nvPr>
            <p:ph type="title"/>
          </p:nvPr>
        </p:nvSpPr>
        <p:spPr>
          <a:xfrm>
            <a:off x="589560" y="856180"/>
            <a:ext cx="4560584" cy="1128068"/>
          </a:xfrm>
        </p:spPr>
        <p:txBody>
          <a:bodyPr anchor="ctr">
            <a:normAutofit/>
          </a:bodyPr>
          <a:lstStyle/>
          <a:p>
            <a:r>
              <a:rPr lang="en-US" sz="4000">
                <a:cs typeface="Calibri Light"/>
              </a:rPr>
              <a:t>Writing – Narratives! </a:t>
            </a:r>
            <a:endParaRPr lang="en-US" sz="4000"/>
          </a:p>
        </p:txBody>
      </p:sp>
      <p:grpSp>
        <p:nvGrpSpPr>
          <p:cNvPr id="11" name="Group 10">
            <a:extLst>
              <a:ext uri="{FF2B5EF4-FFF2-40B4-BE49-F238E27FC236}">
                <a16:creationId xmlns:a16="http://schemas.microsoft.com/office/drawing/2014/main" id="{1DE889C7-FAD6-4397-98E2-05D50348445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56DB40F-7E1B-49BA-BBB7-A1AE9AF80E7D}"/>
              </a:ext>
            </a:extLst>
          </p:cNvPr>
          <p:cNvSpPr>
            <a:spLocks noGrp="1"/>
          </p:cNvSpPr>
          <p:nvPr>
            <p:ph idx="1"/>
          </p:nvPr>
        </p:nvSpPr>
        <p:spPr>
          <a:xfrm>
            <a:off x="590719" y="2330505"/>
            <a:ext cx="4559425" cy="3979585"/>
          </a:xfrm>
        </p:spPr>
        <p:txBody>
          <a:bodyPr vert="horz" lIns="91440" tIns="45720" rIns="91440" bIns="45720" rtlCol="0" anchor="ctr">
            <a:noAutofit/>
          </a:bodyPr>
          <a:lstStyle/>
          <a:p>
            <a:pPr marL="0" indent="0">
              <a:buNone/>
            </a:pPr>
            <a:r>
              <a:rPr lang="en-US">
                <a:ea typeface="+mn-lt"/>
                <a:cs typeface="+mn-lt"/>
                <a:hlinkClick r:id="rId2"/>
              </a:rPr>
              <a:t>Writing Personal Narratives! We've done this before, so why not do it again?!</a:t>
            </a:r>
            <a:endParaRPr lang="en-US">
              <a:ea typeface="+mn-lt"/>
              <a:cs typeface="+mn-lt"/>
            </a:endParaRPr>
          </a:p>
          <a:p>
            <a:pPr marL="0" indent="0">
              <a:buNone/>
            </a:pPr>
            <a:r>
              <a:rPr lang="en-US">
                <a:cs typeface="Calibri" panose="020F0502020204030204"/>
              </a:rPr>
              <a:t>Ok kids, we have written narratives before. So by now we should be pros! Just in case you forgot, there's some reminder videos. Start with steps one and two today from episodes one and two.</a:t>
            </a:r>
          </a:p>
          <a:p>
            <a:pPr marL="0" indent="0">
              <a:buNone/>
            </a:pPr>
            <a:endParaRPr lang="en-US" sz="2000">
              <a:cs typeface="Calibri" panose="020F0502020204030204"/>
            </a:endParaRPr>
          </a:p>
        </p:txBody>
      </p:sp>
      <p:sp>
        <p:nvSpPr>
          <p:cNvPr id="17" name="Rectangle 16">
            <a:extLst>
              <a:ext uri="{FF2B5EF4-FFF2-40B4-BE49-F238E27FC236}">
                <a16:creationId xmlns:a16="http://schemas.microsoft.com/office/drawing/2014/main" id="{C13237C8-E62C-4F0D-A318-BD6FB6C2D13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able, drawing&#10;&#10;Description generated with very high confidence">
            <a:extLst>
              <a:ext uri="{FF2B5EF4-FFF2-40B4-BE49-F238E27FC236}">
                <a16:creationId xmlns:a16="http://schemas.microsoft.com/office/drawing/2014/main" id="{749ED629-FB0B-43B3-8204-17A1B8852F7A}"/>
              </a:ext>
            </a:extLst>
          </p:cNvPr>
          <p:cNvPicPr>
            <a:picLocks noChangeAspect="1"/>
          </p:cNvPicPr>
          <p:nvPr/>
        </p:nvPicPr>
        <p:blipFill rotWithShape="1">
          <a:blip r:embed="rId3"/>
          <a:srcRect l="13834" r="13181"/>
          <a:stretch/>
        </p:blipFill>
        <p:spPr>
          <a:xfrm>
            <a:off x="5977788" y="799352"/>
            <a:ext cx="5425410" cy="5259296"/>
          </a:xfrm>
          <a:prstGeom prst="rect">
            <a:avLst/>
          </a:prstGeom>
        </p:spPr>
      </p:pic>
    </p:spTree>
    <p:extLst>
      <p:ext uri="{BB962C8B-B14F-4D97-AF65-F5344CB8AC3E}">
        <p14:creationId xmlns:p14="http://schemas.microsoft.com/office/powerpoint/2010/main" val="309042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AEA1F-3532-41F2-96CE-932D633B0F68}"/>
              </a:ext>
            </a:extLst>
          </p:cNvPr>
          <p:cNvSpPr>
            <a:spLocks noGrp="1"/>
          </p:cNvSpPr>
          <p:nvPr>
            <p:ph type="title"/>
          </p:nvPr>
        </p:nvSpPr>
        <p:spPr/>
        <p:txBody>
          <a:bodyPr/>
          <a:lstStyle/>
          <a:p>
            <a:r>
              <a:rPr lang="en-US">
                <a:cs typeface="Calibri Light"/>
              </a:rPr>
              <a:t>Grammar- Context Clues</a:t>
            </a:r>
            <a:endParaRPr lang="en-US"/>
          </a:p>
        </p:txBody>
      </p:sp>
      <p:pic>
        <p:nvPicPr>
          <p:cNvPr id="4" name="Picture 4" descr="A close up of text on a white background&#10;&#10;Description generated with very high confidence">
            <a:extLst>
              <a:ext uri="{FF2B5EF4-FFF2-40B4-BE49-F238E27FC236}">
                <a16:creationId xmlns:a16="http://schemas.microsoft.com/office/drawing/2014/main" id="{1C26F1D5-AAA3-4689-B48C-E9278E4B7F57}"/>
              </a:ext>
            </a:extLst>
          </p:cNvPr>
          <p:cNvPicPr>
            <a:picLocks noGrp="1" noChangeAspect="1"/>
          </p:cNvPicPr>
          <p:nvPr>
            <p:ph idx="1"/>
          </p:nvPr>
        </p:nvPicPr>
        <p:blipFill>
          <a:blip r:embed="rId2"/>
          <a:stretch>
            <a:fillRect/>
          </a:stretch>
        </p:blipFill>
        <p:spPr>
          <a:xfrm>
            <a:off x="6766" y="1379927"/>
            <a:ext cx="5996204" cy="5328998"/>
          </a:xfrm>
        </p:spPr>
      </p:pic>
      <p:sp>
        <p:nvSpPr>
          <p:cNvPr id="6" name="TextBox 5">
            <a:extLst>
              <a:ext uri="{FF2B5EF4-FFF2-40B4-BE49-F238E27FC236}">
                <a16:creationId xmlns:a16="http://schemas.microsoft.com/office/drawing/2014/main" id="{ECCA45C7-5AA3-4A97-B74D-BEA78CDA9565}"/>
              </a:ext>
            </a:extLst>
          </p:cNvPr>
          <p:cNvSpPr txBox="1"/>
          <p:nvPr/>
        </p:nvSpPr>
        <p:spPr>
          <a:xfrm>
            <a:off x="6866626" y="1115684"/>
            <a:ext cx="515859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mn-lt"/>
                <a:cs typeface="+mn-lt"/>
                <a:hlinkClick r:id="rId3"/>
              </a:rPr>
              <a:t>Log into Sadlier Connect, Click on the "Common Core Progress 2nd Grade" book and complete the Unit 7 Activity for Determining Word Meanings (first lesson in Unit 7)</a:t>
            </a:r>
            <a:endParaRPr lang="en-US" sz="3600"/>
          </a:p>
        </p:txBody>
      </p:sp>
      <p:sp>
        <p:nvSpPr>
          <p:cNvPr id="7" name="TextBox 6">
            <a:extLst>
              <a:ext uri="{FF2B5EF4-FFF2-40B4-BE49-F238E27FC236}">
                <a16:creationId xmlns:a16="http://schemas.microsoft.com/office/drawing/2014/main" id="{23FD23F6-361C-4AC4-B812-AA8FFA16CF2C}"/>
              </a:ext>
            </a:extLst>
          </p:cNvPr>
          <p:cNvSpPr txBox="1"/>
          <p:nvPr/>
        </p:nvSpPr>
        <p:spPr>
          <a:xfrm>
            <a:off x="7182029" y="5528633"/>
            <a:ext cx="392214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ea typeface="+mn-lt"/>
                <a:cs typeface="+mn-lt"/>
              </a:rPr>
              <a:t>Sadlier Login For All Students</a:t>
            </a:r>
          </a:p>
          <a:p>
            <a:r>
              <a:rPr lang="en-US" sz="2400" b="1">
                <a:ea typeface="+mn-lt"/>
                <a:cs typeface="+mn-lt"/>
              </a:rPr>
              <a:t>Username:</a:t>
            </a:r>
            <a:r>
              <a:rPr lang="en-US" sz="2400">
                <a:ea typeface="+mn-lt"/>
                <a:cs typeface="+mn-lt"/>
              </a:rPr>
              <a:t> </a:t>
            </a:r>
            <a:r>
              <a:rPr lang="en-US" sz="2400" err="1">
                <a:ea typeface="+mn-lt"/>
                <a:cs typeface="+mn-lt"/>
              </a:rPr>
              <a:t>SadlierStudent</a:t>
            </a:r>
            <a:endParaRPr lang="en-US" sz="2400" err="1">
              <a:cs typeface="Calibri"/>
            </a:endParaRPr>
          </a:p>
          <a:p>
            <a:r>
              <a:rPr lang="en-US" sz="2400" b="1">
                <a:ea typeface="+mn-lt"/>
                <a:cs typeface="+mn-lt"/>
              </a:rPr>
              <a:t>Password:</a:t>
            </a:r>
            <a:r>
              <a:rPr lang="en-US" sz="2400">
                <a:ea typeface="+mn-lt"/>
                <a:cs typeface="+mn-lt"/>
              </a:rPr>
              <a:t> </a:t>
            </a:r>
            <a:r>
              <a:rPr lang="en-US" sz="2400" err="1">
                <a:ea typeface="+mn-lt"/>
                <a:cs typeface="+mn-lt"/>
              </a:rPr>
              <a:t>ReadyToLearn</a:t>
            </a:r>
            <a:r>
              <a:rPr lang="en-US" sz="2400">
                <a:ea typeface="+mn-lt"/>
                <a:cs typeface="+mn-lt"/>
              </a:rPr>
              <a:t>!</a:t>
            </a:r>
            <a:endParaRPr lang="en-US" sz="2400"/>
          </a:p>
          <a:p>
            <a:pPr algn="l"/>
            <a:endParaRPr lang="en-US">
              <a:cs typeface="Calibri"/>
            </a:endParaRPr>
          </a:p>
        </p:txBody>
      </p:sp>
    </p:spTree>
    <p:extLst>
      <p:ext uri="{BB962C8B-B14F-4D97-AF65-F5344CB8AC3E}">
        <p14:creationId xmlns:p14="http://schemas.microsoft.com/office/powerpoint/2010/main" val="19777548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1734</Words>
  <Application>Microsoft Office PowerPoint</Application>
  <PresentationFormat>Widescreen</PresentationFormat>
  <Paragraphs>198</Paragraphs>
  <Slides>57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57</vt:i4>
      </vt:variant>
    </vt:vector>
  </HeadingPairs>
  <TitlesOfParts>
    <vt:vector size="61" baseType="lpstr">
      <vt:lpstr>Arial</vt:lpstr>
      <vt:lpstr>Calibri</vt:lpstr>
      <vt:lpstr>Calibri Light</vt:lpstr>
      <vt:lpstr>office theme</vt:lpstr>
      <vt:lpstr>Lessons for the Week of March 23rd –27th, 2020</vt:lpstr>
      <vt:lpstr>PowerPoint Presentation</vt:lpstr>
      <vt:lpstr>Language Arts- Here are the topics we're going to go over today.</vt:lpstr>
      <vt:lpstr>Reading Skill- Compare and contrast two versions of the same story</vt:lpstr>
      <vt:lpstr>Reading</vt:lpstr>
      <vt:lpstr>Compare and contrast your favorite two versions of the Three Little Pigs using a venn diagram</vt:lpstr>
      <vt:lpstr>Phonics</vt:lpstr>
      <vt:lpstr>Writing – Narratives! </vt:lpstr>
      <vt:lpstr>Grammar- Context Clues</vt:lpstr>
      <vt:lpstr>Today's Assignments</vt:lpstr>
      <vt:lpstr>Math- Here's math for today</vt:lpstr>
      <vt:lpstr>Geometry Lesson</vt:lpstr>
      <vt:lpstr>Geometry Lesson </vt:lpstr>
      <vt:lpstr>Math Video</vt:lpstr>
      <vt:lpstr>Today's Assignments</vt:lpstr>
      <vt:lpstr>Science </vt:lpstr>
      <vt:lpstr>Stars </vt:lpstr>
      <vt:lpstr>PowerPoint Presentation</vt:lpstr>
      <vt:lpstr>Language Arts- Here are the topics we're going to go over today.</vt:lpstr>
      <vt:lpstr>Reading Skill- Compare and contrast two versions of the same story</vt:lpstr>
      <vt:lpstr>Reading</vt:lpstr>
      <vt:lpstr>Phonics</vt:lpstr>
      <vt:lpstr>Writing – Narratives! </vt:lpstr>
      <vt:lpstr>Today's Assignments</vt:lpstr>
      <vt:lpstr>Math- Here's math for today</vt:lpstr>
      <vt:lpstr>Geometry Lesson</vt:lpstr>
      <vt:lpstr>Geometry Lesson  Today's Video</vt:lpstr>
      <vt:lpstr>Today's Assignments</vt:lpstr>
      <vt:lpstr>Science </vt:lpstr>
      <vt:lpstr>Today's we'll review stars and constellations</vt:lpstr>
      <vt:lpstr>PowerPoint Presentation</vt:lpstr>
      <vt:lpstr>Language Arts- Here are the topics we're going to go over today.</vt:lpstr>
      <vt:lpstr>Reading Skill- Compare and contrast two versions of the same story</vt:lpstr>
      <vt:lpstr>Books of the day!</vt:lpstr>
      <vt:lpstr>Today's Phonics</vt:lpstr>
      <vt:lpstr>Writing – Narratives! </vt:lpstr>
      <vt:lpstr>Grammar- Context Clues</vt:lpstr>
      <vt:lpstr>Today's Assignments</vt:lpstr>
      <vt:lpstr>Math- Here's math for today</vt:lpstr>
      <vt:lpstr>Geometry Lesson</vt:lpstr>
      <vt:lpstr>Geometry Lesson  Math Book About Halves!</vt:lpstr>
      <vt:lpstr>Today's Assignments</vt:lpstr>
      <vt:lpstr>Science </vt:lpstr>
      <vt:lpstr>Today's topic is constellations</vt:lpstr>
      <vt:lpstr>PowerPoint Presentation</vt:lpstr>
      <vt:lpstr>Language Arts- Here are the topics we're going to go over today.</vt:lpstr>
      <vt:lpstr>PowerPoint Presentation</vt:lpstr>
      <vt:lpstr>Reading Skill- Compare and contrast two versions of the same story</vt:lpstr>
      <vt:lpstr>Writing – Narratives! </vt:lpstr>
      <vt:lpstr>Grammar- Context Clues</vt:lpstr>
      <vt:lpstr>Today's Assignments</vt:lpstr>
      <vt:lpstr>Math- Here's math for today</vt:lpstr>
      <vt:lpstr>Geometry Lesson  Thursday's Math Video</vt:lpstr>
      <vt:lpstr>Today's Assignments</vt:lpstr>
      <vt:lpstr>Science </vt:lpstr>
      <vt:lpstr>PowerPoint Presentation</vt:lpstr>
      <vt:lpstr>Alright Kids! Welcome to Fun Friday!!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 Jessica</dc:creator>
  <cp:lastModifiedBy>Cole, Jessica</cp:lastModifiedBy>
  <cp:revision>3</cp:revision>
  <dcterms:created xsi:type="dcterms:W3CDTF">2020-03-20T17:23:31Z</dcterms:created>
  <dcterms:modified xsi:type="dcterms:W3CDTF">2020-03-23T17:40:18Z</dcterms:modified>
</cp:coreProperties>
</file>