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3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F81B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954" autoAdjust="0"/>
    <p:restoredTop sz="94660"/>
  </p:normalViewPr>
  <p:slideViewPr>
    <p:cSldViewPr>
      <p:cViewPr varScale="1">
        <p:scale>
          <a:sx n="154" d="100"/>
          <a:sy n="154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D0D67-1343-4552-B3FE-4627AB29F1DD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8549-1751-438F-BE66-C2BC3B7C2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EF93-EA75-4DE5-BBDF-FA9B6B61D045}" type="datetimeFigureOut">
              <a:rPr lang="en-US" smtClean="0"/>
              <a:pPr/>
              <a:t>10/1/17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454D-20A3-40A9-AD0F-12331DE22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321" y="76200"/>
            <a:ext cx="161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Texture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13521" y="76200"/>
            <a:ext cx="6925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way melody, harmony, and rhythm are woven together.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3200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52578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8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35232" y="1066800"/>
            <a:ext cx="2532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How dense?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76200" y="1295400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Thick</a:t>
            </a:r>
            <a:endParaRPr lang="en-US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2803"/>
            <a:ext cx="9144000" cy="231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76200" y="4078069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Thin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92888"/>
            <a:ext cx="9144000" cy="2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3213"/>
            <a:ext cx="9144000" cy="22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3154" y="9906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Monophonic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3581400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Homophonic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7" y="4535269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Chordal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544966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Heterophonic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8921" y="973392"/>
            <a:ext cx="692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melodic line.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524071"/>
            <a:ext cx="94402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Melody and accompaniment. Accompaniment = rhythmic &amp; harmonic support.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3581400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Homophonic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524071"/>
            <a:ext cx="94402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Melody and accompaniment. Accompaniment = rhythmic &amp; harmonic support. 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5751"/>
            <a:ext cx="9144000" cy="236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4633556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Homophonic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576227"/>
            <a:ext cx="94402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Melody and accompaniment. Accompaniment = rhythmic &amp; harmonic support. 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828675"/>
            <a:ext cx="9267826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5619929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Homophonic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562600"/>
            <a:ext cx="94402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Melody and accompaniment. Accompaniment = rhythmic &amp; harmonic support. 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047750"/>
            <a:ext cx="74961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3154" y="9906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Monophonic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3581400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Homophonic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7" y="4763869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Chordal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583066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Heterophonic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8921" y="973392"/>
            <a:ext cx="692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melodic line.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524071"/>
            <a:ext cx="94402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Melody and accompaniment. Accompaniment = rhythmic &amp; harmonic support.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4728627"/>
            <a:ext cx="845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Also </a:t>
            </a:r>
            <a:r>
              <a:rPr lang="en-US" sz="3200" dirty="0" err="1" smtClean="0"/>
              <a:t>homorhythmic</a:t>
            </a:r>
            <a:r>
              <a:rPr lang="en-US" sz="3200" dirty="0" smtClean="0"/>
              <a:t> – similar rhythm in all parts. </a:t>
            </a:r>
            <a:r>
              <a:rPr lang="en-US" sz="3200" dirty="0" err="1" smtClean="0"/>
              <a:t>Hymnic</a:t>
            </a:r>
            <a:r>
              <a:rPr lang="en-US" sz="3200" dirty="0" smtClean="0"/>
              <a:t>, may not have melody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7" y="4763869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Chordal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4728627"/>
            <a:ext cx="845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Also </a:t>
            </a:r>
            <a:r>
              <a:rPr lang="en-US" sz="3200" dirty="0" err="1" smtClean="0"/>
              <a:t>homorhythmic</a:t>
            </a:r>
            <a:r>
              <a:rPr lang="en-US" sz="3200" dirty="0" smtClean="0"/>
              <a:t> – similar rhythm in all parts. </a:t>
            </a:r>
            <a:r>
              <a:rPr lang="en-US" sz="3200" dirty="0" err="1" smtClean="0"/>
              <a:t>Hymnic</a:t>
            </a:r>
            <a:r>
              <a:rPr lang="en-US" sz="3200" dirty="0" smtClean="0"/>
              <a:t>, may not have melody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0"/>
            <a:ext cx="9144000" cy="245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441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Primary Melody (PM)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762000"/>
            <a:ext cx="8458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		  </a:t>
            </a:r>
            <a:r>
              <a:rPr lang="en-US" sz="3200" dirty="0" smtClean="0"/>
              <a:t>Most important melodic line(s) in a piece of music. </a:t>
            </a:r>
          </a:p>
          <a:p>
            <a:endParaRPr lang="en-US" sz="3200" dirty="0" smtClean="0"/>
          </a:p>
          <a:p>
            <a:r>
              <a:rPr lang="en-US" sz="3200" dirty="0" smtClean="0"/>
              <a:t>Homophonic – usually one</a:t>
            </a:r>
          </a:p>
          <a:p>
            <a:r>
              <a:rPr lang="en-US" sz="3200" dirty="0" smtClean="0"/>
              <a:t>Polyphonic – may be more than one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2703"/>
            <a:ext cx="9144000" cy="299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3154" y="9906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Monophonic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3581400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Homophonic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7" y="4763869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Chordal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583066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Heterophonic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8921" y="973392"/>
            <a:ext cx="692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melodic line.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524071"/>
            <a:ext cx="94402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Melody and accompaniment. Accompaniment = rhythmic &amp; harmonic support.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4728627"/>
            <a:ext cx="845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</a:t>
            </a:r>
            <a:r>
              <a:rPr lang="en-US" sz="3200" dirty="0" smtClean="0"/>
              <a:t>Also </a:t>
            </a:r>
            <a:r>
              <a:rPr lang="en-US" sz="3200" dirty="0" err="1" smtClean="0"/>
              <a:t>homorhythmic</a:t>
            </a:r>
            <a:r>
              <a:rPr lang="en-US" sz="3200" dirty="0" smtClean="0"/>
              <a:t> – similar rhythm in all parts. </a:t>
            </a:r>
            <a:r>
              <a:rPr lang="en-US" sz="3200" dirty="0" err="1" smtClean="0"/>
              <a:t>Hymnic</a:t>
            </a:r>
            <a:r>
              <a:rPr lang="en-US" sz="3200" dirty="0" smtClean="0"/>
              <a:t>, may not have melody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6" y="5830669"/>
            <a:ext cx="6925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melodic line, multiple variations at same time.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  <p:bldP spid="9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441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Primary Melody (PM)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762000"/>
            <a:ext cx="8458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		  </a:t>
            </a:r>
            <a:r>
              <a:rPr lang="en-US" sz="3200" dirty="0" smtClean="0"/>
              <a:t>Most important melodic line(s) in a piece of music. </a:t>
            </a:r>
          </a:p>
          <a:p>
            <a:endParaRPr lang="en-US" sz="3200" dirty="0" smtClean="0"/>
          </a:p>
          <a:p>
            <a:r>
              <a:rPr lang="en-US" sz="3200" dirty="0" smtClean="0"/>
              <a:t>Homophonic – usually one</a:t>
            </a:r>
          </a:p>
          <a:p>
            <a:r>
              <a:rPr lang="en-US" sz="3200" dirty="0" smtClean="0"/>
              <a:t>Polyphonic – may be more than one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3778"/>
            <a:ext cx="9144000" cy="271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321" y="76200"/>
            <a:ext cx="1367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Range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13521" y="76200"/>
            <a:ext cx="6925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Distance between the highest and lowest intervals.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3200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52578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8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3836" y="1411069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Wide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9207"/>
            <a:ext cx="9144000" cy="44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441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Primary Melody (PM)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762000"/>
            <a:ext cx="8458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		  </a:t>
            </a:r>
            <a:r>
              <a:rPr lang="en-US" sz="3200" dirty="0" smtClean="0"/>
              <a:t>Most important melodic line(s) in a piece of music. </a:t>
            </a:r>
          </a:p>
          <a:p>
            <a:endParaRPr lang="en-US" sz="3200" dirty="0" smtClean="0"/>
          </a:p>
          <a:p>
            <a:r>
              <a:rPr lang="en-US" sz="3200" dirty="0" smtClean="0"/>
              <a:t>Homophonic – usually one</a:t>
            </a:r>
          </a:p>
          <a:p>
            <a:r>
              <a:rPr lang="en-US" sz="3200" dirty="0" smtClean="0"/>
              <a:t>Polyphonic – may be more than one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9644"/>
            <a:ext cx="9144000" cy="28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4767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Secondary Melody (SM)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762000"/>
            <a:ext cx="845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	  </a:t>
            </a:r>
            <a:r>
              <a:rPr lang="en-US" sz="3200" dirty="0" smtClean="0"/>
              <a:t>              A melodic line that is not as important as the PM.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08673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665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Parallel Supporting Melody (PSM)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1452027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Melodies similar in contour to PM, often keep a parallel interval relationship.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71788"/>
            <a:ext cx="7327561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665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Parallel Supporting Melody (PSM)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1452027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Melodies similar in contour to PM, often keep a parallel interval relationship.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23449"/>
            <a:ext cx="9144000" cy="35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390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Static Supports (SS)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1452027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Sustained chords, pedal tones, repeated melodic or rhythmic figures.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18627"/>
            <a:ext cx="9144000" cy="2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390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Static Supports (SS)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1452027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Sustained chords, pedal tones, repeated melodic or rhythmic figures.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95600"/>
            <a:ext cx="9144000" cy="31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901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Harmonic and Rhythmic Support (HS, RS, HRS)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1452027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Textural elements that support the melody rhythmically, harmonically, or both.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95600"/>
            <a:ext cx="9144000" cy="31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Elements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62000"/>
            <a:ext cx="901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Harmonic and Rhythmic Support (HS, RS, HRS)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" y="1452027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Textural elements that support the melody rhythmically, harmonically, or both.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33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8273" y="76200"/>
            <a:ext cx="361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Reduction</a:t>
            </a:r>
            <a:endParaRPr lang="en-US" sz="36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3892"/>
            <a:ext cx="9144000" cy="44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8273" y="76200"/>
            <a:ext cx="361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Reduction</a:t>
            </a:r>
            <a:endParaRPr lang="en-US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63974"/>
            <a:ext cx="9143999" cy="349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321" y="76200"/>
            <a:ext cx="1367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Range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13521" y="76200"/>
            <a:ext cx="6925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Distance between the highest and lowest intervals.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3200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200400"/>
            <a:ext cx="1066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52578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8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525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3836" y="1411069"/>
            <a:ext cx="1630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Narrow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62272"/>
            <a:ext cx="9144000" cy="27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8273" y="76200"/>
            <a:ext cx="361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Reduction</a:t>
            </a:r>
            <a:endParaRPr lang="en-US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2600"/>
            <a:ext cx="91737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42004"/>
            <a:ext cx="9144000" cy="372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8273" y="76200"/>
            <a:ext cx="361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Textual Reduction</a:t>
            </a:r>
            <a:endParaRPr lang="en-US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52600"/>
            <a:ext cx="91737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167349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3154" y="9906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Monophonic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3581400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Homophonic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7" y="4535269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Chordal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544966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Heterophonic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8921" y="973392"/>
            <a:ext cx="692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melodic line.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3154" y="9906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Monophonic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8921" y="973392"/>
            <a:ext cx="692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melodic line.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5717"/>
            <a:ext cx="9144000" cy="133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3705225"/>
            <a:ext cx="9172576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3154" y="990600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Monophonic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1444" y="3581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7" y="4535269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Chordal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544966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Heterophonic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8921" y="973392"/>
            <a:ext cx="692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melodic line.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1854"/>
            <a:ext cx="9144000" cy="232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8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"/>
            <a:ext cx="331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Types of Texture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3290" y="2057400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Polyphonic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067373"/>
            <a:ext cx="944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       Two or more lines moving independently of each other, or in imitation.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57600"/>
            <a:ext cx="923257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5543</TotalTime>
  <Words>699</Words>
  <Application>Microsoft Macintosh PowerPoint</Application>
  <PresentationFormat>On-screen Show (4:3)</PresentationFormat>
  <Paragraphs>126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Marvin</dc:creator>
  <cp:lastModifiedBy>Donna</cp:lastModifiedBy>
  <cp:revision>62</cp:revision>
  <dcterms:created xsi:type="dcterms:W3CDTF">2017-10-01T20:41:48Z</dcterms:created>
  <dcterms:modified xsi:type="dcterms:W3CDTF">2017-10-04T22:38:26Z</dcterms:modified>
</cp:coreProperties>
</file>