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501BB6-E5D1-4028-9F61-8445C66BEF0A}" v="4" dt="2024-09-11T23:17:34.0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2" d="100"/>
          <a:sy n="62" d="100"/>
        </p:scale>
        <p:origin x="2347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lser, Katrina" userId="7e55d73d-6dd3-40f2-bcbe-59d965029424" providerId="ADAL" clId="{36501BB6-E5D1-4028-9F61-8445C66BEF0A}"/>
    <pc:docChg chg="undo custSel addSld delSld modSld">
      <pc:chgData name="Belser, Katrina" userId="7e55d73d-6dd3-40f2-bcbe-59d965029424" providerId="ADAL" clId="{36501BB6-E5D1-4028-9F61-8445C66BEF0A}" dt="2024-09-12T00:31:13.495" v="1396" actId="255"/>
      <pc:docMkLst>
        <pc:docMk/>
      </pc:docMkLst>
      <pc:sldChg chg="modSp mod">
        <pc:chgData name="Belser, Katrina" userId="7e55d73d-6dd3-40f2-bcbe-59d965029424" providerId="ADAL" clId="{36501BB6-E5D1-4028-9F61-8445C66BEF0A}" dt="2024-09-11T20:43:00.765" v="573" actId="20577"/>
        <pc:sldMkLst>
          <pc:docMk/>
          <pc:sldMk cId="197609860" sldId="256"/>
        </pc:sldMkLst>
        <pc:spChg chg="mod">
          <ac:chgData name="Belser, Katrina" userId="7e55d73d-6dd3-40f2-bcbe-59d965029424" providerId="ADAL" clId="{36501BB6-E5D1-4028-9F61-8445C66BEF0A}" dt="2024-09-11T20:43:00.765" v="573" actId="20577"/>
          <ac:spMkLst>
            <pc:docMk/>
            <pc:sldMk cId="197609860" sldId="256"/>
            <ac:spMk id="6" creationId="{A338C94A-EB3F-7175-2C5D-1F98C5D67278}"/>
          </ac:spMkLst>
        </pc:spChg>
        <pc:spChg chg="mod">
          <ac:chgData name="Belser, Katrina" userId="7e55d73d-6dd3-40f2-bcbe-59d965029424" providerId="ADAL" clId="{36501BB6-E5D1-4028-9F61-8445C66BEF0A}" dt="2024-09-11T20:39:00.790" v="563" actId="1076"/>
          <ac:spMkLst>
            <pc:docMk/>
            <pc:sldMk cId="197609860" sldId="256"/>
            <ac:spMk id="7" creationId="{3DD7E9B9-D44F-D022-E643-6AACDE498305}"/>
          </ac:spMkLst>
        </pc:spChg>
      </pc:sldChg>
      <pc:sldChg chg="delSp modSp add mod setBg">
        <pc:chgData name="Belser, Katrina" userId="7e55d73d-6dd3-40f2-bcbe-59d965029424" providerId="ADAL" clId="{36501BB6-E5D1-4028-9F61-8445C66BEF0A}" dt="2024-09-11T23:17:18.877" v="658" actId="20577"/>
        <pc:sldMkLst>
          <pc:docMk/>
          <pc:sldMk cId="4251228379" sldId="257"/>
        </pc:sldMkLst>
        <pc:spChg chg="mod">
          <ac:chgData name="Belser, Katrina" userId="7e55d73d-6dd3-40f2-bcbe-59d965029424" providerId="ADAL" clId="{36501BB6-E5D1-4028-9F61-8445C66BEF0A}" dt="2024-09-11T23:17:18.877" v="658" actId="20577"/>
          <ac:spMkLst>
            <pc:docMk/>
            <pc:sldMk cId="4251228379" sldId="257"/>
            <ac:spMk id="6" creationId="{A338C94A-EB3F-7175-2C5D-1F98C5D67278}"/>
          </ac:spMkLst>
        </pc:spChg>
        <pc:spChg chg="del mod">
          <ac:chgData name="Belser, Katrina" userId="7e55d73d-6dd3-40f2-bcbe-59d965029424" providerId="ADAL" clId="{36501BB6-E5D1-4028-9F61-8445C66BEF0A}" dt="2024-09-11T01:05:34.104" v="32" actId="478"/>
          <ac:spMkLst>
            <pc:docMk/>
            <pc:sldMk cId="4251228379" sldId="257"/>
            <ac:spMk id="7" creationId="{3DD7E9B9-D44F-D022-E643-6AACDE498305}"/>
          </ac:spMkLst>
        </pc:spChg>
        <pc:spChg chg="del">
          <ac:chgData name="Belser, Katrina" userId="7e55d73d-6dd3-40f2-bcbe-59d965029424" providerId="ADAL" clId="{36501BB6-E5D1-4028-9F61-8445C66BEF0A}" dt="2024-09-11T01:05:29.070" v="31" actId="478"/>
          <ac:spMkLst>
            <pc:docMk/>
            <pc:sldMk cId="4251228379" sldId="257"/>
            <ac:spMk id="8" creationId="{BC25C214-35C2-13C3-73C5-8D9794E2E737}"/>
          </ac:spMkLst>
        </pc:spChg>
        <pc:picChg chg="del">
          <ac:chgData name="Belser, Katrina" userId="7e55d73d-6dd3-40f2-bcbe-59d965029424" providerId="ADAL" clId="{36501BB6-E5D1-4028-9F61-8445C66BEF0A}" dt="2024-09-11T01:04:22.350" v="28" actId="478"/>
          <ac:picMkLst>
            <pc:docMk/>
            <pc:sldMk cId="4251228379" sldId="257"/>
            <ac:picMk id="3" creationId="{1FF4C535-99F5-A047-FFD6-BC73EDEDBB5A}"/>
          </ac:picMkLst>
        </pc:picChg>
      </pc:sldChg>
      <pc:sldChg chg="addSp delSp modSp mod">
        <pc:chgData name="Belser, Katrina" userId="7e55d73d-6dd3-40f2-bcbe-59d965029424" providerId="ADAL" clId="{36501BB6-E5D1-4028-9F61-8445C66BEF0A}" dt="2024-09-12T00:31:13.495" v="1396" actId="255"/>
        <pc:sldMkLst>
          <pc:docMk/>
          <pc:sldMk cId="661455768" sldId="258"/>
        </pc:sldMkLst>
        <pc:spChg chg="add mod">
          <ac:chgData name="Belser, Katrina" userId="7e55d73d-6dd3-40f2-bcbe-59d965029424" providerId="ADAL" clId="{36501BB6-E5D1-4028-9F61-8445C66BEF0A}" dt="2024-09-11T23:18:39.107" v="720" actId="255"/>
          <ac:spMkLst>
            <pc:docMk/>
            <pc:sldMk cId="661455768" sldId="258"/>
            <ac:spMk id="3" creationId="{2079F02B-9379-BEB9-68AC-B3DBDBD1FCA0}"/>
          </ac:spMkLst>
        </pc:spChg>
        <pc:spChg chg="add del mod">
          <ac:chgData name="Belser, Katrina" userId="7e55d73d-6dd3-40f2-bcbe-59d965029424" providerId="ADAL" clId="{36501BB6-E5D1-4028-9F61-8445C66BEF0A}" dt="2024-09-11T23:12:45.603" v="606" actId="47"/>
          <ac:spMkLst>
            <pc:docMk/>
            <pc:sldMk cId="661455768" sldId="258"/>
            <ac:spMk id="6" creationId="{A338C94A-EB3F-7175-2C5D-1F98C5D67278}"/>
          </ac:spMkLst>
        </pc:spChg>
        <pc:graphicFrameChg chg="add mod modGraphic">
          <ac:chgData name="Belser, Katrina" userId="7e55d73d-6dd3-40f2-bcbe-59d965029424" providerId="ADAL" clId="{36501BB6-E5D1-4028-9F61-8445C66BEF0A}" dt="2024-09-12T00:31:13.495" v="1396" actId="255"/>
          <ac:graphicFrameMkLst>
            <pc:docMk/>
            <pc:sldMk cId="661455768" sldId="258"/>
            <ac:graphicFrameMk id="2" creationId="{204508C2-0207-42CB-1AA5-9829346998FC}"/>
          </ac:graphicFrameMkLst>
        </pc:graphicFrameChg>
      </pc:sldChg>
      <pc:sldChg chg="del">
        <pc:chgData name="Belser, Katrina" userId="7e55d73d-6dd3-40f2-bcbe-59d965029424" providerId="ADAL" clId="{36501BB6-E5D1-4028-9F61-8445C66BEF0A}" dt="2024-09-11T00:58:15.337" v="14" actId="47"/>
        <pc:sldMkLst>
          <pc:docMk/>
          <pc:sldMk cId="3822089697" sldId="658"/>
        </pc:sldMkLst>
      </pc:sldChg>
      <pc:sldChg chg="del">
        <pc:chgData name="Belser, Katrina" userId="7e55d73d-6dd3-40f2-bcbe-59d965029424" providerId="ADAL" clId="{36501BB6-E5D1-4028-9F61-8445C66BEF0A}" dt="2024-09-11T00:58:07.141" v="11" actId="47"/>
        <pc:sldMkLst>
          <pc:docMk/>
          <pc:sldMk cId="1391321905" sldId="659"/>
        </pc:sldMkLst>
      </pc:sldChg>
      <pc:sldChg chg="del">
        <pc:chgData name="Belser, Katrina" userId="7e55d73d-6dd3-40f2-bcbe-59d965029424" providerId="ADAL" clId="{36501BB6-E5D1-4028-9F61-8445C66BEF0A}" dt="2024-09-11T00:58:13.211" v="13" actId="47"/>
        <pc:sldMkLst>
          <pc:docMk/>
          <pc:sldMk cId="4016116039" sldId="660"/>
        </pc:sldMkLst>
      </pc:sldChg>
      <pc:sldChg chg="del">
        <pc:chgData name="Belser, Katrina" userId="7e55d73d-6dd3-40f2-bcbe-59d965029424" providerId="ADAL" clId="{36501BB6-E5D1-4028-9F61-8445C66BEF0A}" dt="2024-09-11T00:58:09.066" v="12" actId="47"/>
        <pc:sldMkLst>
          <pc:docMk/>
          <pc:sldMk cId="788487621" sldId="661"/>
        </pc:sldMkLst>
      </pc:sldChg>
      <pc:sldChg chg="del">
        <pc:chgData name="Belser, Katrina" userId="7e55d73d-6dd3-40f2-bcbe-59d965029424" providerId="ADAL" clId="{36501BB6-E5D1-4028-9F61-8445C66BEF0A}" dt="2024-09-11T00:57:46.591" v="10" actId="47"/>
        <pc:sldMkLst>
          <pc:docMk/>
          <pc:sldMk cId="4136448728" sldId="662"/>
        </pc:sldMkLst>
      </pc:sldChg>
      <pc:sldChg chg="del">
        <pc:chgData name="Belser, Katrina" userId="7e55d73d-6dd3-40f2-bcbe-59d965029424" providerId="ADAL" clId="{36501BB6-E5D1-4028-9F61-8445C66BEF0A}" dt="2024-09-11T00:57:42.068" v="9" actId="47"/>
        <pc:sldMkLst>
          <pc:docMk/>
          <pc:sldMk cId="482219766" sldId="6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ACDD-0656-4F60-A141-025FF1E20A5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651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ACDD-0656-4F60-A141-025FF1E20A5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760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ACDD-0656-4F60-A141-025FF1E20A5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397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ACDD-0656-4F60-A141-025FF1E20A5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9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ACDD-0656-4F60-A141-025FF1E20A5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93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ACDD-0656-4F60-A141-025FF1E20A5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361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ACDD-0656-4F60-A141-025FF1E20A5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233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ACDD-0656-4F60-A141-025FF1E20A5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121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ACDD-0656-4F60-A141-025FF1E20A5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012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ACDD-0656-4F60-A141-025FF1E20A5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077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ACDD-0656-4F60-A141-025FF1E20A5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535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CACDD-0656-4F60-A141-025FF1E20A5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825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2ECE36C-4A74-71A1-15AC-8388C6608FF5}"/>
              </a:ext>
            </a:extLst>
          </p:cNvPr>
          <p:cNvSpPr txBox="1"/>
          <p:nvPr/>
        </p:nvSpPr>
        <p:spPr>
          <a:xfrm rot="16200000">
            <a:off x="-2781619" y="4880995"/>
            <a:ext cx="68771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KG WhY YoU GoTtA Be So MeAn" panose="02000506000000020004" pitchFamily="2" charset="0"/>
              </a:rPr>
              <a:t> Mrs. Belser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38C94A-EB3F-7175-2C5D-1F98C5D67278}"/>
              </a:ext>
            </a:extLst>
          </p:cNvPr>
          <p:cNvSpPr txBox="1"/>
          <p:nvPr/>
        </p:nvSpPr>
        <p:spPr>
          <a:xfrm>
            <a:off x="1719618" y="2659336"/>
            <a:ext cx="57513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KG Neatly Printed" panose="02000506000000020003" pitchFamily="2" charset="0"/>
              </a:rPr>
              <a:t>My name is Mrs. Belser and I am excited to be one of Lamar-Milledge’s 1</a:t>
            </a:r>
            <a:r>
              <a:rPr lang="en-US" sz="2400" baseline="30000" dirty="0">
                <a:latin typeface="KG Neatly Printed" panose="02000506000000020003" pitchFamily="2" charset="0"/>
              </a:rPr>
              <a:t>st</a:t>
            </a:r>
            <a:r>
              <a:rPr lang="en-US" sz="2400" dirty="0">
                <a:latin typeface="KG Neatly Printed" panose="02000506000000020003" pitchFamily="2" charset="0"/>
              </a:rPr>
              <a:t> Grade teachers this year. I am a Chicago, Illinois native who loves God, spending time with my husband and family, and laughing a whole lot! I know this will be a great year!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D7E9B9-D44F-D022-E643-6AACDE498305}"/>
              </a:ext>
            </a:extLst>
          </p:cNvPr>
          <p:cNvSpPr txBox="1"/>
          <p:nvPr/>
        </p:nvSpPr>
        <p:spPr>
          <a:xfrm>
            <a:off x="1582698" y="5898723"/>
            <a:ext cx="28264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Neatly Printed" panose="02000506000000020003" pitchFamily="2" charset="0"/>
              </a:rPr>
              <a:t>15+ years teaching experience</a:t>
            </a:r>
          </a:p>
          <a:p>
            <a:pPr algn="ctr"/>
            <a:endParaRPr lang="en-US" sz="1400" dirty="0">
              <a:latin typeface="KG Neatly Printed" panose="02000506000000020003" pitchFamily="2" charset="0"/>
            </a:endParaRPr>
          </a:p>
          <a:p>
            <a:pPr algn="ctr"/>
            <a:r>
              <a:rPr lang="en-US" sz="1400" dirty="0">
                <a:latin typeface="KG Neatly Printed" panose="02000506000000020003" pitchFamily="2" charset="0"/>
              </a:rPr>
              <a:t>Spelman College </a:t>
            </a:r>
          </a:p>
          <a:p>
            <a:pPr algn="ctr"/>
            <a:r>
              <a:rPr lang="en-US" sz="1400" dirty="0">
                <a:latin typeface="KG Neatly Printed" panose="02000506000000020003" pitchFamily="2" charset="0"/>
              </a:rPr>
              <a:t>Bachelor of Arts in English</a:t>
            </a:r>
          </a:p>
          <a:p>
            <a:pPr algn="ctr"/>
            <a:endParaRPr lang="en-US" sz="1400" dirty="0">
              <a:latin typeface="KG Neatly Printed" panose="02000506000000020003" pitchFamily="2" charset="0"/>
            </a:endParaRPr>
          </a:p>
          <a:p>
            <a:pPr algn="ctr"/>
            <a:r>
              <a:rPr lang="en-US" sz="1400" dirty="0">
                <a:latin typeface="KG Neatly Printed" panose="02000506000000020003" pitchFamily="2" charset="0"/>
              </a:rPr>
              <a:t>Emory University </a:t>
            </a:r>
          </a:p>
          <a:p>
            <a:pPr algn="ctr"/>
            <a:r>
              <a:rPr lang="en-US" sz="1400" dirty="0">
                <a:latin typeface="KG Neatly Printed" panose="02000506000000020003" pitchFamily="2" charset="0"/>
              </a:rPr>
              <a:t>Candler School of Theology</a:t>
            </a:r>
          </a:p>
          <a:p>
            <a:pPr algn="ctr"/>
            <a:r>
              <a:rPr lang="en-US" sz="1400" dirty="0">
                <a:latin typeface="KG Neatly Printed" panose="02000506000000020003" pitchFamily="2" charset="0"/>
              </a:rPr>
              <a:t>Master of Divinity</a:t>
            </a:r>
          </a:p>
          <a:p>
            <a:pPr algn="ctr"/>
            <a:endParaRPr lang="en-US" sz="1400" dirty="0">
              <a:latin typeface="KG Neatly Printed" panose="02000506000000020003" pitchFamily="2" charset="0"/>
            </a:endParaRPr>
          </a:p>
          <a:p>
            <a:pPr algn="ctr"/>
            <a:r>
              <a:rPr lang="en-US" sz="1400" dirty="0">
                <a:latin typeface="KG Neatly Printed" panose="02000506000000020003" pitchFamily="2" charset="0"/>
              </a:rPr>
              <a:t>Bethel University</a:t>
            </a:r>
          </a:p>
          <a:p>
            <a:pPr algn="ctr"/>
            <a:r>
              <a:rPr lang="en-US" sz="1400" dirty="0">
                <a:latin typeface="KG Neatly Printed" panose="02000506000000020003" pitchFamily="2" charset="0"/>
              </a:rPr>
              <a:t>Master of Arts in Children and Family Ministries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25C214-35C2-13C3-73C5-8D9794E2E737}"/>
              </a:ext>
            </a:extLst>
          </p:cNvPr>
          <p:cNvSpPr txBox="1"/>
          <p:nvPr/>
        </p:nvSpPr>
        <p:spPr>
          <a:xfrm>
            <a:off x="4681070" y="5914983"/>
            <a:ext cx="282649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AutoNum type="arabicPeriod"/>
            </a:pPr>
            <a:r>
              <a:rPr lang="en-US" sz="2000" dirty="0">
                <a:latin typeface="KG Neatly Printed" panose="02000506000000020003" pitchFamily="2" charset="0"/>
              </a:rPr>
              <a:t>Spending time with my family</a:t>
            </a:r>
          </a:p>
          <a:p>
            <a:pPr marL="457200" indent="-457200" algn="ctr">
              <a:buAutoNum type="arabicPeriod"/>
            </a:pPr>
            <a:endParaRPr lang="en-US" sz="2000" dirty="0">
              <a:latin typeface="KG Neatly Printed" panose="02000506000000020003" pitchFamily="2" charset="0"/>
            </a:endParaRPr>
          </a:p>
          <a:p>
            <a:pPr marL="457200" indent="-457200" algn="ctr">
              <a:buAutoNum type="arabicPeriod"/>
            </a:pPr>
            <a:r>
              <a:rPr lang="en-US" sz="2000" dirty="0">
                <a:latin typeface="KG Neatly Printed" panose="02000506000000020003" pitchFamily="2" charset="0"/>
              </a:rPr>
              <a:t>Cooking </a:t>
            </a:r>
          </a:p>
          <a:p>
            <a:pPr marL="457200" indent="-457200" algn="ctr">
              <a:buAutoNum type="arabicPeriod"/>
            </a:pPr>
            <a:endParaRPr lang="en-US" sz="2000" dirty="0">
              <a:latin typeface="KG Neatly Printed" panose="02000506000000020003" pitchFamily="2" charset="0"/>
            </a:endParaRPr>
          </a:p>
          <a:p>
            <a:pPr marL="457200" indent="-457200" algn="ctr">
              <a:buAutoNum type="arabicPeriod"/>
            </a:pPr>
            <a:r>
              <a:rPr lang="en-US" sz="2000" dirty="0">
                <a:latin typeface="KG Neatly Printed" panose="02000506000000020003" pitchFamily="2" charset="0"/>
              </a:rPr>
              <a:t>Reading and Writing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>
              <a:latin typeface="KG Neatly Printed" panose="02000506000000020003" pitchFamily="2" charset="0"/>
            </a:endParaRPr>
          </a:p>
        </p:txBody>
      </p:sp>
      <p:pic>
        <p:nvPicPr>
          <p:cNvPr id="3" name="Picture 2" descr="A person in a red shirt&#10;&#10;Description automatically generated">
            <a:extLst>
              <a:ext uri="{FF2B5EF4-FFF2-40B4-BE49-F238E27FC236}">
                <a16:creationId xmlns:a16="http://schemas.microsoft.com/office/drawing/2014/main" id="{1FF4C535-99F5-A047-FFD6-BC73EDEDBB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787" y="164433"/>
            <a:ext cx="1558792" cy="1948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09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2ECE36C-4A74-71A1-15AC-8388C6608FF5}"/>
              </a:ext>
            </a:extLst>
          </p:cNvPr>
          <p:cNvSpPr txBox="1"/>
          <p:nvPr/>
        </p:nvSpPr>
        <p:spPr>
          <a:xfrm rot="16200000">
            <a:off x="-2781619" y="4880995"/>
            <a:ext cx="68771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KG WhY YoU GoTtA Be So MeAn" panose="02000506000000020004" pitchFamily="2" charset="0"/>
              </a:rPr>
              <a:t> Mrs. Belser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38C94A-EB3F-7175-2C5D-1F98C5D67278}"/>
              </a:ext>
            </a:extLst>
          </p:cNvPr>
          <p:cNvSpPr txBox="1"/>
          <p:nvPr/>
        </p:nvSpPr>
        <p:spPr>
          <a:xfrm>
            <a:off x="0" y="170968"/>
            <a:ext cx="7030995" cy="10495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u="sng" dirty="0">
                <a:latin typeface="KG Neatly Printed" panose="02000506000000020003" pitchFamily="2" charset="0"/>
              </a:rPr>
              <a:t>Mrs. </a:t>
            </a:r>
            <a:r>
              <a:rPr lang="en-US" sz="2400" b="1" i="1" u="sng" dirty="0" err="1">
                <a:latin typeface="KG Neatly Printed" panose="02000506000000020003" pitchFamily="2" charset="0"/>
              </a:rPr>
              <a:t>Belser’s</a:t>
            </a:r>
            <a:r>
              <a:rPr lang="en-US" sz="2400" b="1" i="1" u="sng" dirty="0">
                <a:latin typeface="KG Neatly Printed" panose="02000506000000020003" pitchFamily="2" charset="0"/>
              </a:rPr>
              <a:t> First Grade Class Roster </a:t>
            </a:r>
          </a:p>
          <a:p>
            <a:pPr algn="ctr"/>
            <a:r>
              <a:rPr lang="en-US" sz="2400" b="1" i="1" u="sng" dirty="0">
                <a:latin typeface="KG Neatly Printed" panose="02000506000000020003" pitchFamily="2" charset="0"/>
              </a:rPr>
              <a:t>Room 115</a:t>
            </a:r>
          </a:p>
          <a:p>
            <a:pPr marL="457200" indent="-457200" algn="ctr">
              <a:lnSpc>
                <a:spcPct val="200000"/>
              </a:lnSpc>
              <a:buAutoNum type="arabicPeriod"/>
            </a:pPr>
            <a:r>
              <a:rPr lang="en-US" sz="2000" dirty="0">
                <a:latin typeface="KG Neatly Printed" panose="02000506000000020003" pitchFamily="2" charset="0"/>
              </a:rPr>
              <a:t>Baker, Faith</a:t>
            </a:r>
          </a:p>
          <a:p>
            <a:pPr marL="457200" indent="-457200" algn="ctr">
              <a:lnSpc>
                <a:spcPct val="200000"/>
              </a:lnSpc>
              <a:buAutoNum type="arabicPeriod"/>
            </a:pPr>
            <a:r>
              <a:rPr lang="en-US" sz="2000" dirty="0">
                <a:latin typeface="KG Neatly Printed" panose="02000506000000020003" pitchFamily="2" charset="0"/>
              </a:rPr>
              <a:t>Ballard, </a:t>
            </a:r>
            <a:r>
              <a:rPr lang="en-US" sz="2000" dirty="0" err="1">
                <a:latin typeface="KG Neatly Printed" panose="02000506000000020003" pitchFamily="2" charset="0"/>
              </a:rPr>
              <a:t>Ya’Hyness</a:t>
            </a:r>
            <a:r>
              <a:rPr lang="en-US" sz="2000" dirty="0">
                <a:latin typeface="KG Neatly Printed" panose="02000506000000020003" pitchFamily="2" charset="0"/>
              </a:rPr>
              <a:t> N.</a:t>
            </a:r>
          </a:p>
          <a:p>
            <a:pPr marL="457200" indent="-457200" algn="ctr">
              <a:lnSpc>
                <a:spcPct val="200000"/>
              </a:lnSpc>
              <a:buAutoNum type="arabicPeriod"/>
            </a:pPr>
            <a:r>
              <a:rPr lang="en-US" sz="2000" dirty="0" err="1">
                <a:latin typeface="KG Neatly Printed" panose="02000506000000020003" pitchFamily="2" charset="0"/>
              </a:rPr>
              <a:t>Cincinatus</a:t>
            </a:r>
            <a:r>
              <a:rPr lang="en-US" sz="2000" dirty="0">
                <a:latin typeface="KG Neatly Printed" panose="02000506000000020003" pitchFamily="2" charset="0"/>
              </a:rPr>
              <a:t>, </a:t>
            </a:r>
            <a:r>
              <a:rPr lang="en-US" sz="2000" dirty="0" err="1">
                <a:latin typeface="KG Neatly Printed" panose="02000506000000020003" pitchFamily="2" charset="0"/>
              </a:rPr>
              <a:t>Cataleya</a:t>
            </a:r>
            <a:r>
              <a:rPr lang="en-US" sz="2000" dirty="0">
                <a:latin typeface="KG Neatly Printed" panose="02000506000000020003" pitchFamily="2" charset="0"/>
              </a:rPr>
              <a:t> S. </a:t>
            </a:r>
          </a:p>
          <a:p>
            <a:pPr marL="457200" indent="-457200" algn="ctr">
              <a:lnSpc>
                <a:spcPct val="200000"/>
              </a:lnSpc>
              <a:buAutoNum type="arabicPeriod"/>
            </a:pPr>
            <a:r>
              <a:rPr lang="en-US" sz="2000" dirty="0">
                <a:latin typeface="KG Neatly Printed" panose="02000506000000020003" pitchFamily="2" charset="0"/>
              </a:rPr>
              <a:t>Dublin, Jr., Jacquez K.</a:t>
            </a:r>
          </a:p>
          <a:p>
            <a:pPr marL="457200" indent="-457200" algn="ctr">
              <a:lnSpc>
                <a:spcPct val="200000"/>
              </a:lnSpc>
              <a:buAutoNum type="arabicPeriod"/>
            </a:pPr>
            <a:r>
              <a:rPr lang="en-US" sz="2000" dirty="0">
                <a:latin typeface="KG Neatly Printed" panose="02000506000000020003" pitchFamily="2" charset="0"/>
              </a:rPr>
              <a:t>Grays, Grayson G. </a:t>
            </a:r>
          </a:p>
          <a:p>
            <a:pPr marL="457200" indent="-457200" algn="ctr">
              <a:lnSpc>
                <a:spcPct val="200000"/>
              </a:lnSpc>
              <a:buAutoNum type="arabicPeriod"/>
            </a:pPr>
            <a:r>
              <a:rPr lang="en-US" sz="2000" dirty="0" err="1">
                <a:latin typeface="KG Neatly Printed" panose="02000506000000020003" pitchFamily="2" charset="0"/>
              </a:rPr>
              <a:t>Guiterrez</a:t>
            </a:r>
            <a:r>
              <a:rPr lang="en-US" sz="2000" dirty="0">
                <a:latin typeface="KG Neatly Printed" panose="02000506000000020003" pitchFamily="2" charset="0"/>
              </a:rPr>
              <a:t>, Ximena</a:t>
            </a:r>
          </a:p>
          <a:p>
            <a:pPr marL="457200" indent="-457200" algn="ctr">
              <a:lnSpc>
                <a:spcPct val="200000"/>
              </a:lnSpc>
              <a:buAutoNum type="arabicPeriod"/>
            </a:pPr>
            <a:r>
              <a:rPr lang="en-US" sz="2000" dirty="0">
                <a:latin typeface="KG Neatly Printed" panose="02000506000000020003" pitchFamily="2" charset="0"/>
              </a:rPr>
              <a:t>Hall, Marcus A. </a:t>
            </a:r>
          </a:p>
          <a:p>
            <a:pPr marL="457200" indent="-457200" algn="ctr">
              <a:lnSpc>
                <a:spcPct val="200000"/>
              </a:lnSpc>
              <a:buAutoNum type="arabicPeriod"/>
            </a:pPr>
            <a:r>
              <a:rPr lang="en-US" sz="2000" dirty="0">
                <a:latin typeface="KG Neatly Printed" panose="02000506000000020003" pitchFamily="2" charset="0"/>
              </a:rPr>
              <a:t>Hickson, Dashon W. </a:t>
            </a:r>
          </a:p>
          <a:p>
            <a:pPr marL="457200" indent="-457200" algn="ctr">
              <a:lnSpc>
                <a:spcPct val="200000"/>
              </a:lnSpc>
              <a:buAutoNum type="arabicPeriod"/>
            </a:pPr>
            <a:r>
              <a:rPr lang="en-US" sz="2000" dirty="0">
                <a:latin typeface="KG Neatly Printed" panose="02000506000000020003" pitchFamily="2" charset="0"/>
              </a:rPr>
              <a:t>Houston, Marquez T. </a:t>
            </a:r>
          </a:p>
          <a:p>
            <a:pPr marL="457200" indent="-457200" algn="ctr">
              <a:lnSpc>
                <a:spcPct val="200000"/>
              </a:lnSpc>
              <a:buAutoNum type="arabicPeriod"/>
            </a:pPr>
            <a:r>
              <a:rPr lang="en-US" sz="2000" dirty="0" err="1">
                <a:latin typeface="KG Neatly Printed" panose="02000506000000020003" pitchFamily="2" charset="0"/>
              </a:rPr>
              <a:t>Kess</a:t>
            </a:r>
            <a:r>
              <a:rPr lang="en-US" sz="2000" dirty="0">
                <a:latin typeface="KG Neatly Printed" panose="02000506000000020003" pitchFamily="2" charset="0"/>
              </a:rPr>
              <a:t>, Melodie M. </a:t>
            </a:r>
          </a:p>
          <a:p>
            <a:pPr marL="457200" indent="-457200" algn="ctr">
              <a:lnSpc>
                <a:spcPct val="200000"/>
              </a:lnSpc>
              <a:buAutoNum type="arabicPeriod"/>
            </a:pPr>
            <a:r>
              <a:rPr lang="en-US" sz="2000" dirty="0">
                <a:latin typeface="KG Neatly Printed" panose="02000506000000020003" pitchFamily="2" charset="0"/>
              </a:rPr>
              <a:t>Nipper, Karen M.</a:t>
            </a:r>
          </a:p>
          <a:p>
            <a:pPr marL="457200" indent="-457200" algn="ctr">
              <a:lnSpc>
                <a:spcPct val="200000"/>
              </a:lnSpc>
              <a:buAutoNum type="arabicPeriod"/>
            </a:pPr>
            <a:r>
              <a:rPr lang="en-US" sz="2000" dirty="0" err="1">
                <a:latin typeface="KG Neatly Printed" panose="02000506000000020003" pitchFamily="2" charset="0"/>
              </a:rPr>
              <a:t>Shearin</a:t>
            </a:r>
            <a:r>
              <a:rPr lang="en-US" sz="2000" dirty="0">
                <a:latin typeface="KG Neatly Printed" panose="02000506000000020003" pitchFamily="2" charset="0"/>
              </a:rPr>
              <a:t>, Chandler K.</a:t>
            </a:r>
          </a:p>
          <a:p>
            <a:pPr marL="457200" indent="-457200" algn="ctr">
              <a:lnSpc>
                <a:spcPct val="200000"/>
              </a:lnSpc>
              <a:buAutoNum type="arabicPeriod"/>
            </a:pPr>
            <a:r>
              <a:rPr lang="en-US" sz="2000" dirty="0">
                <a:latin typeface="KG Neatly Printed" panose="02000506000000020003" pitchFamily="2" charset="0"/>
              </a:rPr>
              <a:t>Singleton, Winter A. </a:t>
            </a:r>
          </a:p>
          <a:p>
            <a:pPr marL="457200" indent="-457200" algn="ctr">
              <a:lnSpc>
                <a:spcPct val="200000"/>
              </a:lnSpc>
              <a:buAutoNum type="arabicPeriod"/>
            </a:pPr>
            <a:r>
              <a:rPr lang="en-US" sz="2000" dirty="0">
                <a:latin typeface="KG Neatly Printed" panose="02000506000000020003" pitchFamily="2" charset="0"/>
              </a:rPr>
              <a:t>Vera Gutierrez, Chloe</a:t>
            </a:r>
          </a:p>
          <a:p>
            <a:pPr marL="457200" indent="-457200" algn="ctr">
              <a:buAutoNum type="arabicPeriod"/>
            </a:pPr>
            <a:endParaRPr lang="en-US" sz="2000" dirty="0">
              <a:latin typeface="KG Neatly Printed" panose="02000506000000020003" pitchFamily="2" charset="0"/>
            </a:endParaRPr>
          </a:p>
          <a:p>
            <a:pPr marL="457200" indent="-457200" algn="ctr">
              <a:buAutoNum type="arabicPeriod"/>
            </a:pPr>
            <a:endParaRPr lang="en-US" sz="2400" dirty="0">
              <a:latin typeface="KG Neatly Printed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228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2ECE36C-4A74-71A1-15AC-8388C6608FF5}"/>
              </a:ext>
            </a:extLst>
          </p:cNvPr>
          <p:cNvSpPr txBox="1"/>
          <p:nvPr/>
        </p:nvSpPr>
        <p:spPr>
          <a:xfrm rot="16200000">
            <a:off x="-2781619" y="4880995"/>
            <a:ext cx="68771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KG WhY YoU GoTtA Be So MeAn" panose="02000506000000020004" pitchFamily="2" charset="0"/>
              </a:rPr>
              <a:t> Mrs. Belser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38C94A-EB3F-7175-2C5D-1F98C5D67278}"/>
              </a:ext>
            </a:extLst>
          </p:cNvPr>
          <p:cNvSpPr txBox="1"/>
          <p:nvPr/>
        </p:nvSpPr>
        <p:spPr>
          <a:xfrm>
            <a:off x="0" y="170968"/>
            <a:ext cx="7030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KG Neatly Printed" panose="02000506000000020003" pitchFamily="2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04508C2-0207-42CB-1AA5-9829346998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724402"/>
              </p:ext>
            </p:extLst>
          </p:nvPr>
        </p:nvGraphicFramePr>
        <p:xfrm>
          <a:off x="586946" y="1248031"/>
          <a:ext cx="6598508" cy="7990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9254">
                  <a:extLst>
                    <a:ext uri="{9D8B030D-6E8A-4147-A177-3AD203B41FA5}">
                      <a16:colId xmlns:a16="http://schemas.microsoft.com/office/drawing/2014/main" val="821642486"/>
                    </a:ext>
                  </a:extLst>
                </a:gridCol>
                <a:gridCol w="3299254">
                  <a:extLst>
                    <a:ext uri="{9D8B030D-6E8A-4147-A177-3AD203B41FA5}">
                      <a16:colId xmlns:a16="http://schemas.microsoft.com/office/drawing/2014/main" val="3493766953"/>
                    </a:ext>
                  </a:extLst>
                </a:gridCol>
              </a:tblGrid>
              <a:tr h="49272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SUBJECT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7881797"/>
                  </a:ext>
                </a:extLst>
              </a:tr>
              <a:tr h="49272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7:25-8:15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Reading Intervention and SEL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2588973"/>
                  </a:ext>
                </a:extLst>
              </a:tr>
              <a:tr h="49272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8:15-9:00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Specials </a:t>
                      </a:r>
                    </a:p>
                    <a:p>
                      <a:pPr algn="ctr"/>
                      <a:r>
                        <a:rPr lang="en-US" sz="2000" dirty="0"/>
                        <a:t>(Planning)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866004"/>
                  </a:ext>
                </a:extLst>
              </a:tr>
              <a:tr h="49272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9:00-11:10 (130 mins)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Reading, Language Arts &amp; Writing</a:t>
                      </a:r>
                    </a:p>
                    <a:p>
                      <a:pPr algn="ctr"/>
                      <a:r>
                        <a:rPr lang="en-US" sz="2000" dirty="0"/>
                        <a:t>Read Aloud</a:t>
                      </a:r>
                    </a:p>
                    <a:p>
                      <a:pPr algn="ctr"/>
                      <a:r>
                        <a:rPr lang="en-US" sz="2000" dirty="0" err="1"/>
                        <a:t>Fundations</a:t>
                      </a:r>
                      <a:endParaRPr lang="en-US" sz="2000" dirty="0"/>
                    </a:p>
                    <a:p>
                      <a:pPr algn="ctr"/>
                      <a:r>
                        <a:rPr lang="en-US" sz="2000" dirty="0"/>
                        <a:t>My, View Writing</a:t>
                      </a:r>
                    </a:p>
                    <a:p>
                      <a:pPr algn="ctr"/>
                      <a:r>
                        <a:rPr lang="en-US" sz="2000" dirty="0"/>
                        <a:t>Small Groups/Stations</a:t>
                      </a:r>
                    </a:p>
                    <a:p>
                      <a:pPr algn="ctr"/>
                      <a:r>
                        <a:rPr lang="en-US" sz="2000" dirty="0"/>
                        <a:t>Independent Reading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554379"/>
                  </a:ext>
                </a:extLst>
              </a:tr>
              <a:tr h="49272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11:10-11:40 (30 mins)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Lunch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561302"/>
                  </a:ext>
                </a:extLst>
              </a:tr>
              <a:tr h="49272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11:40-11:55 (15 mins)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Recess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722750"/>
                  </a:ext>
                </a:extLst>
              </a:tr>
              <a:tr h="49272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11:55-1:35 (100 mins)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Math</a:t>
                      </a:r>
                    </a:p>
                    <a:p>
                      <a:pPr algn="ctr"/>
                      <a:r>
                        <a:rPr lang="en-US" sz="2000" dirty="0"/>
                        <a:t>Intervention</a:t>
                      </a:r>
                    </a:p>
                    <a:p>
                      <a:pPr algn="ctr"/>
                      <a:r>
                        <a:rPr lang="en-US" sz="2000" dirty="0"/>
                        <a:t>Number Talks</a:t>
                      </a:r>
                    </a:p>
                    <a:p>
                      <a:pPr algn="ctr"/>
                      <a:r>
                        <a:rPr lang="en-US" sz="2000" dirty="0"/>
                        <a:t>WHOLE  GROUP</a:t>
                      </a:r>
                    </a:p>
                    <a:p>
                      <a:pPr algn="ctr"/>
                      <a:r>
                        <a:rPr lang="en-US" sz="2000" dirty="0"/>
                        <a:t>Small Group/Stations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996195"/>
                  </a:ext>
                </a:extLst>
              </a:tr>
              <a:tr h="49272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1:35-2:05 (25 mins)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Science/Social Studies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2378131"/>
                  </a:ext>
                </a:extLst>
              </a:tr>
              <a:tr h="49272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2:15-2:30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Prepare for Dismissal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930177"/>
                  </a:ext>
                </a:extLst>
              </a:tr>
              <a:tr h="49272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2:30-3:00 (30 mins)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Planning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28839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079F02B-9379-BEB9-68AC-B3DBDBD1FCA0}"/>
              </a:ext>
            </a:extLst>
          </p:cNvPr>
          <p:cNvSpPr txBox="1"/>
          <p:nvPr/>
        </p:nvSpPr>
        <p:spPr>
          <a:xfrm>
            <a:off x="0" y="170968"/>
            <a:ext cx="77723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/>
              <a:t>Mrs. </a:t>
            </a:r>
            <a:r>
              <a:rPr lang="en-US" sz="2000" b="1" i="1" dirty="0" err="1"/>
              <a:t>Belser’s</a:t>
            </a:r>
            <a:r>
              <a:rPr lang="en-US" sz="2000" b="1" i="1" dirty="0"/>
              <a:t> First Grade Class Schedule </a:t>
            </a:r>
          </a:p>
          <a:p>
            <a:pPr algn="ctr"/>
            <a:r>
              <a:rPr lang="en-US" sz="2000" b="1" i="1" dirty="0"/>
              <a:t>Room 115</a:t>
            </a:r>
          </a:p>
        </p:txBody>
      </p:sp>
    </p:spTree>
    <p:extLst>
      <p:ext uri="{BB962C8B-B14F-4D97-AF65-F5344CB8AC3E}">
        <p14:creationId xmlns:p14="http://schemas.microsoft.com/office/powerpoint/2010/main" val="661455768"/>
      </p:ext>
    </p:extLst>
  </p:cSld>
  <p:clrMapOvr>
    <a:masterClrMapping/>
  </p:clrMapOvr>
</p:sld>
</file>

<file path=ppt/theme/theme1.xml><?xml version="1.0" encoding="utf-8"?>
<a:theme xmlns:a="http://schemas.openxmlformats.org/drawingml/2006/main" name="Portrait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rtrait" id="{67D30D23-D5FF-42F4-A793-E758B397F8C3}" vid="{73C6DB78-B7D3-48FE-992F-6FE59DDC98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Portrait</Template>
  <TotalTime>1729</TotalTime>
  <Words>274</Words>
  <Application>Microsoft Office PowerPoint</Application>
  <PresentationFormat>Custom</PresentationFormat>
  <Paragraphs>68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KG Neatly Printed</vt:lpstr>
      <vt:lpstr>KG WhY YoU GoTtA Be So MeAn</vt:lpstr>
      <vt:lpstr>Portrait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Alicia Langenhop</dc:creator>
  <cp:lastModifiedBy>Belser, Katrina</cp:lastModifiedBy>
  <cp:revision>2</cp:revision>
  <dcterms:created xsi:type="dcterms:W3CDTF">2022-08-10T12:21:31Z</dcterms:created>
  <dcterms:modified xsi:type="dcterms:W3CDTF">2024-09-12T00:31:15Z</dcterms:modified>
</cp:coreProperties>
</file>