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74" r:id="rId8"/>
    <p:sldId id="275" r:id="rId9"/>
    <p:sldId id="265" r:id="rId10"/>
    <p:sldId id="276" r:id="rId11"/>
    <p:sldId id="267" r:id="rId12"/>
    <p:sldId id="268" r:id="rId13"/>
    <p:sldId id="277" r:id="rId14"/>
    <p:sldId id="278" r:id="rId15"/>
    <p:sldId id="279" r:id="rId16"/>
    <p:sldId id="280" r:id="rId17"/>
    <p:sldId id="281"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4660"/>
  </p:normalViewPr>
  <p:slideViewPr>
    <p:cSldViewPr snapToGrid="0" showGuides="1">
      <p:cViewPr varScale="1">
        <p:scale>
          <a:sx n="115" d="100"/>
          <a:sy n="115" d="100"/>
        </p:scale>
        <p:origin x="1530" y="114"/>
      </p:cViewPr>
      <p:guideLst>
        <p:guide orient="horz" pos="2160"/>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2FBF6-C395-429F-90D2-438E792D92CC}" type="doc">
      <dgm:prSet loTypeId="urn:microsoft.com/office/officeart/2008/layout/VerticalCurvedList" loCatId="list" qsTypeId="urn:microsoft.com/office/officeart/2005/8/quickstyle/3d2" qsCatId="3D" csTypeId="urn:microsoft.com/office/officeart/2005/8/colors/accent2_2" csCatId="accent2" phldr="1"/>
      <dgm:spPr/>
      <dgm:t>
        <a:bodyPr/>
        <a:lstStyle/>
        <a:p>
          <a:endParaRPr lang="en-US"/>
        </a:p>
      </dgm:t>
    </dgm:pt>
    <dgm:pt modelId="{FBD0869A-B456-4FE3-94D1-C577709E7A79}">
      <dgm:prSet/>
      <dgm:spPr/>
      <dgm:t>
        <a:bodyPr/>
        <a:lstStyle/>
        <a:p>
          <a:pPr rtl="0"/>
          <a:r>
            <a:rPr lang="en-US" dirty="0" smtClean="0">
              <a:latin typeface="+mj-lt"/>
            </a:rPr>
            <a:t>BRIDGE is an acronym for “Building Resourceful Individuals to Develop Georgia’s Economy”.</a:t>
          </a:r>
          <a:endParaRPr lang="en-US" dirty="0">
            <a:latin typeface="+mj-lt"/>
          </a:endParaRPr>
        </a:p>
      </dgm:t>
    </dgm:pt>
    <dgm:pt modelId="{4CE8B745-02A8-44C4-817E-3F1355D87EA7}" type="parTrans" cxnId="{ACC3AD60-2CD7-4475-BF2A-FA5AA99ED832}">
      <dgm:prSet/>
      <dgm:spPr/>
      <dgm:t>
        <a:bodyPr/>
        <a:lstStyle/>
        <a:p>
          <a:endParaRPr lang="en-US">
            <a:latin typeface="+mj-lt"/>
          </a:endParaRPr>
        </a:p>
      </dgm:t>
    </dgm:pt>
    <dgm:pt modelId="{2E1D5A7B-8005-4AD9-A3EF-693C20E1E355}" type="sibTrans" cxnId="{ACC3AD60-2CD7-4475-BF2A-FA5AA99ED832}">
      <dgm:prSet/>
      <dgm:spPr/>
      <dgm:t>
        <a:bodyPr/>
        <a:lstStyle/>
        <a:p>
          <a:endParaRPr lang="en-US">
            <a:latin typeface="+mj-lt"/>
          </a:endParaRPr>
        </a:p>
      </dgm:t>
    </dgm:pt>
    <dgm:pt modelId="{91D9A7CC-FB48-4C0C-9B3B-7D79E1883663}">
      <dgm:prSet/>
      <dgm:spPr/>
      <dgm:t>
        <a:bodyPr/>
        <a:lstStyle/>
        <a:p>
          <a:pPr rtl="0"/>
          <a:r>
            <a:rPr lang="en-US" dirty="0" smtClean="0">
              <a:latin typeface="+mj-lt"/>
            </a:rPr>
            <a:t>Ensures that Georgia’s 6th -12th grade students are aware of available career and postsecondary education options. </a:t>
          </a:r>
          <a:endParaRPr lang="en-US" dirty="0">
            <a:latin typeface="+mj-lt"/>
          </a:endParaRPr>
        </a:p>
      </dgm:t>
    </dgm:pt>
    <dgm:pt modelId="{23A5C0D1-C155-425D-9719-1C112B2C152C}" type="parTrans" cxnId="{015FC6AF-465C-49D1-9E59-57E8AE95247A}">
      <dgm:prSet/>
      <dgm:spPr/>
      <dgm:t>
        <a:bodyPr/>
        <a:lstStyle/>
        <a:p>
          <a:endParaRPr lang="en-US">
            <a:latin typeface="+mj-lt"/>
          </a:endParaRPr>
        </a:p>
      </dgm:t>
    </dgm:pt>
    <dgm:pt modelId="{47B5C7B6-14B3-47E9-9773-098A0AE4FABF}" type="sibTrans" cxnId="{015FC6AF-465C-49D1-9E59-57E8AE95247A}">
      <dgm:prSet/>
      <dgm:spPr/>
      <dgm:t>
        <a:bodyPr/>
        <a:lstStyle/>
        <a:p>
          <a:endParaRPr lang="en-US">
            <a:latin typeface="+mj-lt"/>
          </a:endParaRPr>
        </a:p>
      </dgm:t>
    </dgm:pt>
    <dgm:pt modelId="{6E17231A-3879-4B93-BC69-5BABA9B2F924}">
      <dgm:prSet/>
      <dgm:spPr/>
      <dgm:t>
        <a:bodyPr/>
        <a:lstStyle/>
        <a:p>
          <a:pPr rtl="0"/>
          <a:r>
            <a:rPr lang="en-US" dirty="0" smtClean="0">
              <a:latin typeface="+mj-lt"/>
            </a:rPr>
            <a:t>Your school can use the Georgia Career Information System (GCIS) and Georgia Career Information System Junior (GCIS Junior) to fulfill the requirements of the BRIDGE Law. </a:t>
          </a:r>
          <a:endParaRPr lang="en-US" dirty="0">
            <a:latin typeface="+mj-lt"/>
          </a:endParaRPr>
        </a:p>
      </dgm:t>
    </dgm:pt>
    <dgm:pt modelId="{4A254889-1F16-433A-95AD-2ADA9B036B69}" type="parTrans" cxnId="{5D0FFC6E-046D-4956-893F-37B7B57EABDB}">
      <dgm:prSet/>
      <dgm:spPr/>
      <dgm:t>
        <a:bodyPr/>
        <a:lstStyle/>
        <a:p>
          <a:endParaRPr lang="en-US">
            <a:latin typeface="+mj-lt"/>
          </a:endParaRPr>
        </a:p>
      </dgm:t>
    </dgm:pt>
    <dgm:pt modelId="{6495FC37-3C5C-44DD-BA29-45CB5E607B30}" type="sibTrans" cxnId="{5D0FFC6E-046D-4956-893F-37B7B57EABDB}">
      <dgm:prSet/>
      <dgm:spPr/>
      <dgm:t>
        <a:bodyPr/>
        <a:lstStyle/>
        <a:p>
          <a:endParaRPr lang="en-US">
            <a:latin typeface="+mj-lt"/>
          </a:endParaRPr>
        </a:p>
      </dgm:t>
    </dgm:pt>
    <dgm:pt modelId="{668FF409-97C4-4354-B5B2-3CE0B2528A26}" type="pres">
      <dgm:prSet presAssocID="{4FF2FBF6-C395-429F-90D2-438E792D92CC}" presName="Name0" presStyleCnt="0">
        <dgm:presLayoutVars>
          <dgm:chMax val="7"/>
          <dgm:chPref val="7"/>
          <dgm:dir/>
        </dgm:presLayoutVars>
      </dgm:prSet>
      <dgm:spPr/>
      <dgm:t>
        <a:bodyPr/>
        <a:lstStyle/>
        <a:p>
          <a:endParaRPr lang="en-US"/>
        </a:p>
      </dgm:t>
    </dgm:pt>
    <dgm:pt modelId="{32353244-4D93-4A7E-9EF0-35F4FA421879}" type="pres">
      <dgm:prSet presAssocID="{4FF2FBF6-C395-429F-90D2-438E792D92CC}" presName="Name1" presStyleCnt="0"/>
      <dgm:spPr/>
      <dgm:t>
        <a:bodyPr/>
        <a:lstStyle/>
        <a:p>
          <a:endParaRPr lang="en-US"/>
        </a:p>
      </dgm:t>
    </dgm:pt>
    <dgm:pt modelId="{4FE57CBB-C4A8-4054-8C13-453FF8B74374}" type="pres">
      <dgm:prSet presAssocID="{4FF2FBF6-C395-429F-90D2-438E792D92CC}" presName="cycle" presStyleCnt="0"/>
      <dgm:spPr/>
      <dgm:t>
        <a:bodyPr/>
        <a:lstStyle/>
        <a:p>
          <a:endParaRPr lang="en-US"/>
        </a:p>
      </dgm:t>
    </dgm:pt>
    <dgm:pt modelId="{9871FA8E-AF04-4C99-B714-3EA208BBA4F9}" type="pres">
      <dgm:prSet presAssocID="{4FF2FBF6-C395-429F-90D2-438E792D92CC}" presName="srcNode" presStyleLbl="node1" presStyleIdx="0" presStyleCnt="3"/>
      <dgm:spPr/>
      <dgm:t>
        <a:bodyPr/>
        <a:lstStyle/>
        <a:p>
          <a:endParaRPr lang="en-US"/>
        </a:p>
      </dgm:t>
    </dgm:pt>
    <dgm:pt modelId="{072E9BE0-C648-45A5-B0F6-CE921DC23481}" type="pres">
      <dgm:prSet presAssocID="{4FF2FBF6-C395-429F-90D2-438E792D92CC}" presName="conn" presStyleLbl="parChTrans1D2" presStyleIdx="0" presStyleCnt="1"/>
      <dgm:spPr/>
      <dgm:t>
        <a:bodyPr/>
        <a:lstStyle/>
        <a:p>
          <a:endParaRPr lang="en-US"/>
        </a:p>
      </dgm:t>
    </dgm:pt>
    <dgm:pt modelId="{BE0D5886-2082-425D-B3DA-B43B1267BE30}" type="pres">
      <dgm:prSet presAssocID="{4FF2FBF6-C395-429F-90D2-438E792D92CC}" presName="extraNode" presStyleLbl="node1" presStyleIdx="0" presStyleCnt="3"/>
      <dgm:spPr/>
      <dgm:t>
        <a:bodyPr/>
        <a:lstStyle/>
        <a:p>
          <a:endParaRPr lang="en-US"/>
        </a:p>
      </dgm:t>
    </dgm:pt>
    <dgm:pt modelId="{77D4BCD2-DF37-4A91-95DA-8B273B542D1E}" type="pres">
      <dgm:prSet presAssocID="{4FF2FBF6-C395-429F-90D2-438E792D92CC}" presName="dstNode" presStyleLbl="node1" presStyleIdx="0" presStyleCnt="3"/>
      <dgm:spPr/>
      <dgm:t>
        <a:bodyPr/>
        <a:lstStyle/>
        <a:p>
          <a:endParaRPr lang="en-US"/>
        </a:p>
      </dgm:t>
    </dgm:pt>
    <dgm:pt modelId="{9758B581-4466-490B-84A9-519EC4F63E58}" type="pres">
      <dgm:prSet presAssocID="{FBD0869A-B456-4FE3-94D1-C577709E7A79}" presName="text_1" presStyleLbl="node1" presStyleIdx="0" presStyleCnt="3">
        <dgm:presLayoutVars>
          <dgm:bulletEnabled val="1"/>
        </dgm:presLayoutVars>
      </dgm:prSet>
      <dgm:spPr/>
      <dgm:t>
        <a:bodyPr/>
        <a:lstStyle/>
        <a:p>
          <a:endParaRPr lang="en-US"/>
        </a:p>
      </dgm:t>
    </dgm:pt>
    <dgm:pt modelId="{C620F9E2-AB1C-4A36-B392-A6576C0FFCFE}" type="pres">
      <dgm:prSet presAssocID="{FBD0869A-B456-4FE3-94D1-C577709E7A79}" presName="accent_1" presStyleCnt="0"/>
      <dgm:spPr/>
      <dgm:t>
        <a:bodyPr/>
        <a:lstStyle/>
        <a:p>
          <a:endParaRPr lang="en-US"/>
        </a:p>
      </dgm:t>
    </dgm:pt>
    <dgm:pt modelId="{8C610941-FE1F-436F-9315-6EE1E03E54C8}" type="pres">
      <dgm:prSet presAssocID="{FBD0869A-B456-4FE3-94D1-C577709E7A79}" presName="accentRepeatNode" presStyleLbl="solidFgAcc1" presStyleIdx="0" presStyleCnt="3"/>
      <dgm:spPr/>
      <dgm:t>
        <a:bodyPr/>
        <a:lstStyle/>
        <a:p>
          <a:endParaRPr lang="en-US"/>
        </a:p>
      </dgm:t>
    </dgm:pt>
    <dgm:pt modelId="{C7711803-F5B0-4562-93A1-65E20155DF1E}" type="pres">
      <dgm:prSet presAssocID="{91D9A7CC-FB48-4C0C-9B3B-7D79E1883663}" presName="text_2" presStyleLbl="node1" presStyleIdx="1" presStyleCnt="3">
        <dgm:presLayoutVars>
          <dgm:bulletEnabled val="1"/>
        </dgm:presLayoutVars>
      </dgm:prSet>
      <dgm:spPr/>
      <dgm:t>
        <a:bodyPr/>
        <a:lstStyle/>
        <a:p>
          <a:endParaRPr lang="en-US"/>
        </a:p>
      </dgm:t>
    </dgm:pt>
    <dgm:pt modelId="{FC265FD4-BECC-46C4-AA25-4D61CB4928E6}" type="pres">
      <dgm:prSet presAssocID="{91D9A7CC-FB48-4C0C-9B3B-7D79E1883663}" presName="accent_2" presStyleCnt="0"/>
      <dgm:spPr/>
      <dgm:t>
        <a:bodyPr/>
        <a:lstStyle/>
        <a:p>
          <a:endParaRPr lang="en-US"/>
        </a:p>
      </dgm:t>
    </dgm:pt>
    <dgm:pt modelId="{BA2C3A14-B498-4D02-84EF-D79F4AECD8EA}" type="pres">
      <dgm:prSet presAssocID="{91D9A7CC-FB48-4C0C-9B3B-7D79E1883663}" presName="accentRepeatNode" presStyleLbl="solidFgAcc1" presStyleIdx="1" presStyleCnt="3"/>
      <dgm:spPr/>
      <dgm:t>
        <a:bodyPr/>
        <a:lstStyle/>
        <a:p>
          <a:endParaRPr lang="en-US"/>
        </a:p>
      </dgm:t>
    </dgm:pt>
    <dgm:pt modelId="{480AE33C-587A-4BD7-B536-8D778AC26E48}" type="pres">
      <dgm:prSet presAssocID="{6E17231A-3879-4B93-BC69-5BABA9B2F924}" presName="text_3" presStyleLbl="node1" presStyleIdx="2" presStyleCnt="3">
        <dgm:presLayoutVars>
          <dgm:bulletEnabled val="1"/>
        </dgm:presLayoutVars>
      </dgm:prSet>
      <dgm:spPr/>
      <dgm:t>
        <a:bodyPr/>
        <a:lstStyle/>
        <a:p>
          <a:endParaRPr lang="en-US"/>
        </a:p>
      </dgm:t>
    </dgm:pt>
    <dgm:pt modelId="{7AFBB641-570D-4E10-9D87-FD1BC5EA3873}" type="pres">
      <dgm:prSet presAssocID="{6E17231A-3879-4B93-BC69-5BABA9B2F924}" presName="accent_3" presStyleCnt="0"/>
      <dgm:spPr/>
      <dgm:t>
        <a:bodyPr/>
        <a:lstStyle/>
        <a:p>
          <a:endParaRPr lang="en-US"/>
        </a:p>
      </dgm:t>
    </dgm:pt>
    <dgm:pt modelId="{AB90E079-60B6-46C5-826F-9387F01FE444}" type="pres">
      <dgm:prSet presAssocID="{6E17231A-3879-4B93-BC69-5BABA9B2F924}" presName="accentRepeatNode" presStyleLbl="solidFgAcc1" presStyleIdx="2" presStyleCnt="3"/>
      <dgm:spPr/>
      <dgm:t>
        <a:bodyPr/>
        <a:lstStyle/>
        <a:p>
          <a:endParaRPr lang="en-US"/>
        </a:p>
      </dgm:t>
    </dgm:pt>
  </dgm:ptLst>
  <dgm:cxnLst>
    <dgm:cxn modelId="{C5E03791-4050-4F2B-BE23-FA72EA974AB9}" type="presOf" srcId="{91D9A7CC-FB48-4C0C-9B3B-7D79E1883663}" destId="{C7711803-F5B0-4562-93A1-65E20155DF1E}" srcOrd="0" destOrd="0" presId="urn:microsoft.com/office/officeart/2008/layout/VerticalCurvedList"/>
    <dgm:cxn modelId="{3804BCAA-1AEA-468D-852A-311D78A13EC7}" type="presOf" srcId="{6E17231A-3879-4B93-BC69-5BABA9B2F924}" destId="{480AE33C-587A-4BD7-B536-8D778AC26E48}" srcOrd="0" destOrd="0" presId="urn:microsoft.com/office/officeart/2008/layout/VerticalCurvedList"/>
    <dgm:cxn modelId="{ACC3AD60-2CD7-4475-BF2A-FA5AA99ED832}" srcId="{4FF2FBF6-C395-429F-90D2-438E792D92CC}" destId="{FBD0869A-B456-4FE3-94D1-C577709E7A79}" srcOrd="0" destOrd="0" parTransId="{4CE8B745-02A8-44C4-817E-3F1355D87EA7}" sibTransId="{2E1D5A7B-8005-4AD9-A3EF-693C20E1E355}"/>
    <dgm:cxn modelId="{F3F27D24-7B7C-462B-A5B1-1812312152B7}" type="presOf" srcId="{2E1D5A7B-8005-4AD9-A3EF-693C20E1E355}" destId="{072E9BE0-C648-45A5-B0F6-CE921DC23481}" srcOrd="0" destOrd="0" presId="urn:microsoft.com/office/officeart/2008/layout/VerticalCurvedList"/>
    <dgm:cxn modelId="{015FC6AF-465C-49D1-9E59-57E8AE95247A}" srcId="{4FF2FBF6-C395-429F-90D2-438E792D92CC}" destId="{91D9A7CC-FB48-4C0C-9B3B-7D79E1883663}" srcOrd="1" destOrd="0" parTransId="{23A5C0D1-C155-425D-9719-1C112B2C152C}" sibTransId="{47B5C7B6-14B3-47E9-9773-098A0AE4FABF}"/>
    <dgm:cxn modelId="{2A04C865-9D3A-4301-B65A-6CFB95A5E432}" type="presOf" srcId="{4FF2FBF6-C395-429F-90D2-438E792D92CC}" destId="{668FF409-97C4-4354-B5B2-3CE0B2528A26}" srcOrd="0" destOrd="0" presId="urn:microsoft.com/office/officeart/2008/layout/VerticalCurvedList"/>
    <dgm:cxn modelId="{E3C5F580-8412-4C67-B9E7-00CDE772153B}" type="presOf" srcId="{FBD0869A-B456-4FE3-94D1-C577709E7A79}" destId="{9758B581-4466-490B-84A9-519EC4F63E58}" srcOrd="0" destOrd="0" presId="urn:microsoft.com/office/officeart/2008/layout/VerticalCurvedList"/>
    <dgm:cxn modelId="{5D0FFC6E-046D-4956-893F-37B7B57EABDB}" srcId="{4FF2FBF6-C395-429F-90D2-438E792D92CC}" destId="{6E17231A-3879-4B93-BC69-5BABA9B2F924}" srcOrd="2" destOrd="0" parTransId="{4A254889-1F16-433A-95AD-2ADA9B036B69}" sibTransId="{6495FC37-3C5C-44DD-BA29-45CB5E607B30}"/>
    <dgm:cxn modelId="{FFF2BB20-4307-4013-A7B2-D9E8A00EE29C}" type="presParOf" srcId="{668FF409-97C4-4354-B5B2-3CE0B2528A26}" destId="{32353244-4D93-4A7E-9EF0-35F4FA421879}" srcOrd="0" destOrd="0" presId="urn:microsoft.com/office/officeart/2008/layout/VerticalCurvedList"/>
    <dgm:cxn modelId="{2C99C0E9-292B-4222-AD69-5CCD4872BE82}" type="presParOf" srcId="{32353244-4D93-4A7E-9EF0-35F4FA421879}" destId="{4FE57CBB-C4A8-4054-8C13-453FF8B74374}" srcOrd="0" destOrd="0" presId="urn:microsoft.com/office/officeart/2008/layout/VerticalCurvedList"/>
    <dgm:cxn modelId="{BE560B6C-ECA0-42DE-8B67-3752282C5994}" type="presParOf" srcId="{4FE57CBB-C4A8-4054-8C13-453FF8B74374}" destId="{9871FA8E-AF04-4C99-B714-3EA208BBA4F9}" srcOrd="0" destOrd="0" presId="urn:microsoft.com/office/officeart/2008/layout/VerticalCurvedList"/>
    <dgm:cxn modelId="{5267F328-C999-47C9-924B-70A01D968868}" type="presParOf" srcId="{4FE57CBB-C4A8-4054-8C13-453FF8B74374}" destId="{072E9BE0-C648-45A5-B0F6-CE921DC23481}" srcOrd="1" destOrd="0" presId="urn:microsoft.com/office/officeart/2008/layout/VerticalCurvedList"/>
    <dgm:cxn modelId="{7E5445ED-FC60-4280-A707-49EC0538DC5E}" type="presParOf" srcId="{4FE57CBB-C4A8-4054-8C13-453FF8B74374}" destId="{BE0D5886-2082-425D-B3DA-B43B1267BE30}" srcOrd="2" destOrd="0" presId="urn:microsoft.com/office/officeart/2008/layout/VerticalCurvedList"/>
    <dgm:cxn modelId="{46884A21-3AAB-40D9-88A0-A7AF36924487}" type="presParOf" srcId="{4FE57CBB-C4A8-4054-8C13-453FF8B74374}" destId="{77D4BCD2-DF37-4A91-95DA-8B273B542D1E}" srcOrd="3" destOrd="0" presId="urn:microsoft.com/office/officeart/2008/layout/VerticalCurvedList"/>
    <dgm:cxn modelId="{82AD4677-5694-457E-8E73-E907BD37F6CF}" type="presParOf" srcId="{32353244-4D93-4A7E-9EF0-35F4FA421879}" destId="{9758B581-4466-490B-84A9-519EC4F63E58}" srcOrd="1" destOrd="0" presId="urn:microsoft.com/office/officeart/2008/layout/VerticalCurvedList"/>
    <dgm:cxn modelId="{F0DD60DA-6501-455F-8111-A6D5F60A814D}" type="presParOf" srcId="{32353244-4D93-4A7E-9EF0-35F4FA421879}" destId="{C620F9E2-AB1C-4A36-B392-A6576C0FFCFE}" srcOrd="2" destOrd="0" presId="urn:microsoft.com/office/officeart/2008/layout/VerticalCurvedList"/>
    <dgm:cxn modelId="{2F50E685-144A-41B2-949B-418E6D6D9118}" type="presParOf" srcId="{C620F9E2-AB1C-4A36-B392-A6576C0FFCFE}" destId="{8C610941-FE1F-436F-9315-6EE1E03E54C8}" srcOrd="0" destOrd="0" presId="urn:microsoft.com/office/officeart/2008/layout/VerticalCurvedList"/>
    <dgm:cxn modelId="{C3745B18-D60C-49BA-8E81-EBB79F12E398}" type="presParOf" srcId="{32353244-4D93-4A7E-9EF0-35F4FA421879}" destId="{C7711803-F5B0-4562-93A1-65E20155DF1E}" srcOrd="3" destOrd="0" presId="urn:microsoft.com/office/officeart/2008/layout/VerticalCurvedList"/>
    <dgm:cxn modelId="{0B136D26-4D29-4049-BDF1-2CF2D6A849FC}" type="presParOf" srcId="{32353244-4D93-4A7E-9EF0-35F4FA421879}" destId="{FC265FD4-BECC-46C4-AA25-4D61CB4928E6}" srcOrd="4" destOrd="0" presId="urn:microsoft.com/office/officeart/2008/layout/VerticalCurvedList"/>
    <dgm:cxn modelId="{C5C26837-9994-4803-9702-571A18337BAE}" type="presParOf" srcId="{FC265FD4-BECC-46C4-AA25-4D61CB4928E6}" destId="{BA2C3A14-B498-4D02-84EF-D79F4AECD8EA}" srcOrd="0" destOrd="0" presId="urn:microsoft.com/office/officeart/2008/layout/VerticalCurvedList"/>
    <dgm:cxn modelId="{867CF3B5-3659-4F56-AF90-DC8F45F6CDAE}" type="presParOf" srcId="{32353244-4D93-4A7E-9EF0-35F4FA421879}" destId="{480AE33C-587A-4BD7-B536-8D778AC26E48}" srcOrd="5" destOrd="0" presId="urn:microsoft.com/office/officeart/2008/layout/VerticalCurvedList"/>
    <dgm:cxn modelId="{4F92C5ED-2CD5-4B41-A6A4-3143FA03134F}" type="presParOf" srcId="{32353244-4D93-4A7E-9EF0-35F4FA421879}" destId="{7AFBB641-570D-4E10-9D87-FD1BC5EA3873}" srcOrd="6" destOrd="0" presId="urn:microsoft.com/office/officeart/2008/layout/VerticalCurvedList"/>
    <dgm:cxn modelId="{58C16CB6-34C5-4149-922F-0415F0879D66}" type="presParOf" srcId="{7AFBB641-570D-4E10-9D87-FD1BC5EA3873}" destId="{AB90E079-60B6-46C5-826F-9387F01FE4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D7496B-509A-4FEF-B1EA-182B70479A35}"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8BEB147D-59BC-4DFA-A436-E79B89A8D0DC}">
      <dgm:prSet/>
      <dgm:spPr/>
      <dgm:t>
        <a:bodyPr/>
        <a:lstStyle/>
        <a:p>
          <a:pPr rtl="0"/>
          <a:r>
            <a:rPr lang="en-US" dirty="0" smtClean="0">
              <a:latin typeface="+mj-lt"/>
            </a:rPr>
            <a:t>Before the end of the second semester of the eighth grade, students shall develop an individual graduation plan in consultation with their parents, guardians, or individuals appointed by the parents or guardians to serve as their designee. </a:t>
          </a:r>
          <a:endParaRPr lang="en-US" dirty="0">
            <a:latin typeface="+mj-lt"/>
          </a:endParaRPr>
        </a:p>
      </dgm:t>
    </dgm:pt>
    <dgm:pt modelId="{9D2C98AD-6CB5-46AB-BEE1-E5463DE6A6FA}" type="parTrans" cxnId="{10B0F183-F60B-4B80-AB32-8742D7A5A7A8}">
      <dgm:prSet/>
      <dgm:spPr/>
      <dgm:t>
        <a:bodyPr/>
        <a:lstStyle/>
        <a:p>
          <a:endParaRPr lang="en-US">
            <a:latin typeface="+mj-lt"/>
          </a:endParaRPr>
        </a:p>
      </dgm:t>
    </dgm:pt>
    <dgm:pt modelId="{BEEEA546-75A5-4663-9140-BFBB7A83B7C2}" type="sibTrans" cxnId="{10B0F183-F60B-4B80-AB32-8742D7A5A7A8}">
      <dgm:prSet/>
      <dgm:spPr/>
      <dgm:t>
        <a:bodyPr/>
        <a:lstStyle/>
        <a:p>
          <a:endParaRPr lang="en-US">
            <a:latin typeface="+mj-lt"/>
          </a:endParaRPr>
        </a:p>
      </dgm:t>
    </dgm:pt>
    <dgm:pt modelId="{4F019A3F-B1FE-463C-A4D6-3EC005DDB42D}">
      <dgm:prSet/>
      <dgm:spPr/>
      <dgm:t>
        <a:bodyPr/>
        <a:lstStyle/>
        <a:p>
          <a:pPr rtl="0"/>
          <a:r>
            <a:rPr lang="en-US" dirty="0" smtClean="0">
              <a:latin typeface="+mj-lt"/>
            </a:rPr>
            <a:t>Middle school students shall be provided counseling, advisement, career awareness, career interest inventories, and information to assist them in evaluating their academic skills and career interests.  </a:t>
          </a:r>
          <a:endParaRPr lang="en-US" dirty="0">
            <a:latin typeface="+mj-lt"/>
          </a:endParaRPr>
        </a:p>
      </dgm:t>
    </dgm:pt>
    <dgm:pt modelId="{A0E1C23A-CCEF-46D1-93A4-E49561D8FC26}" type="parTrans" cxnId="{BE59F4C1-684C-4F4A-81C4-C5B11396AC81}">
      <dgm:prSet/>
      <dgm:spPr/>
      <dgm:t>
        <a:bodyPr/>
        <a:lstStyle/>
        <a:p>
          <a:endParaRPr lang="en-US">
            <a:latin typeface="+mj-lt"/>
          </a:endParaRPr>
        </a:p>
      </dgm:t>
    </dgm:pt>
    <dgm:pt modelId="{69DAE35B-5DAE-4CAD-BA7A-7D2BE317135E}" type="sibTrans" cxnId="{BE59F4C1-684C-4F4A-81C4-C5B11396AC81}">
      <dgm:prSet/>
      <dgm:spPr/>
      <dgm:t>
        <a:bodyPr/>
        <a:lstStyle/>
        <a:p>
          <a:endParaRPr lang="en-US">
            <a:latin typeface="+mj-lt"/>
          </a:endParaRPr>
        </a:p>
      </dgm:t>
    </dgm:pt>
    <dgm:pt modelId="{EE6FC3BB-E9E8-457A-93F7-1AACA3DC4850}" type="pres">
      <dgm:prSet presAssocID="{45D7496B-509A-4FEF-B1EA-182B70479A35}" presName="cycle" presStyleCnt="0">
        <dgm:presLayoutVars>
          <dgm:dir/>
          <dgm:resizeHandles val="exact"/>
        </dgm:presLayoutVars>
      </dgm:prSet>
      <dgm:spPr/>
      <dgm:t>
        <a:bodyPr/>
        <a:lstStyle/>
        <a:p>
          <a:endParaRPr lang="en-US"/>
        </a:p>
      </dgm:t>
    </dgm:pt>
    <dgm:pt modelId="{1CE55104-0273-4C28-BC93-0F59006ED3EF}" type="pres">
      <dgm:prSet presAssocID="{4F019A3F-B1FE-463C-A4D6-3EC005DDB42D}" presName="node" presStyleLbl="node1" presStyleIdx="0" presStyleCnt="2">
        <dgm:presLayoutVars>
          <dgm:bulletEnabled val="1"/>
        </dgm:presLayoutVars>
      </dgm:prSet>
      <dgm:spPr/>
      <dgm:t>
        <a:bodyPr/>
        <a:lstStyle/>
        <a:p>
          <a:endParaRPr lang="en-US"/>
        </a:p>
      </dgm:t>
    </dgm:pt>
    <dgm:pt modelId="{7C022F65-59EC-4E79-8926-D1E4DD8B8B8B}" type="pres">
      <dgm:prSet presAssocID="{69DAE35B-5DAE-4CAD-BA7A-7D2BE317135E}" presName="sibTrans" presStyleLbl="sibTrans2D1" presStyleIdx="0" presStyleCnt="2"/>
      <dgm:spPr/>
      <dgm:t>
        <a:bodyPr/>
        <a:lstStyle/>
        <a:p>
          <a:endParaRPr lang="en-US"/>
        </a:p>
      </dgm:t>
    </dgm:pt>
    <dgm:pt modelId="{BF220C55-4150-4508-9309-F2CDA29BDB0E}" type="pres">
      <dgm:prSet presAssocID="{69DAE35B-5DAE-4CAD-BA7A-7D2BE317135E}" presName="connectorText" presStyleLbl="sibTrans2D1" presStyleIdx="0" presStyleCnt="2"/>
      <dgm:spPr/>
      <dgm:t>
        <a:bodyPr/>
        <a:lstStyle/>
        <a:p>
          <a:endParaRPr lang="en-US"/>
        </a:p>
      </dgm:t>
    </dgm:pt>
    <dgm:pt modelId="{7D33F4D1-63E0-420C-88B9-941774BD8265}" type="pres">
      <dgm:prSet presAssocID="{8BEB147D-59BC-4DFA-A436-E79B89A8D0DC}" presName="node" presStyleLbl="node1" presStyleIdx="1" presStyleCnt="2">
        <dgm:presLayoutVars>
          <dgm:bulletEnabled val="1"/>
        </dgm:presLayoutVars>
      </dgm:prSet>
      <dgm:spPr/>
      <dgm:t>
        <a:bodyPr/>
        <a:lstStyle/>
        <a:p>
          <a:endParaRPr lang="en-US"/>
        </a:p>
      </dgm:t>
    </dgm:pt>
    <dgm:pt modelId="{763422E4-0F9E-4310-889C-42D2FF69C621}" type="pres">
      <dgm:prSet presAssocID="{BEEEA546-75A5-4663-9140-BFBB7A83B7C2}" presName="sibTrans" presStyleLbl="sibTrans2D1" presStyleIdx="1" presStyleCnt="2"/>
      <dgm:spPr/>
      <dgm:t>
        <a:bodyPr/>
        <a:lstStyle/>
        <a:p>
          <a:endParaRPr lang="en-US"/>
        </a:p>
      </dgm:t>
    </dgm:pt>
    <dgm:pt modelId="{EC0AAD75-F4E8-4D8E-9343-87DB14AB9B55}" type="pres">
      <dgm:prSet presAssocID="{BEEEA546-75A5-4663-9140-BFBB7A83B7C2}" presName="connectorText" presStyleLbl="sibTrans2D1" presStyleIdx="1" presStyleCnt="2"/>
      <dgm:spPr/>
      <dgm:t>
        <a:bodyPr/>
        <a:lstStyle/>
        <a:p>
          <a:endParaRPr lang="en-US"/>
        </a:p>
      </dgm:t>
    </dgm:pt>
  </dgm:ptLst>
  <dgm:cxnLst>
    <dgm:cxn modelId="{BE59F4C1-684C-4F4A-81C4-C5B11396AC81}" srcId="{45D7496B-509A-4FEF-B1EA-182B70479A35}" destId="{4F019A3F-B1FE-463C-A4D6-3EC005DDB42D}" srcOrd="0" destOrd="0" parTransId="{A0E1C23A-CCEF-46D1-93A4-E49561D8FC26}" sibTransId="{69DAE35B-5DAE-4CAD-BA7A-7D2BE317135E}"/>
    <dgm:cxn modelId="{CA23EE41-AF6E-43AC-9647-428ACFB13BD8}" type="presOf" srcId="{BEEEA546-75A5-4663-9140-BFBB7A83B7C2}" destId="{EC0AAD75-F4E8-4D8E-9343-87DB14AB9B55}" srcOrd="1" destOrd="0" presId="urn:microsoft.com/office/officeart/2005/8/layout/cycle2"/>
    <dgm:cxn modelId="{10B0F183-F60B-4B80-AB32-8742D7A5A7A8}" srcId="{45D7496B-509A-4FEF-B1EA-182B70479A35}" destId="{8BEB147D-59BC-4DFA-A436-E79B89A8D0DC}" srcOrd="1" destOrd="0" parTransId="{9D2C98AD-6CB5-46AB-BEE1-E5463DE6A6FA}" sibTransId="{BEEEA546-75A5-4663-9140-BFBB7A83B7C2}"/>
    <dgm:cxn modelId="{DD57CF29-1BAE-444D-B98E-FD93E457A9F9}" type="presOf" srcId="{8BEB147D-59BC-4DFA-A436-E79B89A8D0DC}" destId="{7D33F4D1-63E0-420C-88B9-941774BD8265}" srcOrd="0" destOrd="0" presId="urn:microsoft.com/office/officeart/2005/8/layout/cycle2"/>
    <dgm:cxn modelId="{CC00E831-BA07-4EB7-98E2-A13F21ECFB9B}" type="presOf" srcId="{BEEEA546-75A5-4663-9140-BFBB7A83B7C2}" destId="{763422E4-0F9E-4310-889C-42D2FF69C621}" srcOrd="0" destOrd="0" presId="urn:microsoft.com/office/officeart/2005/8/layout/cycle2"/>
    <dgm:cxn modelId="{16F50F1A-9440-4340-91B4-A515680BA87E}" type="presOf" srcId="{4F019A3F-B1FE-463C-A4D6-3EC005DDB42D}" destId="{1CE55104-0273-4C28-BC93-0F59006ED3EF}" srcOrd="0" destOrd="0" presId="urn:microsoft.com/office/officeart/2005/8/layout/cycle2"/>
    <dgm:cxn modelId="{87E67C35-443C-4806-A67F-2D82CCD06B4F}" type="presOf" srcId="{69DAE35B-5DAE-4CAD-BA7A-7D2BE317135E}" destId="{BF220C55-4150-4508-9309-F2CDA29BDB0E}" srcOrd="1" destOrd="0" presId="urn:microsoft.com/office/officeart/2005/8/layout/cycle2"/>
    <dgm:cxn modelId="{7A309CB8-35FC-43A0-96CF-99BA2FA17731}" type="presOf" srcId="{69DAE35B-5DAE-4CAD-BA7A-7D2BE317135E}" destId="{7C022F65-59EC-4E79-8926-D1E4DD8B8B8B}" srcOrd="0" destOrd="0" presId="urn:microsoft.com/office/officeart/2005/8/layout/cycle2"/>
    <dgm:cxn modelId="{396280B8-7116-4B09-809E-3437F62483DF}" type="presOf" srcId="{45D7496B-509A-4FEF-B1EA-182B70479A35}" destId="{EE6FC3BB-E9E8-457A-93F7-1AACA3DC4850}" srcOrd="0" destOrd="0" presId="urn:microsoft.com/office/officeart/2005/8/layout/cycle2"/>
    <dgm:cxn modelId="{016C3359-E0E9-4EF7-AE0B-54603757D312}" type="presParOf" srcId="{EE6FC3BB-E9E8-457A-93F7-1AACA3DC4850}" destId="{1CE55104-0273-4C28-BC93-0F59006ED3EF}" srcOrd="0" destOrd="0" presId="urn:microsoft.com/office/officeart/2005/8/layout/cycle2"/>
    <dgm:cxn modelId="{064255FA-5DD1-4E05-A24F-9A4E516298C9}" type="presParOf" srcId="{EE6FC3BB-E9E8-457A-93F7-1AACA3DC4850}" destId="{7C022F65-59EC-4E79-8926-D1E4DD8B8B8B}" srcOrd="1" destOrd="0" presId="urn:microsoft.com/office/officeart/2005/8/layout/cycle2"/>
    <dgm:cxn modelId="{619496B1-4695-45CF-B074-A929BF75B318}" type="presParOf" srcId="{7C022F65-59EC-4E79-8926-D1E4DD8B8B8B}" destId="{BF220C55-4150-4508-9309-F2CDA29BDB0E}" srcOrd="0" destOrd="0" presId="urn:microsoft.com/office/officeart/2005/8/layout/cycle2"/>
    <dgm:cxn modelId="{E2AB349C-B2D0-4026-B174-7FB5299AF590}" type="presParOf" srcId="{EE6FC3BB-E9E8-457A-93F7-1AACA3DC4850}" destId="{7D33F4D1-63E0-420C-88B9-941774BD8265}" srcOrd="2" destOrd="0" presId="urn:microsoft.com/office/officeart/2005/8/layout/cycle2"/>
    <dgm:cxn modelId="{F61CEC45-DD0D-4EB4-BB43-2E129FD51432}" type="presParOf" srcId="{EE6FC3BB-E9E8-457A-93F7-1AACA3DC4850}" destId="{763422E4-0F9E-4310-889C-42D2FF69C621}" srcOrd="3" destOrd="0" presId="urn:microsoft.com/office/officeart/2005/8/layout/cycle2"/>
    <dgm:cxn modelId="{557AC3AC-C00E-4C71-9ECB-AE27E9B38512}" type="presParOf" srcId="{763422E4-0F9E-4310-889C-42D2FF69C621}" destId="{EC0AAD75-F4E8-4D8E-9343-87DB14AB9B5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E4751D-2E73-4455-AE08-B00D070981FB}" type="doc">
      <dgm:prSet loTypeId="urn:microsoft.com/office/officeart/2005/8/layout/hProcess9" loCatId="process" qsTypeId="urn:microsoft.com/office/officeart/2005/8/quickstyle/3d1" qsCatId="3D" csTypeId="urn:microsoft.com/office/officeart/2005/8/colors/accent6_2" csCatId="accent6" phldr="1"/>
      <dgm:spPr/>
      <dgm:t>
        <a:bodyPr/>
        <a:lstStyle/>
        <a:p>
          <a:endParaRPr lang="en-US"/>
        </a:p>
      </dgm:t>
    </dgm:pt>
    <dgm:pt modelId="{5C8BE9EE-3B0D-4B88-8EA2-D84404AA308C}">
      <dgm:prSet/>
      <dgm:spPr/>
      <dgm:t>
        <a:bodyPr/>
        <a:lstStyle/>
        <a:p>
          <a:pPr rtl="0"/>
          <a:r>
            <a:rPr lang="en-US" dirty="0" smtClean="0">
              <a:solidFill>
                <a:schemeClr val="bg1"/>
              </a:solidFill>
            </a:rPr>
            <a:t>Be sure to create a GCIS Junior  “My Portfolio” for every student before completing any BRIDGE Law activities. This is how the data is collected and reported to the Georgia Department of Education.</a:t>
          </a:r>
          <a:endParaRPr lang="en-US" dirty="0">
            <a:solidFill>
              <a:schemeClr val="bg1"/>
            </a:solidFill>
          </a:endParaRPr>
        </a:p>
      </dgm:t>
    </dgm:pt>
    <dgm:pt modelId="{6176113D-B1C9-407D-B824-DEFA06383022}" type="parTrans" cxnId="{E381E4EF-E41A-49B8-8427-D72F882F1253}">
      <dgm:prSet/>
      <dgm:spPr/>
      <dgm:t>
        <a:bodyPr/>
        <a:lstStyle/>
        <a:p>
          <a:endParaRPr lang="en-US">
            <a:solidFill>
              <a:schemeClr val="bg1"/>
            </a:solidFill>
          </a:endParaRPr>
        </a:p>
      </dgm:t>
    </dgm:pt>
    <dgm:pt modelId="{9E4F27C9-B729-43B9-9324-4FABDA00AEB9}" type="sibTrans" cxnId="{E381E4EF-E41A-49B8-8427-D72F882F1253}">
      <dgm:prSet/>
      <dgm:spPr/>
      <dgm:t>
        <a:bodyPr/>
        <a:lstStyle/>
        <a:p>
          <a:endParaRPr lang="en-US">
            <a:solidFill>
              <a:schemeClr val="bg1"/>
            </a:solidFill>
          </a:endParaRPr>
        </a:p>
      </dgm:t>
    </dgm:pt>
    <dgm:pt modelId="{5C62B57B-5DC2-4907-B83F-09D40E9E1EB7}">
      <dgm:prSet/>
      <dgm:spPr/>
      <dgm:t>
        <a:bodyPr/>
        <a:lstStyle/>
        <a:p>
          <a:pPr rtl="0"/>
          <a:r>
            <a:rPr lang="en-US" smtClean="0">
              <a:solidFill>
                <a:schemeClr val="bg1"/>
              </a:solidFill>
            </a:rPr>
            <a:t>This Portfolio can be transferred to a University System of Georgia or Technical College System of Georgia school to continue the student’s college and career development.</a:t>
          </a:r>
          <a:endParaRPr lang="en-US" dirty="0">
            <a:solidFill>
              <a:schemeClr val="bg1"/>
            </a:solidFill>
          </a:endParaRPr>
        </a:p>
      </dgm:t>
    </dgm:pt>
    <dgm:pt modelId="{031F5D58-13B5-40AE-997C-DE46F0653911}" type="parTrans" cxnId="{B20B02E8-6446-46EB-8B2C-B23EF0DC327F}">
      <dgm:prSet/>
      <dgm:spPr/>
      <dgm:t>
        <a:bodyPr/>
        <a:lstStyle/>
        <a:p>
          <a:endParaRPr lang="en-US">
            <a:solidFill>
              <a:schemeClr val="bg1"/>
            </a:solidFill>
          </a:endParaRPr>
        </a:p>
      </dgm:t>
    </dgm:pt>
    <dgm:pt modelId="{2073C427-EC67-4629-A11A-A8BA75E7E444}" type="sibTrans" cxnId="{B20B02E8-6446-46EB-8B2C-B23EF0DC327F}">
      <dgm:prSet/>
      <dgm:spPr/>
      <dgm:t>
        <a:bodyPr/>
        <a:lstStyle/>
        <a:p>
          <a:endParaRPr lang="en-US">
            <a:solidFill>
              <a:schemeClr val="bg1"/>
            </a:solidFill>
          </a:endParaRPr>
        </a:p>
      </dgm:t>
    </dgm:pt>
    <dgm:pt modelId="{508C8A7B-532A-4D81-A20B-2D936C4AA140}">
      <dgm:prSet/>
      <dgm:spPr/>
      <dgm:t>
        <a:bodyPr/>
        <a:lstStyle/>
        <a:p>
          <a:pPr rtl="0"/>
          <a:r>
            <a:rPr lang="en-US" dirty="0" smtClean="0">
              <a:solidFill>
                <a:schemeClr val="bg1"/>
              </a:solidFill>
            </a:rPr>
            <a:t>The Georgia Career Information Center can create all of your portfolios. Contact your GCIS Representative for details.</a:t>
          </a:r>
          <a:endParaRPr lang="en-US" dirty="0">
            <a:solidFill>
              <a:schemeClr val="bg1"/>
            </a:solidFill>
          </a:endParaRPr>
        </a:p>
      </dgm:t>
    </dgm:pt>
    <dgm:pt modelId="{90C236A3-A5C0-48CF-B323-7852A001F22A}" type="parTrans" cxnId="{8BC36C4F-075F-4960-92C2-B4E901CD8A1D}">
      <dgm:prSet/>
      <dgm:spPr/>
      <dgm:t>
        <a:bodyPr/>
        <a:lstStyle/>
        <a:p>
          <a:endParaRPr lang="en-US">
            <a:solidFill>
              <a:schemeClr val="bg1"/>
            </a:solidFill>
          </a:endParaRPr>
        </a:p>
      </dgm:t>
    </dgm:pt>
    <dgm:pt modelId="{F3DE79EA-02FB-490C-B22E-77168422E49C}" type="sibTrans" cxnId="{8BC36C4F-075F-4960-92C2-B4E901CD8A1D}">
      <dgm:prSet/>
      <dgm:spPr/>
      <dgm:t>
        <a:bodyPr/>
        <a:lstStyle/>
        <a:p>
          <a:endParaRPr lang="en-US">
            <a:solidFill>
              <a:schemeClr val="bg1"/>
            </a:solidFill>
          </a:endParaRPr>
        </a:p>
      </dgm:t>
    </dgm:pt>
    <dgm:pt modelId="{0EE7E339-0F87-4A92-BBBB-4A671FCFD37F}" type="pres">
      <dgm:prSet presAssocID="{A5E4751D-2E73-4455-AE08-B00D070981FB}" presName="CompostProcess" presStyleCnt="0">
        <dgm:presLayoutVars>
          <dgm:dir/>
          <dgm:resizeHandles val="exact"/>
        </dgm:presLayoutVars>
      </dgm:prSet>
      <dgm:spPr/>
      <dgm:t>
        <a:bodyPr/>
        <a:lstStyle/>
        <a:p>
          <a:endParaRPr lang="en-US"/>
        </a:p>
      </dgm:t>
    </dgm:pt>
    <dgm:pt modelId="{8B7C531C-4387-4826-A0ED-50AD79E4CF53}" type="pres">
      <dgm:prSet presAssocID="{A5E4751D-2E73-4455-AE08-B00D070981FB}" presName="arrow" presStyleLbl="bgShp" presStyleIdx="0" presStyleCnt="1"/>
      <dgm:spPr/>
      <dgm:t>
        <a:bodyPr/>
        <a:lstStyle/>
        <a:p>
          <a:endParaRPr lang="en-US"/>
        </a:p>
      </dgm:t>
    </dgm:pt>
    <dgm:pt modelId="{821A2C40-B677-467D-B511-41BFBE82A3F4}" type="pres">
      <dgm:prSet presAssocID="{A5E4751D-2E73-4455-AE08-B00D070981FB}" presName="linearProcess" presStyleCnt="0"/>
      <dgm:spPr/>
      <dgm:t>
        <a:bodyPr/>
        <a:lstStyle/>
        <a:p>
          <a:endParaRPr lang="en-US"/>
        </a:p>
      </dgm:t>
    </dgm:pt>
    <dgm:pt modelId="{7E988F63-369A-47CB-A092-8487593E124A}" type="pres">
      <dgm:prSet presAssocID="{508C8A7B-532A-4D81-A20B-2D936C4AA140}" presName="textNode" presStyleLbl="node1" presStyleIdx="0" presStyleCnt="3">
        <dgm:presLayoutVars>
          <dgm:bulletEnabled val="1"/>
        </dgm:presLayoutVars>
      </dgm:prSet>
      <dgm:spPr/>
      <dgm:t>
        <a:bodyPr/>
        <a:lstStyle/>
        <a:p>
          <a:endParaRPr lang="en-US"/>
        </a:p>
      </dgm:t>
    </dgm:pt>
    <dgm:pt modelId="{76470613-E8B0-43A9-A44F-9B519AB67B06}" type="pres">
      <dgm:prSet presAssocID="{F3DE79EA-02FB-490C-B22E-77168422E49C}" presName="sibTrans" presStyleCnt="0"/>
      <dgm:spPr/>
      <dgm:t>
        <a:bodyPr/>
        <a:lstStyle/>
        <a:p>
          <a:endParaRPr lang="en-US"/>
        </a:p>
      </dgm:t>
    </dgm:pt>
    <dgm:pt modelId="{4D4E6089-4687-4529-B7EC-E3037421D840}" type="pres">
      <dgm:prSet presAssocID="{5C8BE9EE-3B0D-4B88-8EA2-D84404AA308C}" presName="textNode" presStyleLbl="node1" presStyleIdx="1" presStyleCnt="3">
        <dgm:presLayoutVars>
          <dgm:bulletEnabled val="1"/>
        </dgm:presLayoutVars>
      </dgm:prSet>
      <dgm:spPr/>
      <dgm:t>
        <a:bodyPr/>
        <a:lstStyle/>
        <a:p>
          <a:endParaRPr lang="en-US"/>
        </a:p>
      </dgm:t>
    </dgm:pt>
    <dgm:pt modelId="{C650F633-A60E-4E7D-B97F-02A66BAA1AEC}" type="pres">
      <dgm:prSet presAssocID="{9E4F27C9-B729-43B9-9324-4FABDA00AEB9}" presName="sibTrans" presStyleCnt="0"/>
      <dgm:spPr/>
      <dgm:t>
        <a:bodyPr/>
        <a:lstStyle/>
        <a:p>
          <a:endParaRPr lang="en-US"/>
        </a:p>
      </dgm:t>
    </dgm:pt>
    <dgm:pt modelId="{B795BC1D-62F2-4061-A93D-5C3F12C07331}" type="pres">
      <dgm:prSet presAssocID="{5C62B57B-5DC2-4907-B83F-09D40E9E1EB7}" presName="textNode" presStyleLbl="node1" presStyleIdx="2" presStyleCnt="3">
        <dgm:presLayoutVars>
          <dgm:bulletEnabled val="1"/>
        </dgm:presLayoutVars>
      </dgm:prSet>
      <dgm:spPr/>
      <dgm:t>
        <a:bodyPr/>
        <a:lstStyle/>
        <a:p>
          <a:endParaRPr lang="en-US"/>
        </a:p>
      </dgm:t>
    </dgm:pt>
  </dgm:ptLst>
  <dgm:cxnLst>
    <dgm:cxn modelId="{8BC36C4F-075F-4960-92C2-B4E901CD8A1D}" srcId="{A5E4751D-2E73-4455-AE08-B00D070981FB}" destId="{508C8A7B-532A-4D81-A20B-2D936C4AA140}" srcOrd="0" destOrd="0" parTransId="{90C236A3-A5C0-48CF-B323-7852A001F22A}" sibTransId="{F3DE79EA-02FB-490C-B22E-77168422E49C}"/>
    <dgm:cxn modelId="{A8797563-6B34-496F-85D3-BD5F8A53CC29}" type="presOf" srcId="{5C62B57B-5DC2-4907-B83F-09D40E9E1EB7}" destId="{B795BC1D-62F2-4061-A93D-5C3F12C07331}" srcOrd="0" destOrd="0" presId="urn:microsoft.com/office/officeart/2005/8/layout/hProcess9"/>
    <dgm:cxn modelId="{FAB29A07-7739-490A-BF91-28D50A10E661}" type="presOf" srcId="{5C8BE9EE-3B0D-4B88-8EA2-D84404AA308C}" destId="{4D4E6089-4687-4529-B7EC-E3037421D840}" srcOrd="0" destOrd="0" presId="urn:microsoft.com/office/officeart/2005/8/layout/hProcess9"/>
    <dgm:cxn modelId="{E381E4EF-E41A-49B8-8427-D72F882F1253}" srcId="{A5E4751D-2E73-4455-AE08-B00D070981FB}" destId="{5C8BE9EE-3B0D-4B88-8EA2-D84404AA308C}" srcOrd="1" destOrd="0" parTransId="{6176113D-B1C9-407D-B824-DEFA06383022}" sibTransId="{9E4F27C9-B729-43B9-9324-4FABDA00AEB9}"/>
    <dgm:cxn modelId="{BA52380D-789B-4447-B875-CF2015CF15F1}" type="presOf" srcId="{A5E4751D-2E73-4455-AE08-B00D070981FB}" destId="{0EE7E339-0F87-4A92-BBBB-4A671FCFD37F}" srcOrd="0" destOrd="0" presId="urn:microsoft.com/office/officeart/2005/8/layout/hProcess9"/>
    <dgm:cxn modelId="{B20B02E8-6446-46EB-8B2C-B23EF0DC327F}" srcId="{A5E4751D-2E73-4455-AE08-B00D070981FB}" destId="{5C62B57B-5DC2-4907-B83F-09D40E9E1EB7}" srcOrd="2" destOrd="0" parTransId="{031F5D58-13B5-40AE-997C-DE46F0653911}" sibTransId="{2073C427-EC67-4629-A11A-A8BA75E7E444}"/>
    <dgm:cxn modelId="{3475B7A7-674D-4F87-AB68-4DD7018FCDB3}" type="presOf" srcId="{508C8A7B-532A-4D81-A20B-2D936C4AA140}" destId="{7E988F63-369A-47CB-A092-8487593E124A}" srcOrd="0" destOrd="0" presId="urn:microsoft.com/office/officeart/2005/8/layout/hProcess9"/>
    <dgm:cxn modelId="{92EFA9BA-B119-4978-97E9-A176050F0772}" type="presParOf" srcId="{0EE7E339-0F87-4A92-BBBB-4A671FCFD37F}" destId="{8B7C531C-4387-4826-A0ED-50AD79E4CF53}" srcOrd="0" destOrd="0" presId="urn:microsoft.com/office/officeart/2005/8/layout/hProcess9"/>
    <dgm:cxn modelId="{DB23C663-3844-437A-9F75-2795FFE0FF55}" type="presParOf" srcId="{0EE7E339-0F87-4A92-BBBB-4A671FCFD37F}" destId="{821A2C40-B677-467D-B511-41BFBE82A3F4}" srcOrd="1" destOrd="0" presId="urn:microsoft.com/office/officeart/2005/8/layout/hProcess9"/>
    <dgm:cxn modelId="{E7D1A851-1472-4888-BE45-D0CF5E259F50}" type="presParOf" srcId="{821A2C40-B677-467D-B511-41BFBE82A3F4}" destId="{7E988F63-369A-47CB-A092-8487593E124A}" srcOrd="0" destOrd="0" presId="urn:microsoft.com/office/officeart/2005/8/layout/hProcess9"/>
    <dgm:cxn modelId="{C754DD3B-EF4B-4A1C-8795-D9E55DBDC76B}" type="presParOf" srcId="{821A2C40-B677-467D-B511-41BFBE82A3F4}" destId="{76470613-E8B0-43A9-A44F-9B519AB67B06}" srcOrd="1" destOrd="0" presId="urn:microsoft.com/office/officeart/2005/8/layout/hProcess9"/>
    <dgm:cxn modelId="{4362EC87-CF50-4509-9D70-C2F3EB00BF80}" type="presParOf" srcId="{821A2C40-B677-467D-B511-41BFBE82A3F4}" destId="{4D4E6089-4687-4529-B7EC-E3037421D840}" srcOrd="2" destOrd="0" presId="urn:microsoft.com/office/officeart/2005/8/layout/hProcess9"/>
    <dgm:cxn modelId="{03BB2EFE-58B6-4671-9D10-A753C69D5D9F}" type="presParOf" srcId="{821A2C40-B677-467D-B511-41BFBE82A3F4}" destId="{C650F633-A60E-4E7D-B97F-02A66BAA1AEC}" srcOrd="3" destOrd="0" presId="urn:microsoft.com/office/officeart/2005/8/layout/hProcess9"/>
    <dgm:cxn modelId="{6337E041-FF3A-42DE-BE74-D34E0786DDD6}" type="presParOf" srcId="{821A2C40-B677-467D-B511-41BFBE82A3F4}" destId="{B795BC1D-62F2-4061-A93D-5C3F12C0733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17517C-21A2-419D-A4D4-6021CE4549BF}"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n-US"/>
        </a:p>
      </dgm:t>
    </dgm:pt>
    <dgm:pt modelId="{09AB3209-B9F2-452F-8392-4F467C86910C}">
      <dgm:prSet/>
      <dgm:spPr/>
      <dgm:t>
        <a:bodyPr/>
        <a:lstStyle/>
        <a:p>
          <a:pPr algn="ctr" rtl="0"/>
          <a:r>
            <a:rPr lang="en-US" dirty="0" smtClean="0">
              <a:latin typeface="+mj-lt"/>
            </a:rPr>
            <a:t>6th Grade: Career Cluster Inventory (80 Questions) </a:t>
          </a:r>
          <a:r>
            <a:rPr lang="en-US" b="1" dirty="0" smtClean="0">
              <a:latin typeface="+mj-lt"/>
            </a:rPr>
            <a:t>OR</a:t>
          </a:r>
          <a:r>
            <a:rPr lang="en-US" dirty="0" smtClean="0">
              <a:latin typeface="+mj-lt"/>
            </a:rPr>
            <a:t> Career Cluster Inventory (48 Questions)  -- complete ONE of the 6th grade assessments and save it in your “My Portfolio”.   </a:t>
          </a:r>
          <a:endParaRPr lang="en-US" dirty="0">
            <a:latin typeface="+mj-lt"/>
          </a:endParaRPr>
        </a:p>
      </dgm:t>
    </dgm:pt>
    <dgm:pt modelId="{C3046EBA-1995-4F36-8D4D-14A271361C90}" type="parTrans" cxnId="{7B8F4E32-1CCE-4055-A8D6-A15CC7018410}">
      <dgm:prSet/>
      <dgm:spPr/>
      <dgm:t>
        <a:bodyPr/>
        <a:lstStyle/>
        <a:p>
          <a:pPr algn="ctr"/>
          <a:endParaRPr lang="en-US"/>
        </a:p>
      </dgm:t>
    </dgm:pt>
    <dgm:pt modelId="{C65361FD-7E1B-43A2-8287-6860461B52D7}" type="sibTrans" cxnId="{7B8F4E32-1CCE-4055-A8D6-A15CC7018410}">
      <dgm:prSet/>
      <dgm:spPr/>
      <dgm:t>
        <a:bodyPr/>
        <a:lstStyle/>
        <a:p>
          <a:pPr algn="ctr"/>
          <a:endParaRPr lang="en-US">
            <a:latin typeface="+mj-lt"/>
          </a:endParaRPr>
        </a:p>
      </dgm:t>
    </dgm:pt>
    <dgm:pt modelId="{20A54653-BCE5-4961-BAB5-DFAB1F30D67D}">
      <dgm:prSet/>
      <dgm:spPr/>
      <dgm:t>
        <a:bodyPr/>
        <a:lstStyle/>
        <a:p>
          <a:pPr algn="ctr" rtl="0"/>
          <a:r>
            <a:rPr lang="en-US" dirty="0" smtClean="0">
              <a:latin typeface="+mj-lt"/>
            </a:rPr>
            <a:t>7th Grade: Reality Check </a:t>
          </a:r>
          <a:r>
            <a:rPr lang="en-US" b="1" dirty="0" smtClean="0">
              <a:latin typeface="+mj-lt"/>
            </a:rPr>
            <a:t>OR</a:t>
          </a:r>
          <a:r>
            <a:rPr lang="en-US" dirty="0" smtClean="0">
              <a:latin typeface="+mj-lt"/>
            </a:rPr>
            <a:t> Interest Profiler (60 Questions)-- complete ONE of the 7th grade assessments and save it in your “My Portfolio”.   </a:t>
          </a:r>
          <a:endParaRPr lang="en-US" dirty="0">
            <a:latin typeface="+mj-lt"/>
          </a:endParaRPr>
        </a:p>
      </dgm:t>
    </dgm:pt>
    <dgm:pt modelId="{C07C1DE9-1679-45DC-8E57-0928FAFD31A8}" type="parTrans" cxnId="{0A04D54F-D7FE-429A-91E9-E13D06BA0502}">
      <dgm:prSet/>
      <dgm:spPr/>
      <dgm:t>
        <a:bodyPr/>
        <a:lstStyle/>
        <a:p>
          <a:pPr algn="ctr"/>
          <a:endParaRPr lang="en-US"/>
        </a:p>
      </dgm:t>
    </dgm:pt>
    <dgm:pt modelId="{AC5BE8B5-DAE7-4668-A0DF-FB32B48630D3}" type="sibTrans" cxnId="{0A04D54F-D7FE-429A-91E9-E13D06BA0502}">
      <dgm:prSet/>
      <dgm:spPr/>
      <dgm:t>
        <a:bodyPr/>
        <a:lstStyle/>
        <a:p>
          <a:pPr algn="ctr"/>
          <a:endParaRPr lang="en-US">
            <a:latin typeface="+mj-lt"/>
          </a:endParaRPr>
        </a:p>
      </dgm:t>
    </dgm:pt>
    <dgm:pt modelId="{8B54A77F-232C-4FC9-A748-1A6C5FBA8219}">
      <dgm:prSet/>
      <dgm:spPr/>
      <dgm:t>
        <a:bodyPr/>
        <a:lstStyle/>
        <a:p>
          <a:pPr algn="ctr" rtl="0"/>
          <a:r>
            <a:rPr lang="en-US" dirty="0" smtClean="0">
              <a:latin typeface="+mj-lt"/>
            </a:rPr>
            <a:t>7th Grade: 3 Career Clusters -- explore at least 3 career clusters and save them in your “My Portfolio”.   </a:t>
          </a:r>
          <a:endParaRPr lang="en-US" dirty="0">
            <a:latin typeface="+mj-lt"/>
          </a:endParaRPr>
        </a:p>
      </dgm:t>
    </dgm:pt>
    <dgm:pt modelId="{8E187E71-84AD-46BA-966F-6C0115CA4E55}" type="parTrans" cxnId="{CC1410F0-5D1A-4FFB-96FF-9BA956926844}">
      <dgm:prSet/>
      <dgm:spPr/>
      <dgm:t>
        <a:bodyPr/>
        <a:lstStyle/>
        <a:p>
          <a:pPr algn="ctr"/>
          <a:endParaRPr lang="en-US"/>
        </a:p>
      </dgm:t>
    </dgm:pt>
    <dgm:pt modelId="{1483922C-4C3C-40A6-BCB9-C2FB89B0E9C1}" type="sibTrans" cxnId="{CC1410F0-5D1A-4FFB-96FF-9BA956926844}">
      <dgm:prSet/>
      <dgm:spPr/>
      <dgm:t>
        <a:bodyPr/>
        <a:lstStyle/>
        <a:p>
          <a:pPr algn="ctr"/>
          <a:endParaRPr lang="en-US">
            <a:latin typeface="+mj-lt"/>
          </a:endParaRPr>
        </a:p>
      </dgm:t>
    </dgm:pt>
    <dgm:pt modelId="{ACC02692-8216-46EA-BF9A-7773E937282E}">
      <dgm:prSet/>
      <dgm:spPr/>
      <dgm:t>
        <a:bodyPr/>
        <a:lstStyle/>
        <a:p>
          <a:pPr algn="ctr" rtl="0"/>
          <a:r>
            <a:rPr lang="en-US" dirty="0" smtClean="0">
              <a:latin typeface="+mj-lt"/>
            </a:rPr>
            <a:t>8th Grade: 3 Occupations -- explore at least 3 occupations and save them in your “My Portfolio”.   </a:t>
          </a:r>
          <a:endParaRPr lang="en-US" dirty="0">
            <a:latin typeface="+mj-lt"/>
          </a:endParaRPr>
        </a:p>
      </dgm:t>
    </dgm:pt>
    <dgm:pt modelId="{3D210411-15B2-4563-8851-F00E3B4BFFC4}" type="parTrans" cxnId="{B5EC954E-036F-4298-AEF5-4DA80FABA70A}">
      <dgm:prSet/>
      <dgm:spPr/>
      <dgm:t>
        <a:bodyPr/>
        <a:lstStyle/>
        <a:p>
          <a:pPr algn="ctr"/>
          <a:endParaRPr lang="en-US"/>
        </a:p>
      </dgm:t>
    </dgm:pt>
    <dgm:pt modelId="{B281F4E7-CB60-424E-8A5B-5320836426E3}" type="sibTrans" cxnId="{B5EC954E-036F-4298-AEF5-4DA80FABA70A}">
      <dgm:prSet/>
      <dgm:spPr/>
      <dgm:t>
        <a:bodyPr/>
        <a:lstStyle/>
        <a:p>
          <a:pPr algn="ctr"/>
          <a:endParaRPr lang="en-US">
            <a:latin typeface="+mj-lt"/>
          </a:endParaRPr>
        </a:p>
      </dgm:t>
    </dgm:pt>
    <dgm:pt modelId="{3485CD4A-DDB6-46F1-AA35-DCEE3BC4F358}">
      <dgm:prSet/>
      <dgm:spPr/>
      <dgm:t>
        <a:bodyPr anchor="ctr" anchorCtr="1"/>
        <a:lstStyle/>
        <a:p>
          <a:pPr algn="ctr" rtl="0"/>
          <a:r>
            <a:rPr lang="en-US" dirty="0" smtClean="0">
              <a:latin typeface="+mj-lt"/>
            </a:rPr>
            <a:t>8th Grade: Course Planner (Individual Graduation Plan) -- complete the Course Planner (Individual Graduation Plan) in your “My Portfolio”.   </a:t>
          </a:r>
          <a:endParaRPr lang="en-US" dirty="0">
            <a:latin typeface="+mj-lt"/>
          </a:endParaRPr>
        </a:p>
      </dgm:t>
    </dgm:pt>
    <dgm:pt modelId="{5EF27AEF-9C28-4C4A-BDD4-23BDF4A860E6}" type="parTrans" cxnId="{5988C767-AD6E-4456-A61B-B34E918801B5}">
      <dgm:prSet/>
      <dgm:spPr/>
      <dgm:t>
        <a:bodyPr/>
        <a:lstStyle/>
        <a:p>
          <a:pPr algn="ctr"/>
          <a:endParaRPr lang="en-US"/>
        </a:p>
      </dgm:t>
    </dgm:pt>
    <dgm:pt modelId="{3C9A942E-211D-45B0-9639-8CAD79CF5619}" type="sibTrans" cxnId="{5988C767-AD6E-4456-A61B-B34E918801B5}">
      <dgm:prSet/>
      <dgm:spPr/>
      <dgm:t>
        <a:bodyPr/>
        <a:lstStyle/>
        <a:p>
          <a:pPr algn="ctr"/>
          <a:endParaRPr lang="en-US"/>
        </a:p>
      </dgm:t>
    </dgm:pt>
    <dgm:pt modelId="{DC9CB040-7BFE-4EC3-BAAC-FE308CB6471E}" type="pres">
      <dgm:prSet presAssocID="{CC17517C-21A2-419D-A4D4-6021CE4549BF}" presName="outerComposite" presStyleCnt="0">
        <dgm:presLayoutVars>
          <dgm:chMax val="5"/>
          <dgm:dir/>
          <dgm:resizeHandles val="exact"/>
        </dgm:presLayoutVars>
      </dgm:prSet>
      <dgm:spPr/>
      <dgm:t>
        <a:bodyPr/>
        <a:lstStyle/>
        <a:p>
          <a:endParaRPr lang="en-US"/>
        </a:p>
      </dgm:t>
    </dgm:pt>
    <dgm:pt modelId="{323301A3-2EB1-4E51-AB12-0876475B2494}" type="pres">
      <dgm:prSet presAssocID="{CC17517C-21A2-419D-A4D4-6021CE4549BF}" presName="dummyMaxCanvas" presStyleCnt="0">
        <dgm:presLayoutVars/>
      </dgm:prSet>
      <dgm:spPr/>
      <dgm:t>
        <a:bodyPr/>
        <a:lstStyle/>
        <a:p>
          <a:endParaRPr lang="en-US"/>
        </a:p>
      </dgm:t>
    </dgm:pt>
    <dgm:pt modelId="{68DAB0CB-0BDB-49A7-AF96-909FCCF32979}" type="pres">
      <dgm:prSet presAssocID="{CC17517C-21A2-419D-A4D4-6021CE4549BF}" presName="FiveNodes_1" presStyleLbl="node1" presStyleIdx="0" presStyleCnt="5">
        <dgm:presLayoutVars>
          <dgm:bulletEnabled val="1"/>
        </dgm:presLayoutVars>
      </dgm:prSet>
      <dgm:spPr/>
      <dgm:t>
        <a:bodyPr/>
        <a:lstStyle/>
        <a:p>
          <a:endParaRPr lang="en-US"/>
        </a:p>
      </dgm:t>
    </dgm:pt>
    <dgm:pt modelId="{985DCCDB-9CA9-4568-BE54-4FBAA27297B7}" type="pres">
      <dgm:prSet presAssocID="{CC17517C-21A2-419D-A4D4-6021CE4549BF}" presName="FiveNodes_2" presStyleLbl="node1" presStyleIdx="1" presStyleCnt="5">
        <dgm:presLayoutVars>
          <dgm:bulletEnabled val="1"/>
        </dgm:presLayoutVars>
      </dgm:prSet>
      <dgm:spPr/>
      <dgm:t>
        <a:bodyPr/>
        <a:lstStyle/>
        <a:p>
          <a:endParaRPr lang="en-US"/>
        </a:p>
      </dgm:t>
    </dgm:pt>
    <dgm:pt modelId="{A194B763-3E37-463D-A3D3-91A901DB5AC5}" type="pres">
      <dgm:prSet presAssocID="{CC17517C-21A2-419D-A4D4-6021CE4549BF}" presName="FiveNodes_3" presStyleLbl="node1" presStyleIdx="2" presStyleCnt="5">
        <dgm:presLayoutVars>
          <dgm:bulletEnabled val="1"/>
        </dgm:presLayoutVars>
      </dgm:prSet>
      <dgm:spPr/>
      <dgm:t>
        <a:bodyPr/>
        <a:lstStyle/>
        <a:p>
          <a:endParaRPr lang="en-US"/>
        </a:p>
      </dgm:t>
    </dgm:pt>
    <dgm:pt modelId="{8C5D2B09-7401-483F-A5D8-AC73A4D6ACD3}" type="pres">
      <dgm:prSet presAssocID="{CC17517C-21A2-419D-A4D4-6021CE4549BF}" presName="FiveNodes_4" presStyleLbl="node1" presStyleIdx="3" presStyleCnt="5">
        <dgm:presLayoutVars>
          <dgm:bulletEnabled val="1"/>
        </dgm:presLayoutVars>
      </dgm:prSet>
      <dgm:spPr/>
      <dgm:t>
        <a:bodyPr/>
        <a:lstStyle/>
        <a:p>
          <a:endParaRPr lang="en-US"/>
        </a:p>
      </dgm:t>
    </dgm:pt>
    <dgm:pt modelId="{3A7FBC37-91C9-43B5-AF57-AE0BAB705590}" type="pres">
      <dgm:prSet presAssocID="{CC17517C-21A2-419D-A4D4-6021CE4549BF}" presName="FiveNodes_5" presStyleLbl="node1" presStyleIdx="4" presStyleCnt="5">
        <dgm:presLayoutVars>
          <dgm:bulletEnabled val="1"/>
        </dgm:presLayoutVars>
      </dgm:prSet>
      <dgm:spPr/>
      <dgm:t>
        <a:bodyPr/>
        <a:lstStyle/>
        <a:p>
          <a:endParaRPr lang="en-US"/>
        </a:p>
      </dgm:t>
    </dgm:pt>
    <dgm:pt modelId="{3895C40E-0310-49A6-8E97-004FCAAAEFA3}" type="pres">
      <dgm:prSet presAssocID="{CC17517C-21A2-419D-A4D4-6021CE4549BF}" presName="FiveConn_1-2" presStyleLbl="fgAccFollowNode1" presStyleIdx="0" presStyleCnt="4">
        <dgm:presLayoutVars>
          <dgm:bulletEnabled val="1"/>
        </dgm:presLayoutVars>
      </dgm:prSet>
      <dgm:spPr/>
      <dgm:t>
        <a:bodyPr/>
        <a:lstStyle/>
        <a:p>
          <a:endParaRPr lang="en-US"/>
        </a:p>
      </dgm:t>
    </dgm:pt>
    <dgm:pt modelId="{1FD66F64-3F47-49F6-8653-5888B260DB47}" type="pres">
      <dgm:prSet presAssocID="{CC17517C-21A2-419D-A4D4-6021CE4549BF}" presName="FiveConn_2-3" presStyleLbl="fgAccFollowNode1" presStyleIdx="1" presStyleCnt="4">
        <dgm:presLayoutVars>
          <dgm:bulletEnabled val="1"/>
        </dgm:presLayoutVars>
      </dgm:prSet>
      <dgm:spPr/>
      <dgm:t>
        <a:bodyPr/>
        <a:lstStyle/>
        <a:p>
          <a:endParaRPr lang="en-US"/>
        </a:p>
      </dgm:t>
    </dgm:pt>
    <dgm:pt modelId="{40A5E530-CB68-49F9-9726-4B04B8F13A52}" type="pres">
      <dgm:prSet presAssocID="{CC17517C-21A2-419D-A4D4-6021CE4549BF}" presName="FiveConn_3-4" presStyleLbl="fgAccFollowNode1" presStyleIdx="2" presStyleCnt="4">
        <dgm:presLayoutVars>
          <dgm:bulletEnabled val="1"/>
        </dgm:presLayoutVars>
      </dgm:prSet>
      <dgm:spPr/>
      <dgm:t>
        <a:bodyPr/>
        <a:lstStyle/>
        <a:p>
          <a:endParaRPr lang="en-US"/>
        </a:p>
      </dgm:t>
    </dgm:pt>
    <dgm:pt modelId="{35EC9B81-EC58-409E-83D9-18EB43619F21}" type="pres">
      <dgm:prSet presAssocID="{CC17517C-21A2-419D-A4D4-6021CE4549BF}" presName="FiveConn_4-5" presStyleLbl="fgAccFollowNode1" presStyleIdx="3" presStyleCnt="4">
        <dgm:presLayoutVars>
          <dgm:bulletEnabled val="1"/>
        </dgm:presLayoutVars>
      </dgm:prSet>
      <dgm:spPr/>
      <dgm:t>
        <a:bodyPr/>
        <a:lstStyle/>
        <a:p>
          <a:endParaRPr lang="en-US"/>
        </a:p>
      </dgm:t>
    </dgm:pt>
    <dgm:pt modelId="{D683B986-2AD6-49F7-94AF-89B7B64FF1A7}" type="pres">
      <dgm:prSet presAssocID="{CC17517C-21A2-419D-A4D4-6021CE4549BF}" presName="FiveNodes_1_text" presStyleLbl="node1" presStyleIdx="4" presStyleCnt="5">
        <dgm:presLayoutVars>
          <dgm:bulletEnabled val="1"/>
        </dgm:presLayoutVars>
      </dgm:prSet>
      <dgm:spPr/>
      <dgm:t>
        <a:bodyPr/>
        <a:lstStyle/>
        <a:p>
          <a:endParaRPr lang="en-US"/>
        </a:p>
      </dgm:t>
    </dgm:pt>
    <dgm:pt modelId="{502F87BA-0D01-47B4-8C07-CD137FC0D698}" type="pres">
      <dgm:prSet presAssocID="{CC17517C-21A2-419D-A4D4-6021CE4549BF}" presName="FiveNodes_2_text" presStyleLbl="node1" presStyleIdx="4" presStyleCnt="5">
        <dgm:presLayoutVars>
          <dgm:bulletEnabled val="1"/>
        </dgm:presLayoutVars>
      </dgm:prSet>
      <dgm:spPr/>
      <dgm:t>
        <a:bodyPr/>
        <a:lstStyle/>
        <a:p>
          <a:endParaRPr lang="en-US"/>
        </a:p>
      </dgm:t>
    </dgm:pt>
    <dgm:pt modelId="{586D302D-5713-4CB2-917C-F84940C18D25}" type="pres">
      <dgm:prSet presAssocID="{CC17517C-21A2-419D-A4D4-6021CE4549BF}" presName="FiveNodes_3_text" presStyleLbl="node1" presStyleIdx="4" presStyleCnt="5">
        <dgm:presLayoutVars>
          <dgm:bulletEnabled val="1"/>
        </dgm:presLayoutVars>
      </dgm:prSet>
      <dgm:spPr/>
      <dgm:t>
        <a:bodyPr/>
        <a:lstStyle/>
        <a:p>
          <a:endParaRPr lang="en-US"/>
        </a:p>
      </dgm:t>
    </dgm:pt>
    <dgm:pt modelId="{E5013496-18D2-493D-9618-52BC8D37461D}" type="pres">
      <dgm:prSet presAssocID="{CC17517C-21A2-419D-A4D4-6021CE4549BF}" presName="FiveNodes_4_text" presStyleLbl="node1" presStyleIdx="4" presStyleCnt="5">
        <dgm:presLayoutVars>
          <dgm:bulletEnabled val="1"/>
        </dgm:presLayoutVars>
      </dgm:prSet>
      <dgm:spPr/>
      <dgm:t>
        <a:bodyPr/>
        <a:lstStyle/>
        <a:p>
          <a:endParaRPr lang="en-US"/>
        </a:p>
      </dgm:t>
    </dgm:pt>
    <dgm:pt modelId="{C49782DB-10F6-4809-87F9-01E889C86607}" type="pres">
      <dgm:prSet presAssocID="{CC17517C-21A2-419D-A4D4-6021CE4549BF}" presName="FiveNodes_5_text" presStyleLbl="node1" presStyleIdx="4" presStyleCnt="5">
        <dgm:presLayoutVars>
          <dgm:bulletEnabled val="1"/>
        </dgm:presLayoutVars>
      </dgm:prSet>
      <dgm:spPr/>
      <dgm:t>
        <a:bodyPr/>
        <a:lstStyle/>
        <a:p>
          <a:endParaRPr lang="en-US"/>
        </a:p>
      </dgm:t>
    </dgm:pt>
  </dgm:ptLst>
  <dgm:cxnLst>
    <dgm:cxn modelId="{1E626838-0ECC-4B06-B3C7-3AFD785927D5}" type="presOf" srcId="{B281F4E7-CB60-424E-8A5B-5320836426E3}" destId="{35EC9B81-EC58-409E-83D9-18EB43619F21}" srcOrd="0" destOrd="0" presId="urn:microsoft.com/office/officeart/2005/8/layout/vProcess5"/>
    <dgm:cxn modelId="{6A27FC25-1BCA-4383-B0A7-FB4893EB8C4C}" type="presOf" srcId="{ACC02692-8216-46EA-BF9A-7773E937282E}" destId="{8C5D2B09-7401-483F-A5D8-AC73A4D6ACD3}" srcOrd="0" destOrd="0" presId="urn:microsoft.com/office/officeart/2005/8/layout/vProcess5"/>
    <dgm:cxn modelId="{D479BBAB-6157-4C25-80EF-000005DF98AC}" type="presOf" srcId="{09AB3209-B9F2-452F-8392-4F467C86910C}" destId="{D683B986-2AD6-49F7-94AF-89B7B64FF1A7}" srcOrd="1" destOrd="0" presId="urn:microsoft.com/office/officeart/2005/8/layout/vProcess5"/>
    <dgm:cxn modelId="{B5EC954E-036F-4298-AEF5-4DA80FABA70A}" srcId="{CC17517C-21A2-419D-A4D4-6021CE4549BF}" destId="{ACC02692-8216-46EA-BF9A-7773E937282E}" srcOrd="3" destOrd="0" parTransId="{3D210411-15B2-4563-8851-F00E3B4BFFC4}" sibTransId="{B281F4E7-CB60-424E-8A5B-5320836426E3}"/>
    <dgm:cxn modelId="{B3FB9503-8617-4313-B369-22A87688EA81}" type="presOf" srcId="{09AB3209-B9F2-452F-8392-4F467C86910C}" destId="{68DAB0CB-0BDB-49A7-AF96-909FCCF32979}" srcOrd="0" destOrd="0" presId="urn:microsoft.com/office/officeart/2005/8/layout/vProcess5"/>
    <dgm:cxn modelId="{5988C767-AD6E-4456-A61B-B34E918801B5}" srcId="{CC17517C-21A2-419D-A4D4-6021CE4549BF}" destId="{3485CD4A-DDB6-46F1-AA35-DCEE3BC4F358}" srcOrd="4" destOrd="0" parTransId="{5EF27AEF-9C28-4C4A-BDD4-23BDF4A860E6}" sibTransId="{3C9A942E-211D-45B0-9639-8CAD79CF5619}"/>
    <dgm:cxn modelId="{70543475-E619-4B3A-8185-FD3F88B07736}" type="presOf" srcId="{CC17517C-21A2-419D-A4D4-6021CE4549BF}" destId="{DC9CB040-7BFE-4EC3-BAAC-FE308CB6471E}" srcOrd="0" destOrd="0" presId="urn:microsoft.com/office/officeart/2005/8/layout/vProcess5"/>
    <dgm:cxn modelId="{FFF3DE42-292D-47EE-8B65-BE7DB1EB649D}" type="presOf" srcId="{3485CD4A-DDB6-46F1-AA35-DCEE3BC4F358}" destId="{3A7FBC37-91C9-43B5-AF57-AE0BAB705590}" srcOrd="0" destOrd="0" presId="urn:microsoft.com/office/officeart/2005/8/layout/vProcess5"/>
    <dgm:cxn modelId="{0A04D54F-D7FE-429A-91E9-E13D06BA0502}" srcId="{CC17517C-21A2-419D-A4D4-6021CE4549BF}" destId="{20A54653-BCE5-4961-BAB5-DFAB1F30D67D}" srcOrd="1" destOrd="0" parTransId="{C07C1DE9-1679-45DC-8E57-0928FAFD31A8}" sibTransId="{AC5BE8B5-DAE7-4668-A0DF-FB32B48630D3}"/>
    <dgm:cxn modelId="{88964636-2297-4649-AD2B-417764E32AA3}" type="presOf" srcId="{20A54653-BCE5-4961-BAB5-DFAB1F30D67D}" destId="{985DCCDB-9CA9-4568-BE54-4FBAA27297B7}" srcOrd="0" destOrd="0" presId="urn:microsoft.com/office/officeart/2005/8/layout/vProcess5"/>
    <dgm:cxn modelId="{F782D3BB-218F-49A0-852D-3CCFE9A198CE}" type="presOf" srcId="{20A54653-BCE5-4961-BAB5-DFAB1F30D67D}" destId="{502F87BA-0D01-47B4-8C07-CD137FC0D698}" srcOrd="1" destOrd="0" presId="urn:microsoft.com/office/officeart/2005/8/layout/vProcess5"/>
    <dgm:cxn modelId="{0B602847-6DBE-44F1-BD37-D77CC0856C9A}" type="presOf" srcId="{AC5BE8B5-DAE7-4668-A0DF-FB32B48630D3}" destId="{1FD66F64-3F47-49F6-8653-5888B260DB47}" srcOrd="0" destOrd="0" presId="urn:microsoft.com/office/officeart/2005/8/layout/vProcess5"/>
    <dgm:cxn modelId="{CC1410F0-5D1A-4FFB-96FF-9BA956926844}" srcId="{CC17517C-21A2-419D-A4D4-6021CE4549BF}" destId="{8B54A77F-232C-4FC9-A748-1A6C5FBA8219}" srcOrd="2" destOrd="0" parTransId="{8E187E71-84AD-46BA-966F-6C0115CA4E55}" sibTransId="{1483922C-4C3C-40A6-BCB9-C2FB89B0E9C1}"/>
    <dgm:cxn modelId="{2155CCEB-50D1-4140-A9E4-3C689C956FE5}" type="presOf" srcId="{8B54A77F-232C-4FC9-A748-1A6C5FBA8219}" destId="{A194B763-3E37-463D-A3D3-91A901DB5AC5}" srcOrd="0" destOrd="0" presId="urn:microsoft.com/office/officeart/2005/8/layout/vProcess5"/>
    <dgm:cxn modelId="{E732E3F2-FC37-4A31-93DC-0282D1A0C267}" type="presOf" srcId="{3485CD4A-DDB6-46F1-AA35-DCEE3BC4F358}" destId="{C49782DB-10F6-4809-87F9-01E889C86607}" srcOrd="1" destOrd="0" presId="urn:microsoft.com/office/officeart/2005/8/layout/vProcess5"/>
    <dgm:cxn modelId="{89654128-B60F-4103-A185-F3F0BDF1669D}" type="presOf" srcId="{8B54A77F-232C-4FC9-A748-1A6C5FBA8219}" destId="{586D302D-5713-4CB2-917C-F84940C18D25}" srcOrd="1" destOrd="0" presId="urn:microsoft.com/office/officeart/2005/8/layout/vProcess5"/>
    <dgm:cxn modelId="{36BAFFC0-F06B-43CF-ABB5-E065D48355D8}" type="presOf" srcId="{C65361FD-7E1B-43A2-8287-6860461B52D7}" destId="{3895C40E-0310-49A6-8E97-004FCAAAEFA3}" srcOrd="0" destOrd="0" presId="urn:microsoft.com/office/officeart/2005/8/layout/vProcess5"/>
    <dgm:cxn modelId="{911B5E22-3092-44AC-99CE-68E5BC1E1D82}" type="presOf" srcId="{1483922C-4C3C-40A6-BCB9-C2FB89B0E9C1}" destId="{40A5E530-CB68-49F9-9726-4B04B8F13A52}" srcOrd="0" destOrd="0" presId="urn:microsoft.com/office/officeart/2005/8/layout/vProcess5"/>
    <dgm:cxn modelId="{D79608BC-B477-40EB-9952-973616E999AF}" type="presOf" srcId="{ACC02692-8216-46EA-BF9A-7773E937282E}" destId="{E5013496-18D2-493D-9618-52BC8D37461D}" srcOrd="1" destOrd="0" presId="urn:microsoft.com/office/officeart/2005/8/layout/vProcess5"/>
    <dgm:cxn modelId="{7B8F4E32-1CCE-4055-A8D6-A15CC7018410}" srcId="{CC17517C-21A2-419D-A4D4-6021CE4549BF}" destId="{09AB3209-B9F2-452F-8392-4F467C86910C}" srcOrd="0" destOrd="0" parTransId="{C3046EBA-1995-4F36-8D4D-14A271361C90}" sibTransId="{C65361FD-7E1B-43A2-8287-6860461B52D7}"/>
    <dgm:cxn modelId="{5AC54641-4552-473B-85CD-357D89E01C1B}" type="presParOf" srcId="{DC9CB040-7BFE-4EC3-BAAC-FE308CB6471E}" destId="{323301A3-2EB1-4E51-AB12-0876475B2494}" srcOrd="0" destOrd="0" presId="urn:microsoft.com/office/officeart/2005/8/layout/vProcess5"/>
    <dgm:cxn modelId="{66CE51AB-D1C8-4517-A129-CAF326C695C0}" type="presParOf" srcId="{DC9CB040-7BFE-4EC3-BAAC-FE308CB6471E}" destId="{68DAB0CB-0BDB-49A7-AF96-909FCCF32979}" srcOrd="1" destOrd="0" presId="urn:microsoft.com/office/officeart/2005/8/layout/vProcess5"/>
    <dgm:cxn modelId="{96F78101-3548-4B5A-B066-6D3D3B48F6C8}" type="presParOf" srcId="{DC9CB040-7BFE-4EC3-BAAC-FE308CB6471E}" destId="{985DCCDB-9CA9-4568-BE54-4FBAA27297B7}" srcOrd="2" destOrd="0" presId="urn:microsoft.com/office/officeart/2005/8/layout/vProcess5"/>
    <dgm:cxn modelId="{D7719799-878B-4A50-B96A-B3581B8C00CE}" type="presParOf" srcId="{DC9CB040-7BFE-4EC3-BAAC-FE308CB6471E}" destId="{A194B763-3E37-463D-A3D3-91A901DB5AC5}" srcOrd="3" destOrd="0" presId="urn:microsoft.com/office/officeart/2005/8/layout/vProcess5"/>
    <dgm:cxn modelId="{FB4B0E8E-D94C-4E09-83F5-880F1087E361}" type="presParOf" srcId="{DC9CB040-7BFE-4EC3-BAAC-FE308CB6471E}" destId="{8C5D2B09-7401-483F-A5D8-AC73A4D6ACD3}" srcOrd="4" destOrd="0" presId="urn:microsoft.com/office/officeart/2005/8/layout/vProcess5"/>
    <dgm:cxn modelId="{2A10906D-EB2F-4B68-98EA-31450AA261DD}" type="presParOf" srcId="{DC9CB040-7BFE-4EC3-BAAC-FE308CB6471E}" destId="{3A7FBC37-91C9-43B5-AF57-AE0BAB705590}" srcOrd="5" destOrd="0" presId="urn:microsoft.com/office/officeart/2005/8/layout/vProcess5"/>
    <dgm:cxn modelId="{BDE57C20-2C9A-40DB-BE14-99FA6638BEC8}" type="presParOf" srcId="{DC9CB040-7BFE-4EC3-BAAC-FE308CB6471E}" destId="{3895C40E-0310-49A6-8E97-004FCAAAEFA3}" srcOrd="6" destOrd="0" presId="urn:microsoft.com/office/officeart/2005/8/layout/vProcess5"/>
    <dgm:cxn modelId="{C08C9542-ADFB-471E-9223-6DA7D0DB17AF}" type="presParOf" srcId="{DC9CB040-7BFE-4EC3-BAAC-FE308CB6471E}" destId="{1FD66F64-3F47-49F6-8653-5888B260DB47}" srcOrd="7" destOrd="0" presId="urn:microsoft.com/office/officeart/2005/8/layout/vProcess5"/>
    <dgm:cxn modelId="{F969FBC9-2B65-44F6-BCF6-B0DA24ECFC16}" type="presParOf" srcId="{DC9CB040-7BFE-4EC3-BAAC-FE308CB6471E}" destId="{40A5E530-CB68-49F9-9726-4B04B8F13A52}" srcOrd="8" destOrd="0" presId="urn:microsoft.com/office/officeart/2005/8/layout/vProcess5"/>
    <dgm:cxn modelId="{C5F11DEB-48C5-4841-9D7B-3FD31AA7A98B}" type="presParOf" srcId="{DC9CB040-7BFE-4EC3-BAAC-FE308CB6471E}" destId="{35EC9B81-EC58-409E-83D9-18EB43619F21}" srcOrd="9" destOrd="0" presId="urn:microsoft.com/office/officeart/2005/8/layout/vProcess5"/>
    <dgm:cxn modelId="{666722A8-340F-4B2B-89C9-0674E1702F45}" type="presParOf" srcId="{DC9CB040-7BFE-4EC3-BAAC-FE308CB6471E}" destId="{D683B986-2AD6-49F7-94AF-89B7B64FF1A7}" srcOrd="10" destOrd="0" presId="urn:microsoft.com/office/officeart/2005/8/layout/vProcess5"/>
    <dgm:cxn modelId="{3C032C6B-7036-4B11-A27D-4F0BE7B1D940}" type="presParOf" srcId="{DC9CB040-7BFE-4EC3-BAAC-FE308CB6471E}" destId="{502F87BA-0D01-47B4-8C07-CD137FC0D698}" srcOrd="11" destOrd="0" presId="urn:microsoft.com/office/officeart/2005/8/layout/vProcess5"/>
    <dgm:cxn modelId="{3DEE9E40-13EC-4807-8985-468C993BEAAB}" type="presParOf" srcId="{DC9CB040-7BFE-4EC3-BAAC-FE308CB6471E}" destId="{586D302D-5713-4CB2-917C-F84940C18D25}" srcOrd="12" destOrd="0" presId="urn:microsoft.com/office/officeart/2005/8/layout/vProcess5"/>
    <dgm:cxn modelId="{BE0DDFCA-E7D3-4C11-93BE-89F43A165A47}" type="presParOf" srcId="{DC9CB040-7BFE-4EC3-BAAC-FE308CB6471E}" destId="{E5013496-18D2-493D-9618-52BC8D37461D}" srcOrd="13" destOrd="0" presId="urn:microsoft.com/office/officeart/2005/8/layout/vProcess5"/>
    <dgm:cxn modelId="{798E166B-88EE-4844-9FBF-3E93DC25BFE6}" type="presParOf" srcId="{DC9CB040-7BFE-4EC3-BAAC-FE308CB6471E}" destId="{C49782DB-10F6-4809-87F9-01E889C8660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FC82B8-E194-48E9-AA61-6275D7B3FA86}" type="doc">
      <dgm:prSet loTypeId="urn:microsoft.com/office/officeart/2011/layout/TabList" loCatId="list" qsTypeId="urn:microsoft.com/office/officeart/2005/8/quickstyle/3d3" qsCatId="3D" csTypeId="urn:microsoft.com/office/officeart/2005/8/colors/accent2_2" csCatId="accent2" phldr="1"/>
      <dgm:spPr/>
      <dgm:t>
        <a:bodyPr/>
        <a:lstStyle/>
        <a:p>
          <a:endParaRPr lang="en-US"/>
        </a:p>
      </dgm:t>
    </dgm:pt>
    <dgm:pt modelId="{E2B12A71-72B5-4D56-8E64-D8DFD8881695}">
      <dgm:prSet custT="1"/>
      <dgm:spPr/>
      <dgm:t>
        <a:bodyPr/>
        <a:lstStyle/>
        <a:p>
          <a:pPr rtl="0"/>
          <a:r>
            <a:rPr lang="en-US" sz="2400" dirty="0" smtClean="0">
              <a:solidFill>
                <a:schemeClr val="bg1"/>
              </a:solidFill>
              <a:latin typeface="+mj-lt"/>
            </a:rPr>
            <a:t>Student Enrollment </a:t>
          </a:r>
          <a:endParaRPr lang="en-US" sz="2400" dirty="0">
            <a:solidFill>
              <a:schemeClr val="bg1"/>
            </a:solidFill>
            <a:latin typeface="+mj-lt"/>
          </a:endParaRPr>
        </a:p>
      </dgm:t>
    </dgm:pt>
    <dgm:pt modelId="{04F22542-8314-4303-9896-9E48CAF58D6B}" type="parTrans" cxnId="{4F9491DD-9758-46F6-B516-04C58CCCB9F2}">
      <dgm:prSet/>
      <dgm:spPr/>
      <dgm:t>
        <a:bodyPr/>
        <a:lstStyle/>
        <a:p>
          <a:endParaRPr lang="en-US">
            <a:solidFill>
              <a:schemeClr val="bg1"/>
            </a:solidFill>
          </a:endParaRPr>
        </a:p>
      </dgm:t>
    </dgm:pt>
    <dgm:pt modelId="{7AA0F54B-A6C1-48A7-8AFD-36E55B134EB1}" type="sibTrans" cxnId="{4F9491DD-9758-46F6-B516-04C58CCCB9F2}">
      <dgm:prSet/>
      <dgm:spPr/>
      <dgm:t>
        <a:bodyPr/>
        <a:lstStyle/>
        <a:p>
          <a:endParaRPr lang="en-US">
            <a:solidFill>
              <a:schemeClr val="bg1"/>
            </a:solidFill>
          </a:endParaRPr>
        </a:p>
      </dgm:t>
    </dgm:pt>
    <dgm:pt modelId="{5E13085D-E837-4D3B-B426-4F71DA1D9730}">
      <dgm:prSet custT="1"/>
      <dgm:spPr/>
      <dgm:t>
        <a:bodyPr anchor="ctr" anchorCtr="0"/>
        <a:lstStyle/>
        <a:p>
          <a:pPr marL="236538" indent="0" rtl="0"/>
          <a:r>
            <a:rPr lang="en-US" sz="2600" dirty="0" smtClean="0">
              <a:solidFill>
                <a:schemeClr val="bg1"/>
              </a:solidFill>
              <a:latin typeface="+mj-lt"/>
            </a:rPr>
            <a:t>Enter number of students enrolled in each grade level to generate your BRIDGE Law Reports.</a:t>
          </a:r>
          <a:endParaRPr lang="en-US" sz="2600" dirty="0">
            <a:solidFill>
              <a:schemeClr val="bg1"/>
            </a:solidFill>
            <a:latin typeface="+mj-lt"/>
          </a:endParaRPr>
        </a:p>
      </dgm:t>
    </dgm:pt>
    <dgm:pt modelId="{69BB4032-2922-4B85-9606-69424A16A09D}" type="parTrans" cxnId="{694BF5C6-5FA6-4A46-9598-E923E956EEEC}">
      <dgm:prSet/>
      <dgm:spPr/>
      <dgm:t>
        <a:bodyPr/>
        <a:lstStyle/>
        <a:p>
          <a:endParaRPr lang="en-US">
            <a:solidFill>
              <a:schemeClr val="bg1"/>
            </a:solidFill>
          </a:endParaRPr>
        </a:p>
      </dgm:t>
    </dgm:pt>
    <dgm:pt modelId="{39611F81-440A-4F3F-8A78-55CAF98B930B}" type="sibTrans" cxnId="{694BF5C6-5FA6-4A46-9598-E923E956EEEC}">
      <dgm:prSet/>
      <dgm:spPr/>
      <dgm:t>
        <a:bodyPr/>
        <a:lstStyle/>
        <a:p>
          <a:endParaRPr lang="en-US">
            <a:solidFill>
              <a:schemeClr val="bg1"/>
            </a:solidFill>
          </a:endParaRPr>
        </a:p>
      </dgm:t>
    </dgm:pt>
    <dgm:pt modelId="{9E3F8298-0D1E-4DCF-A8B3-19A48F523B08}">
      <dgm:prSet custT="1"/>
      <dgm:spPr/>
      <dgm:t>
        <a:bodyPr/>
        <a:lstStyle/>
        <a:p>
          <a:pPr rtl="0"/>
          <a:r>
            <a:rPr lang="en-US" sz="2000" dirty="0" smtClean="0">
              <a:solidFill>
                <a:schemeClr val="bg1"/>
              </a:solidFill>
              <a:latin typeface="+mj-lt"/>
            </a:rPr>
            <a:t>8th Grade Course Planner (Individual Graduation Plan) Verification  </a:t>
          </a:r>
          <a:endParaRPr lang="en-US" sz="2000" dirty="0">
            <a:solidFill>
              <a:schemeClr val="bg1"/>
            </a:solidFill>
            <a:latin typeface="+mj-lt"/>
          </a:endParaRPr>
        </a:p>
      </dgm:t>
    </dgm:pt>
    <dgm:pt modelId="{470F6EDF-88F4-4803-8CAC-4E63A7B11B51}" type="parTrans" cxnId="{421E0AB3-C4F7-4519-BCBD-67737DBD2D47}">
      <dgm:prSet/>
      <dgm:spPr/>
      <dgm:t>
        <a:bodyPr/>
        <a:lstStyle/>
        <a:p>
          <a:endParaRPr lang="en-US">
            <a:solidFill>
              <a:schemeClr val="bg1"/>
            </a:solidFill>
          </a:endParaRPr>
        </a:p>
      </dgm:t>
    </dgm:pt>
    <dgm:pt modelId="{2A998EC9-7D38-4269-A41F-6C03832BC330}" type="sibTrans" cxnId="{421E0AB3-C4F7-4519-BCBD-67737DBD2D47}">
      <dgm:prSet/>
      <dgm:spPr/>
      <dgm:t>
        <a:bodyPr/>
        <a:lstStyle/>
        <a:p>
          <a:endParaRPr lang="en-US">
            <a:solidFill>
              <a:schemeClr val="bg1"/>
            </a:solidFill>
          </a:endParaRPr>
        </a:p>
      </dgm:t>
    </dgm:pt>
    <dgm:pt modelId="{8A62A823-6342-488F-BB17-9CCB82C91CC1}">
      <dgm:prSet custT="1"/>
      <dgm:spPr/>
      <dgm:t>
        <a:bodyPr anchor="ctr" anchorCtr="0"/>
        <a:lstStyle/>
        <a:p>
          <a:pPr rtl="0"/>
          <a:r>
            <a:rPr lang="en-US" sz="2600" dirty="0" smtClean="0">
              <a:solidFill>
                <a:schemeClr val="bg1"/>
              </a:solidFill>
              <a:latin typeface="+mj-lt"/>
            </a:rPr>
            <a:t>Select the 8th grade students to verify they have completed their Course Planner (Individual Graduation Plan).</a:t>
          </a:r>
          <a:endParaRPr lang="en-US" sz="2600" dirty="0">
            <a:solidFill>
              <a:schemeClr val="bg1"/>
            </a:solidFill>
            <a:latin typeface="+mj-lt"/>
          </a:endParaRPr>
        </a:p>
      </dgm:t>
    </dgm:pt>
    <dgm:pt modelId="{205C2FA8-C918-4983-9446-2A11B8DEA83B}" type="parTrans" cxnId="{5FDF163A-9DF4-4BC7-B40D-EE12B23F72C0}">
      <dgm:prSet/>
      <dgm:spPr/>
      <dgm:t>
        <a:bodyPr/>
        <a:lstStyle/>
        <a:p>
          <a:endParaRPr lang="en-US">
            <a:solidFill>
              <a:schemeClr val="bg1"/>
            </a:solidFill>
          </a:endParaRPr>
        </a:p>
      </dgm:t>
    </dgm:pt>
    <dgm:pt modelId="{89646DBD-563F-4790-AC08-FADAD6EF202E}" type="sibTrans" cxnId="{5FDF163A-9DF4-4BC7-B40D-EE12B23F72C0}">
      <dgm:prSet/>
      <dgm:spPr/>
      <dgm:t>
        <a:bodyPr/>
        <a:lstStyle/>
        <a:p>
          <a:endParaRPr lang="en-US">
            <a:solidFill>
              <a:schemeClr val="bg1"/>
            </a:solidFill>
          </a:endParaRPr>
        </a:p>
      </dgm:t>
    </dgm:pt>
    <dgm:pt modelId="{8A2BA2AF-BECA-4DC8-8F20-D7F42C4AFE75}" type="pres">
      <dgm:prSet presAssocID="{66FC82B8-E194-48E9-AA61-6275D7B3FA86}" presName="Name0" presStyleCnt="0">
        <dgm:presLayoutVars>
          <dgm:chMax/>
          <dgm:chPref val="3"/>
          <dgm:dir/>
          <dgm:animOne val="branch"/>
          <dgm:animLvl val="lvl"/>
        </dgm:presLayoutVars>
      </dgm:prSet>
      <dgm:spPr/>
      <dgm:t>
        <a:bodyPr/>
        <a:lstStyle/>
        <a:p>
          <a:endParaRPr lang="en-US"/>
        </a:p>
      </dgm:t>
    </dgm:pt>
    <dgm:pt modelId="{38683163-6E6B-48DA-90D3-59D435D771AD}" type="pres">
      <dgm:prSet presAssocID="{E2B12A71-72B5-4D56-8E64-D8DFD8881695}" presName="composite" presStyleCnt="0"/>
      <dgm:spPr/>
      <dgm:t>
        <a:bodyPr/>
        <a:lstStyle/>
        <a:p>
          <a:endParaRPr lang="en-US"/>
        </a:p>
      </dgm:t>
    </dgm:pt>
    <dgm:pt modelId="{E0A0CA60-A692-4C9D-9ABD-5F6618E86D42}" type="pres">
      <dgm:prSet presAssocID="{E2B12A71-72B5-4D56-8E64-D8DFD8881695}" presName="FirstChild" presStyleLbl="revTx" presStyleIdx="0" presStyleCnt="2">
        <dgm:presLayoutVars>
          <dgm:chMax val="0"/>
          <dgm:chPref val="0"/>
          <dgm:bulletEnabled val="1"/>
        </dgm:presLayoutVars>
      </dgm:prSet>
      <dgm:spPr/>
      <dgm:t>
        <a:bodyPr/>
        <a:lstStyle/>
        <a:p>
          <a:endParaRPr lang="en-US"/>
        </a:p>
      </dgm:t>
    </dgm:pt>
    <dgm:pt modelId="{D15551A3-6E9A-48EA-B6B7-7D8B2C236DC9}" type="pres">
      <dgm:prSet presAssocID="{E2B12A71-72B5-4D56-8E64-D8DFD8881695}" presName="Parent" presStyleLbl="alignNode1" presStyleIdx="0" presStyleCnt="2">
        <dgm:presLayoutVars>
          <dgm:chMax val="3"/>
          <dgm:chPref val="3"/>
          <dgm:bulletEnabled val="1"/>
        </dgm:presLayoutVars>
      </dgm:prSet>
      <dgm:spPr/>
      <dgm:t>
        <a:bodyPr/>
        <a:lstStyle/>
        <a:p>
          <a:endParaRPr lang="en-US"/>
        </a:p>
      </dgm:t>
    </dgm:pt>
    <dgm:pt modelId="{0271DF78-1451-45B4-9FA9-CDC1A41F3B36}" type="pres">
      <dgm:prSet presAssocID="{E2B12A71-72B5-4D56-8E64-D8DFD8881695}" presName="Accent" presStyleLbl="parChTrans1D1" presStyleIdx="0" presStyleCnt="2"/>
      <dgm:spPr/>
      <dgm:t>
        <a:bodyPr/>
        <a:lstStyle/>
        <a:p>
          <a:endParaRPr lang="en-US"/>
        </a:p>
      </dgm:t>
    </dgm:pt>
    <dgm:pt modelId="{BEB850A0-CC6E-47FC-AF41-E2ACAF285AE8}" type="pres">
      <dgm:prSet presAssocID="{7AA0F54B-A6C1-48A7-8AFD-36E55B134EB1}" presName="sibTrans" presStyleCnt="0"/>
      <dgm:spPr/>
      <dgm:t>
        <a:bodyPr/>
        <a:lstStyle/>
        <a:p>
          <a:endParaRPr lang="en-US"/>
        </a:p>
      </dgm:t>
    </dgm:pt>
    <dgm:pt modelId="{7B132D5E-E984-4451-A3C9-41B58B02D53E}" type="pres">
      <dgm:prSet presAssocID="{9E3F8298-0D1E-4DCF-A8B3-19A48F523B08}" presName="composite" presStyleCnt="0"/>
      <dgm:spPr/>
      <dgm:t>
        <a:bodyPr/>
        <a:lstStyle/>
        <a:p>
          <a:endParaRPr lang="en-US"/>
        </a:p>
      </dgm:t>
    </dgm:pt>
    <dgm:pt modelId="{9193E74D-8B08-4AD1-AAA0-15812B4E121C}" type="pres">
      <dgm:prSet presAssocID="{9E3F8298-0D1E-4DCF-A8B3-19A48F523B08}" presName="FirstChild" presStyleLbl="revTx" presStyleIdx="1" presStyleCnt="2">
        <dgm:presLayoutVars>
          <dgm:chMax val="0"/>
          <dgm:chPref val="0"/>
          <dgm:bulletEnabled val="1"/>
        </dgm:presLayoutVars>
      </dgm:prSet>
      <dgm:spPr/>
      <dgm:t>
        <a:bodyPr/>
        <a:lstStyle/>
        <a:p>
          <a:endParaRPr lang="en-US"/>
        </a:p>
      </dgm:t>
    </dgm:pt>
    <dgm:pt modelId="{19BCBB99-D034-45B0-A21A-FEF6A3A28A22}" type="pres">
      <dgm:prSet presAssocID="{9E3F8298-0D1E-4DCF-A8B3-19A48F523B08}" presName="Parent" presStyleLbl="alignNode1" presStyleIdx="1" presStyleCnt="2">
        <dgm:presLayoutVars>
          <dgm:chMax val="3"/>
          <dgm:chPref val="3"/>
          <dgm:bulletEnabled val="1"/>
        </dgm:presLayoutVars>
      </dgm:prSet>
      <dgm:spPr/>
      <dgm:t>
        <a:bodyPr/>
        <a:lstStyle/>
        <a:p>
          <a:endParaRPr lang="en-US"/>
        </a:p>
      </dgm:t>
    </dgm:pt>
    <dgm:pt modelId="{BD41025D-FFFA-4902-B1D1-383F1F925B19}" type="pres">
      <dgm:prSet presAssocID="{9E3F8298-0D1E-4DCF-A8B3-19A48F523B08}" presName="Accent" presStyleLbl="parChTrans1D1" presStyleIdx="1" presStyleCnt="2"/>
      <dgm:spPr/>
      <dgm:t>
        <a:bodyPr/>
        <a:lstStyle/>
        <a:p>
          <a:endParaRPr lang="en-US"/>
        </a:p>
      </dgm:t>
    </dgm:pt>
  </dgm:ptLst>
  <dgm:cxnLst>
    <dgm:cxn modelId="{389D3E50-2AEB-44D3-9007-7D047328F701}" type="presOf" srcId="{66FC82B8-E194-48E9-AA61-6275D7B3FA86}" destId="{8A2BA2AF-BECA-4DC8-8F20-D7F42C4AFE75}" srcOrd="0" destOrd="0" presId="urn:microsoft.com/office/officeart/2011/layout/TabList"/>
    <dgm:cxn modelId="{226B255F-863B-4FD6-A062-33CBAF293A6C}" type="presOf" srcId="{8A62A823-6342-488F-BB17-9CCB82C91CC1}" destId="{9193E74D-8B08-4AD1-AAA0-15812B4E121C}" srcOrd="0" destOrd="0" presId="urn:microsoft.com/office/officeart/2011/layout/TabList"/>
    <dgm:cxn modelId="{732054B3-B56B-49C9-9B6F-784CCCF67BCA}" type="presOf" srcId="{E2B12A71-72B5-4D56-8E64-D8DFD8881695}" destId="{D15551A3-6E9A-48EA-B6B7-7D8B2C236DC9}" srcOrd="0" destOrd="0" presId="urn:microsoft.com/office/officeart/2011/layout/TabList"/>
    <dgm:cxn modelId="{69347258-BD62-4378-9BDA-15FF7CD6EE74}" type="presOf" srcId="{5E13085D-E837-4D3B-B426-4F71DA1D9730}" destId="{E0A0CA60-A692-4C9D-9ABD-5F6618E86D42}" srcOrd="0" destOrd="0" presId="urn:microsoft.com/office/officeart/2011/layout/TabList"/>
    <dgm:cxn modelId="{694BF5C6-5FA6-4A46-9598-E923E956EEEC}" srcId="{E2B12A71-72B5-4D56-8E64-D8DFD8881695}" destId="{5E13085D-E837-4D3B-B426-4F71DA1D9730}" srcOrd="0" destOrd="0" parTransId="{69BB4032-2922-4B85-9606-69424A16A09D}" sibTransId="{39611F81-440A-4F3F-8A78-55CAF98B930B}"/>
    <dgm:cxn modelId="{4F9491DD-9758-46F6-B516-04C58CCCB9F2}" srcId="{66FC82B8-E194-48E9-AA61-6275D7B3FA86}" destId="{E2B12A71-72B5-4D56-8E64-D8DFD8881695}" srcOrd="0" destOrd="0" parTransId="{04F22542-8314-4303-9896-9E48CAF58D6B}" sibTransId="{7AA0F54B-A6C1-48A7-8AFD-36E55B134EB1}"/>
    <dgm:cxn modelId="{E34DF883-BC02-44E8-9BEC-6B8B161EFC44}" type="presOf" srcId="{9E3F8298-0D1E-4DCF-A8B3-19A48F523B08}" destId="{19BCBB99-D034-45B0-A21A-FEF6A3A28A22}" srcOrd="0" destOrd="0" presId="urn:microsoft.com/office/officeart/2011/layout/TabList"/>
    <dgm:cxn modelId="{421E0AB3-C4F7-4519-BCBD-67737DBD2D47}" srcId="{66FC82B8-E194-48E9-AA61-6275D7B3FA86}" destId="{9E3F8298-0D1E-4DCF-A8B3-19A48F523B08}" srcOrd="1" destOrd="0" parTransId="{470F6EDF-88F4-4803-8CAC-4E63A7B11B51}" sibTransId="{2A998EC9-7D38-4269-A41F-6C03832BC330}"/>
    <dgm:cxn modelId="{5FDF163A-9DF4-4BC7-B40D-EE12B23F72C0}" srcId="{9E3F8298-0D1E-4DCF-A8B3-19A48F523B08}" destId="{8A62A823-6342-488F-BB17-9CCB82C91CC1}" srcOrd="0" destOrd="0" parTransId="{205C2FA8-C918-4983-9446-2A11B8DEA83B}" sibTransId="{89646DBD-563F-4790-AC08-FADAD6EF202E}"/>
    <dgm:cxn modelId="{73BE9214-6139-4FD4-BBD5-85972B61CCEF}" type="presParOf" srcId="{8A2BA2AF-BECA-4DC8-8F20-D7F42C4AFE75}" destId="{38683163-6E6B-48DA-90D3-59D435D771AD}" srcOrd="0" destOrd="0" presId="urn:microsoft.com/office/officeart/2011/layout/TabList"/>
    <dgm:cxn modelId="{5A4261C9-A718-41ED-9A45-C892268FCA98}" type="presParOf" srcId="{38683163-6E6B-48DA-90D3-59D435D771AD}" destId="{E0A0CA60-A692-4C9D-9ABD-5F6618E86D42}" srcOrd="0" destOrd="0" presId="urn:microsoft.com/office/officeart/2011/layout/TabList"/>
    <dgm:cxn modelId="{ED66B1AA-0781-4FB8-A5F0-D0619E402C9E}" type="presParOf" srcId="{38683163-6E6B-48DA-90D3-59D435D771AD}" destId="{D15551A3-6E9A-48EA-B6B7-7D8B2C236DC9}" srcOrd="1" destOrd="0" presId="urn:microsoft.com/office/officeart/2011/layout/TabList"/>
    <dgm:cxn modelId="{70379BAE-5E3F-4CA0-A1D2-9D9A28263EA4}" type="presParOf" srcId="{38683163-6E6B-48DA-90D3-59D435D771AD}" destId="{0271DF78-1451-45B4-9FA9-CDC1A41F3B36}" srcOrd="2" destOrd="0" presId="urn:microsoft.com/office/officeart/2011/layout/TabList"/>
    <dgm:cxn modelId="{ED85FAFC-A826-4906-B219-96074B8ED71F}" type="presParOf" srcId="{8A2BA2AF-BECA-4DC8-8F20-D7F42C4AFE75}" destId="{BEB850A0-CC6E-47FC-AF41-E2ACAF285AE8}" srcOrd="1" destOrd="0" presId="urn:microsoft.com/office/officeart/2011/layout/TabList"/>
    <dgm:cxn modelId="{C70E9B9F-A6BD-4C6E-A120-37DC19C02B18}" type="presParOf" srcId="{8A2BA2AF-BECA-4DC8-8F20-D7F42C4AFE75}" destId="{7B132D5E-E984-4451-A3C9-41B58B02D53E}" srcOrd="2" destOrd="0" presId="urn:microsoft.com/office/officeart/2011/layout/TabList"/>
    <dgm:cxn modelId="{E850D4D1-3F0E-4B9A-AE54-0CC7A70A4D6E}" type="presParOf" srcId="{7B132D5E-E984-4451-A3C9-41B58B02D53E}" destId="{9193E74D-8B08-4AD1-AAA0-15812B4E121C}" srcOrd="0" destOrd="0" presId="urn:microsoft.com/office/officeart/2011/layout/TabList"/>
    <dgm:cxn modelId="{B3AFEBAD-70A1-432A-A65B-EF0BD31CF5AB}" type="presParOf" srcId="{7B132D5E-E984-4451-A3C9-41B58B02D53E}" destId="{19BCBB99-D034-45B0-A21A-FEF6A3A28A22}" srcOrd="1" destOrd="0" presId="urn:microsoft.com/office/officeart/2011/layout/TabList"/>
    <dgm:cxn modelId="{0E6E439E-DEFA-4279-810A-662DF389948F}" type="presParOf" srcId="{7B132D5E-E984-4451-A3C9-41B58B02D53E}" destId="{BD41025D-FFFA-4902-B1D1-383F1F925B1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D7CFAE-9D6D-460A-994A-0A8E186591BF}" type="doc">
      <dgm:prSet loTypeId="urn:microsoft.com/office/officeart/2011/layout/HexagonRadial" loCatId="cycle" qsTypeId="urn:microsoft.com/office/officeart/2005/8/quickstyle/3d1" qsCatId="3D" csTypeId="urn:microsoft.com/office/officeart/2005/8/colors/colorful1" csCatId="colorful" phldr="1"/>
      <dgm:spPr/>
      <dgm:t>
        <a:bodyPr/>
        <a:lstStyle/>
        <a:p>
          <a:endParaRPr lang="en-US"/>
        </a:p>
      </dgm:t>
    </dgm:pt>
    <dgm:pt modelId="{48147685-2CDD-481B-BA7B-B0378A1F75CD}">
      <dgm:prSet/>
      <dgm:spPr/>
      <dgm:t>
        <a:bodyPr/>
        <a:lstStyle/>
        <a:p>
          <a:pPr rtl="0"/>
          <a:r>
            <a:rPr lang="en-US" dirty="0" smtClean="0">
              <a:latin typeface="+mj-lt"/>
            </a:rPr>
            <a:t>6th Grade: </a:t>
          </a:r>
        </a:p>
        <a:p>
          <a:pPr rtl="0"/>
          <a:r>
            <a:rPr lang="en-US" dirty="0" smtClean="0">
              <a:latin typeface="+mj-lt"/>
            </a:rPr>
            <a:t>Portfolios</a:t>
          </a:r>
          <a:endParaRPr lang="en-US" dirty="0">
            <a:latin typeface="+mj-lt"/>
          </a:endParaRPr>
        </a:p>
      </dgm:t>
    </dgm:pt>
    <dgm:pt modelId="{6723618F-3D3C-4BAA-AAA9-6E92906E0D90}" type="parTrans" cxnId="{B42D1DED-84BA-4BED-9CBB-9AF25FF4822C}">
      <dgm:prSet/>
      <dgm:spPr/>
      <dgm:t>
        <a:bodyPr/>
        <a:lstStyle/>
        <a:p>
          <a:endParaRPr lang="en-US">
            <a:latin typeface="+mj-lt"/>
          </a:endParaRPr>
        </a:p>
      </dgm:t>
    </dgm:pt>
    <dgm:pt modelId="{1EF6D8A4-5EB4-4649-A95E-573E717F3F86}" type="sibTrans" cxnId="{B42D1DED-84BA-4BED-9CBB-9AF25FF4822C}">
      <dgm:prSet/>
      <dgm:spPr/>
      <dgm:t>
        <a:bodyPr/>
        <a:lstStyle/>
        <a:p>
          <a:endParaRPr lang="en-US">
            <a:latin typeface="+mj-lt"/>
          </a:endParaRPr>
        </a:p>
      </dgm:t>
    </dgm:pt>
    <dgm:pt modelId="{0A6D688E-7EAC-4825-9787-EBE481682939}">
      <dgm:prSet/>
      <dgm:spPr/>
      <dgm:t>
        <a:bodyPr/>
        <a:lstStyle/>
        <a:p>
          <a:pPr rtl="0"/>
          <a:r>
            <a:rPr lang="en-US" dirty="0" smtClean="0">
              <a:latin typeface="+mj-lt"/>
            </a:rPr>
            <a:t>6th Grade: </a:t>
          </a:r>
        </a:p>
        <a:p>
          <a:pPr rtl="0"/>
          <a:r>
            <a:rPr lang="en-US" dirty="0" smtClean="0">
              <a:latin typeface="+mj-lt"/>
            </a:rPr>
            <a:t>Career Cluster Inventory  (48 or 80 Questions)</a:t>
          </a:r>
          <a:endParaRPr lang="en-US" dirty="0">
            <a:latin typeface="+mj-lt"/>
          </a:endParaRPr>
        </a:p>
      </dgm:t>
    </dgm:pt>
    <dgm:pt modelId="{5A68FE58-8C1B-4E38-8A1C-C35B549EACF7}" type="parTrans" cxnId="{96C28271-DE81-4B52-9139-DB8A50BD56F0}">
      <dgm:prSet/>
      <dgm:spPr/>
      <dgm:t>
        <a:bodyPr/>
        <a:lstStyle/>
        <a:p>
          <a:endParaRPr lang="en-US">
            <a:latin typeface="+mj-lt"/>
          </a:endParaRPr>
        </a:p>
      </dgm:t>
    </dgm:pt>
    <dgm:pt modelId="{21D62161-7E0E-44FC-B9ED-0724F40BF79A}" type="sibTrans" cxnId="{96C28271-DE81-4B52-9139-DB8A50BD56F0}">
      <dgm:prSet/>
      <dgm:spPr/>
      <dgm:t>
        <a:bodyPr/>
        <a:lstStyle/>
        <a:p>
          <a:endParaRPr lang="en-US">
            <a:latin typeface="+mj-lt"/>
          </a:endParaRPr>
        </a:p>
      </dgm:t>
    </dgm:pt>
    <dgm:pt modelId="{4A17F4D3-6A9D-443D-B20A-4D476C28C009}">
      <dgm:prSet/>
      <dgm:spPr/>
      <dgm:t>
        <a:bodyPr/>
        <a:lstStyle/>
        <a:p>
          <a:pPr rtl="0"/>
          <a:r>
            <a:rPr lang="en-US" dirty="0" smtClean="0">
              <a:latin typeface="+mj-lt"/>
            </a:rPr>
            <a:t>7th Grade: </a:t>
          </a:r>
        </a:p>
        <a:p>
          <a:pPr rtl="0"/>
          <a:r>
            <a:rPr lang="en-US" dirty="0" smtClean="0">
              <a:latin typeface="+mj-lt"/>
            </a:rPr>
            <a:t>Reality Check </a:t>
          </a:r>
          <a:endParaRPr lang="en-US" dirty="0">
            <a:latin typeface="+mj-lt"/>
          </a:endParaRPr>
        </a:p>
      </dgm:t>
    </dgm:pt>
    <dgm:pt modelId="{94C336F4-1CC2-499A-8221-3A625D0EAA4E}" type="parTrans" cxnId="{B61B7EB1-88E0-4252-9434-DBC980E87155}">
      <dgm:prSet/>
      <dgm:spPr/>
      <dgm:t>
        <a:bodyPr/>
        <a:lstStyle/>
        <a:p>
          <a:endParaRPr lang="en-US">
            <a:latin typeface="+mj-lt"/>
          </a:endParaRPr>
        </a:p>
      </dgm:t>
    </dgm:pt>
    <dgm:pt modelId="{42EFCAB8-8A83-45C1-9645-6AFE6F895F8D}" type="sibTrans" cxnId="{B61B7EB1-88E0-4252-9434-DBC980E87155}">
      <dgm:prSet/>
      <dgm:spPr/>
      <dgm:t>
        <a:bodyPr/>
        <a:lstStyle/>
        <a:p>
          <a:endParaRPr lang="en-US">
            <a:latin typeface="+mj-lt"/>
          </a:endParaRPr>
        </a:p>
      </dgm:t>
    </dgm:pt>
    <dgm:pt modelId="{1939F364-0C69-4F6B-8DCD-68F9D25D6300}">
      <dgm:prSet/>
      <dgm:spPr/>
      <dgm:t>
        <a:bodyPr/>
        <a:lstStyle/>
        <a:p>
          <a:pPr rtl="0"/>
          <a:r>
            <a:rPr lang="en-US" dirty="0" smtClean="0">
              <a:latin typeface="+mj-lt"/>
            </a:rPr>
            <a:t>7th Grade:</a:t>
          </a:r>
        </a:p>
        <a:p>
          <a:pPr rtl="0"/>
          <a:r>
            <a:rPr lang="en-US" dirty="0" smtClean="0">
              <a:latin typeface="+mj-lt"/>
            </a:rPr>
            <a:t>3 Career Clusters </a:t>
          </a:r>
          <a:endParaRPr lang="en-US" dirty="0">
            <a:latin typeface="+mj-lt"/>
          </a:endParaRPr>
        </a:p>
      </dgm:t>
    </dgm:pt>
    <dgm:pt modelId="{33D6871C-3D3A-4896-BEF6-F7A1B92980E3}" type="parTrans" cxnId="{EA72882A-DFC9-43D3-9B13-3DB5D5326092}">
      <dgm:prSet/>
      <dgm:spPr/>
      <dgm:t>
        <a:bodyPr/>
        <a:lstStyle/>
        <a:p>
          <a:endParaRPr lang="en-US">
            <a:latin typeface="+mj-lt"/>
          </a:endParaRPr>
        </a:p>
      </dgm:t>
    </dgm:pt>
    <dgm:pt modelId="{57E2B053-32EF-4E2C-A651-111CEA8DC2AD}" type="sibTrans" cxnId="{EA72882A-DFC9-43D3-9B13-3DB5D5326092}">
      <dgm:prSet/>
      <dgm:spPr/>
      <dgm:t>
        <a:bodyPr/>
        <a:lstStyle/>
        <a:p>
          <a:endParaRPr lang="en-US">
            <a:latin typeface="+mj-lt"/>
          </a:endParaRPr>
        </a:p>
      </dgm:t>
    </dgm:pt>
    <dgm:pt modelId="{A9A78A67-73B1-49BD-B08D-6F80FA0C65B0}">
      <dgm:prSet/>
      <dgm:spPr/>
      <dgm:t>
        <a:bodyPr/>
        <a:lstStyle/>
        <a:p>
          <a:pPr rtl="0"/>
          <a:r>
            <a:rPr lang="en-US" dirty="0" smtClean="0">
              <a:latin typeface="+mj-lt"/>
            </a:rPr>
            <a:t>8th Grade: </a:t>
          </a:r>
        </a:p>
        <a:p>
          <a:pPr rtl="0"/>
          <a:r>
            <a:rPr lang="en-US" dirty="0" smtClean="0">
              <a:latin typeface="+mj-lt"/>
            </a:rPr>
            <a:t>3 Occupations </a:t>
          </a:r>
          <a:endParaRPr lang="en-US" dirty="0">
            <a:latin typeface="+mj-lt"/>
          </a:endParaRPr>
        </a:p>
      </dgm:t>
    </dgm:pt>
    <dgm:pt modelId="{485A854F-DC73-4CAD-BE98-E17C8F227620}" type="parTrans" cxnId="{71680B06-1DF1-4F1C-A149-0A3478BF4879}">
      <dgm:prSet/>
      <dgm:spPr/>
      <dgm:t>
        <a:bodyPr/>
        <a:lstStyle/>
        <a:p>
          <a:endParaRPr lang="en-US">
            <a:latin typeface="+mj-lt"/>
          </a:endParaRPr>
        </a:p>
      </dgm:t>
    </dgm:pt>
    <dgm:pt modelId="{60873A95-B09F-49C3-8997-7F696D54BB8B}" type="sibTrans" cxnId="{71680B06-1DF1-4F1C-A149-0A3478BF4879}">
      <dgm:prSet/>
      <dgm:spPr/>
      <dgm:t>
        <a:bodyPr/>
        <a:lstStyle/>
        <a:p>
          <a:endParaRPr lang="en-US">
            <a:latin typeface="+mj-lt"/>
          </a:endParaRPr>
        </a:p>
      </dgm:t>
    </dgm:pt>
    <dgm:pt modelId="{406902A7-ACF7-4D7A-9314-B882CCA4ED81}">
      <dgm:prSet/>
      <dgm:spPr/>
      <dgm:t>
        <a:bodyPr/>
        <a:lstStyle/>
        <a:p>
          <a:pPr rtl="0"/>
          <a:r>
            <a:rPr lang="en-US" dirty="0" smtClean="0">
              <a:latin typeface="+mj-lt"/>
            </a:rPr>
            <a:t>% of 8th graders who have explored at least 3 occupations and saved them in their “My Portfolio”.</a:t>
          </a:r>
          <a:endParaRPr lang="en-US" dirty="0">
            <a:latin typeface="+mj-lt"/>
          </a:endParaRPr>
        </a:p>
      </dgm:t>
    </dgm:pt>
    <dgm:pt modelId="{BCA84EE3-0A32-43C9-8E7E-C0D132925738}" type="parTrans" cxnId="{8C76B53D-CE98-47E3-8E8E-85D4B79464D9}">
      <dgm:prSet/>
      <dgm:spPr/>
      <dgm:t>
        <a:bodyPr/>
        <a:lstStyle/>
        <a:p>
          <a:endParaRPr lang="en-US">
            <a:latin typeface="+mj-lt"/>
          </a:endParaRPr>
        </a:p>
      </dgm:t>
    </dgm:pt>
    <dgm:pt modelId="{9E8D7E27-478C-4532-982C-EC90D95C1E55}" type="sibTrans" cxnId="{8C76B53D-CE98-47E3-8E8E-85D4B79464D9}">
      <dgm:prSet/>
      <dgm:spPr/>
      <dgm:t>
        <a:bodyPr/>
        <a:lstStyle/>
        <a:p>
          <a:endParaRPr lang="en-US">
            <a:latin typeface="+mj-lt"/>
          </a:endParaRPr>
        </a:p>
      </dgm:t>
    </dgm:pt>
    <dgm:pt modelId="{5AA4B601-7281-4D3E-A1F6-13E523DA69F7}">
      <dgm:prSet/>
      <dgm:spPr/>
      <dgm:t>
        <a:bodyPr/>
        <a:lstStyle/>
        <a:p>
          <a:pPr rtl="0"/>
          <a:r>
            <a:rPr lang="en-US" dirty="0" smtClean="0">
              <a:latin typeface="+mj-lt"/>
            </a:rPr>
            <a:t>8th Grade: </a:t>
          </a:r>
        </a:p>
        <a:p>
          <a:pPr rtl="0"/>
          <a:r>
            <a:rPr lang="en-US" dirty="0" smtClean="0">
              <a:latin typeface="+mj-lt"/>
            </a:rPr>
            <a:t>Course Planner (Individual Graduation Plan) </a:t>
          </a:r>
          <a:endParaRPr lang="en-US" dirty="0">
            <a:latin typeface="+mj-lt"/>
          </a:endParaRPr>
        </a:p>
      </dgm:t>
    </dgm:pt>
    <dgm:pt modelId="{3E6A2267-3E23-4BA6-9BD8-042D1CC88602}" type="parTrans" cxnId="{48208D5B-E990-4269-9933-C1B7113360B9}">
      <dgm:prSet/>
      <dgm:spPr/>
      <dgm:t>
        <a:bodyPr/>
        <a:lstStyle/>
        <a:p>
          <a:endParaRPr lang="en-US">
            <a:latin typeface="+mj-lt"/>
          </a:endParaRPr>
        </a:p>
      </dgm:t>
    </dgm:pt>
    <dgm:pt modelId="{04C14B4D-70F6-454E-B13E-19B03F87265D}" type="sibTrans" cxnId="{48208D5B-E990-4269-9933-C1B7113360B9}">
      <dgm:prSet/>
      <dgm:spPr/>
      <dgm:t>
        <a:bodyPr/>
        <a:lstStyle/>
        <a:p>
          <a:endParaRPr lang="en-US">
            <a:latin typeface="+mj-lt"/>
          </a:endParaRPr>
        </a:p>
      </dgm:t>
    </dgm:pt>
    <dgm:pt modelId="{84F16D0E-59CE-49BE-BA68-7426365D7369}">
      <dgm:prSet/>
      <dgm:spPr/>
      <dgm:t>
        <a:bodyPr/>
        <a:lstStyle/>
        <a:p>
          <a:pPr rtl="0"/>
          <a:r>
            <a:rPr lang="en-US" dirty="0" smtClean="0">
              <a:latin typeface="+mj-lt"/>
            </a:rPr>
            <a:t>% of 8th graders who have completed the Course Planner (Individual Graduation Plan).</a:t>
          </a:r>
          <a:endParaRPr lang="en-US" dirty="0">
            <a:latin typeface="+mj-lt"/>
          </a:endParaRPr>
        </a:p>
      </dgm:t>
    </dgm:pt>
    <dgm:pt modelId="{77E0D5BB-B264-475B-ACF0-E1C873561590}" type="parTrans" cxnId="{267CE0AC-441B-4E2D-8FDF-83A4EB07A09D}">
      <dgm:prSet/>
      <dgm:spPr/>
      <dgm:t>
        <a:bodyPr/>
        <a:lstStyle/>
        <a:p>
          <a:endParaRPr lang="en-US">
            <a:latin typeface="+mj-lt"/>
          </a:endParaRPr>
        </a:p>
      </dgm:t>
    </dgm:pt>
    <dgm:pt modelId="{1F4E27E6-CA3A-4ACA-BF0C-D5D32D44EE87}" type="sibTrans" cxnId="{267CE0AC-441B-4E2D-8FDF-83A4EB07A09D}">
      <dgm:prSet/>
      <dgm:spPr/>
      <dgm:t>
        <a:bodyPr/>
        <a:lstStyle/>
        <a:p>
          <a:endParaRPr lang="en-US">
            <a:latin typeface="+mj-lt"/>
          </a:endParaRPr>
        </a:p>
      </dgm:t>
    </dgm:pt>
    <dgm:pt modelId="{9A9C6913-5506-4F4F-99DE-3C4C2ECCB462}">
      <dgm:prSet/>
      <dgm:spPr/>
      <dgm:t>
        <a:bodyPr/>
        <a:lstStyle/>
        <a:p>
          <a:pPr rtl="0"/>
          <a:r>
            <a:rPr lang="en-US" dirty="0" smtClean="0">
              <a:latin typeface="+mj-lt"/>
            </a:rPr>
            <a:t>% of 7th graders who have explored at least 3 career clusters and saved them in their “My Portfolio”.</a:t>
          </a:r>
          <a:endParaRPr lang="en-US" dirty="0">
            <a:latin typeface="+mj-lt"/>
          </a:endParaRPr>
        </a:p>
      </dgm:t>
    </dgm:pt>
    <dgm:pt modelId="{148B799F-AB46-4B70-B4C3-A234E6E5ECE9}" type="sibTrans" cxnId="{7BA4C8D3-770D-4892-9363-02F5D339C7D0}">
      <dgm:prSet/>
      <dgm:spPr/>
      <dgm:t>
        <a:bodyPr/>
        <a:lstStyle/>
        <a:p>
          <a:endParaRPr lang="en-US">
            <a:latin typeface="+mj-lt"/>
          </a:endParaRPr>
        </a:p>
      </dgm:t>
    </dgm:pt>
    <dgm:pt modelId="{794A02F7-20D4-47C6-8441-B22219CF8223}" type="parTrans" cxnId="{7BA4C8D3-770D-4892-9363-02F5D339C7D0}">
      <dgm:prSet/>
      <dgm:spPr/>
      <dgm:t>
        <a:bodyPr/>
        <a:lstStyle/>
        <a:p>
          <a:endParaRPr lang="en-US">
            <a:latin typeface="+mj-lt"/>
          </a:endParaRPr>
        </a:p>
      </dgm:t>
    </dgm:pt>
    <dgm:pt modelId="{7FF92C35-5E1F-408E-967B-33241B80C005}">
      <dgm:prSet/>
      <dgm:spPr/>
      <dgm:t>
        <a:bodyPr/>
        <a:lstStyle/>
        <a:p>
          <a:pPr rtl="0"/>
          <a:r>
            <a:rPr lang="en-US" dirty="0" smtClean="0">
              <a:latin typeface="+mj-lt"/>
            </a:rPr>
            <a:t>% of 7th graders who have taken and saved in their “My Portfolio” the Reality Check </a:t>
          </a:r>
          <a:r>
            <a:rPr lang="en-US" b="1" dirty="0" smtClean="0">
              <a:latin typeface="+mj-lt"/>
            </a:rPr>
            <a:t>OR</a:t>
          </a:r>
          <a:r>
            <a:rPr lang="en-US" dirty="0" smtClean="0">
              <a:latin typeface="+mj-lt"/>
            </a:rPr>
            <a:t> Interest Profiler (60 Questions).</a:t>
          </a:r>
          <a:endParaRPr lang="en-US" dirty="0">
            <a:latin typeface="+mj-lt"/>
          </a:endParaRPr>
        </a:p>
      </dgm:t>
    </dgm:pt>
    <dgm:pt modelId="{AC83D50B-DE41-40B1-81B6-A1D63C491742}" type="sibTrans" cxnId="{7204910D-9CF1-4CD2-B923-5FF8B5FBB413}">
      <dgm:prSet/>
      <dgm:spPr/>
      <dgm:t>
        <a:bodyPr/>
        <a:lstStyle/>
        <a:p>
          <a:endParaRPr lang="en-US">
            <a:latin typeface="+mj-lt"/>
          </a:endParaRPr>
        </a:p>
      </dgm:t>
    </dgm:pt>
    <dgm:pt modelId="{443FB767-F636-400D-9994-1A10D065A658}" type="parTrans" cxnId="{7204910D-9CF1-4CD2-B923-5FF8B5FBB413}">
      <dgm:prSet/>
      <dgm:spPr/>
      <dgm:t>
        <a:bodyPr/>
        <a:lstStyle/>
        <a:p>
          <a:endParaRPr lang="en-US">
            <a:latin typeface="+mj-lt"/>
          </a:endParaRPr>
        </a:p>
      </dgm:t>
    </dgm:pt>
    <dgm:pt modelId="{4628C8B2-9F29-430F-9CE9-48BB3EFD6D3C}">
      <dgm:prSet/>
      <dgm:spPr/>
      <dgm:t>
        <a:bodyPr/>
        <a:lstStyle/>
        <a:p>
          <a:pPr rtl="0"/>
          <a:r>
            <a:rPr lang="en-US" dirty="0" smtClean="0">
              <a:latin typeface="+mj-lt"/>
            </a:rPr>
            <a:t>% of 6th graders who have taken and saved in their “My Portfolio” the Career Cluster Inventory (80 Questions) </a:t>
          </a:r>
          <a:r>
            <a:rPr lang="en-US" b="1" dirty="0" smtClean="0">
              <a:latin typeface="+mj-lt"/>
            </a:rPr>
            <a:t>OR</a:t>
          </a:r>
          <a:r>
            <a:rPr lang="en-US" dirty="0" smtClean="0">
              <a:latin typeface="+mj-lt"/>
            </a:rPr>
            <a:t> Career Cluster Inventory (48 Questions).</a:t>
          </a:r>
          <a:endParaRPr lang="en-US" dirty="0">
            <a:latin typeface="+mj-lt"/>
          </a:endParaRPr>
        </a:p>
      </dgm:t>
    </dgm:pt>
    <dgm:pt modelId="{C0D850AD-2497-4FBC-8A55-6FBEA48E2333}" type="sibTrans" cxnId="{71787616-812C-4330-B793-F31866A0FCEB}">
      <dgm:prSet/>
      <dgm:spPr/>
      <dgm:t>
        <a:bodyPr/>
        <a:lstStyle/>
        <a:p>
          <a:endParaRPr lang="en-US">
            <a:latin typeface="+mj-lt"/>
          </a:endParaRPr>
        </a:p>
      </dgm:t>
    </dgm:pt>
    <dgm:pt modelId="{68437E2C-500A-4183-8E91-67A9645B3D70}" type="parTrans" cxnId="{71787616-812C-4330-B793-F31866A0FCEB}">
      <dgm:prSet/>
      <dgm:spPr/>
      <dgm:t>
        <a:bodyPr/>
        <a:lstStyle/>
        <a:p>
          <a:endParaRPr lang="en-US">
            <a:latin typeface="+mj-lt"/>
          </a:endParaRPr>
        </a:p>
      </dgm:t>
    </dgm:pt>
    <dgm:pt modelId="{F0155D01-0F04-49C4-9C96-DF604B5BE014}">
      <dgm:prSet/>
      <dgm:spPr/>
      <dgm:t>
        <a:bodyPr/>
        <a:lstStyle/>
        <a:p>
          <a:pPr rtl="0"/>
          <a:r>
            <a:rPr lang="en-US" dirty="0" smtClean="0">
              <a:latin typeface="+mj-lt"/>
            </a:rPr>
            <a:t>% of 6th graders who have portfolio accounts with GCIS or GCIS Junior.</a:t>
          </a:r>
          <a:endParaRPr lang="en-US" dirty="0">
            <a:latin typeface="+mj-lt"/>
          </a:endParaRPr>
        </a:p>
      </dgm:t>
    </dgm:pt>
    <dgm:pt modelId="{9902F449-088E-402A-B429-5D2D2A74E22E}" type="sibTrans" cxnId="{B1156AA4-4C3C-4196-BF11-6D30877017B2}">
      <dgm:prSet/>
      <dgm:spPr/>
      <dgm:t>
        <a:bodyPr/>
        <a:lstStyle/>
        <a:p>
          <a:endParaRPr lang="en-US">
            <a:latin typeface="+mj-lt"/>
          </a:endParaRPr>
        </a:p>
      </dgm:t>
    </dgm:pt>
    <dgm:pt modelId="{74F6D8E8-6CE6-40F1-9A1F-535C8350075A}" type="parTrans" cxnId="{B1156AA4-4C3C-4196-BF11-6D30877017B2}">
      <dgm:prSet/>
      <dgm:spPr/>
      <dgm:t>
        <a:bodyPr/>
        <a:lstStyle/>
        <a:p>
          <a:endParaRPr lang="en-US">
            <a:latin typeface="+mj-lt"/>
          </a:endParaRPr>
        </a:p>
      </dgm:t>
    </dgm:pt>
    <dgm:pt modelId="{34359300-0B2A-4AEA-932C-BBB312898553}">
      <dgm:prSet custT="1"/>
      <dgm:spPr/>
      <dgm:t>
        <a:bodyPr/>
        <a:lstStyle/>
        <a:p>
          <a:pPr rtl="0"/>
          <a:r>
            <a:rPr lang="en-US" sz="2000" b="1" dirty="0" smtClean="0">
              <a:latin typeface="+mj-lt"/>
            </a:rPr>
            <a:t>BRIDGE Law Reports for </a:t>
          </a:r>
        </a:p>
        <a:p>
          <a:pPr rtl="0"/>
          <a:r>
            <a:rPr lang="en-US" sz="2000" b="1" dirty="0" smtClean="0">
              <a:latin typeface="+mj-lt"/>
            </a:rPr>
            <a:t>Middle School Students</a:t>
          </a:r>
          <a:endParaRPr lang="en-US" sz="2000" b="1" dirty="0">
            <a:latin typeface="+mj-lt"/>
          </a:endParaRPr>
        </a:p>
      </dgm:t>
    </dgm:pt>
    <dgm:pt modelId="{9320A42E-F461-4C4C-AEEA-68A09F23EB50}" type="parTrans" cxnId="{F947A985-3B03-4EAA-9F46-60933A595EE8}">
      <dgm:prSet/>
      <dgm:spPr/>
      <dgm:t>
        <a:bodyPr/>
        <a:lstStyle/>
        <a:p>
          <a:endParaRPr lang="en-US">
            <a:latin typeface="+mj-lt"/>
          </a:endParaRPr>
        </a:p>
      </dgm:t>
    </dgm:pt>
    <dgm:pt modelId="{AE43868C-B659-47F3-A259-49D3CE255E2D}" type="sibTrans" cxnId="{F947A985-3B03-4EAA-9F46-60933A595EE8}">
      <dgm:prSet/>
      <dgm:spPr/>
      <dgm:t>
        <a:bodyPr/>
        <a:lstStyle/>
        <a:p>
          <a:endParaRPr lang="en-US">
            <a:latin typeface="+mj-lt"/>
          </a:endParaRPr>
        </a:p>
      </dgm:t>
    </dgm:pt>
    <dgm:pt modelId="{7F24BB69-2789-4429-983D-9808683E6D29}" type="pres">
      <dgm:prSet presAssocID="{5FD7CFAE-9D6D-460A-994A-0A8E186591BF}" presName="Name0" presStyleCnt="0">
        <dgm:presLayoutVars>
          <dgm:chMax val="1"/>
          <dgm:chPref val="1"/>
          <dgm:dir/>
          <dgm:animOne val="branch"/>
          <dgm:animLvl val="lvl"/>
        </dgm:presLayoutVars>
      </dgm:prSet>
      <dgm:spPr/>
      <dgm:t>
        <a:bodyPr/>
        <a:lstStyle/>
        <a:p>
          <a:endParaRPr lang="en-US"/>
        </a:p>
      </dgm:t>
    </dgm:pt>
    <dgm:pt modelId="{BD7A9CED-AEB3-4C1B-A809-F268469342F4}" type="pres">
      <dgm:prSet presAssocID="{34359300-0B2A-4AEA-932C-BBB312898553}" presName="Parent" presStyleLbl="node0" presStyleIdx="0" presStyleCnt="1">
        <dgm:presLayoutVars>
          <dgm:chMax val="6"/>
          <dgm:chPref val="6"/>
        </dgm:presLayoutVars>
      </dgm:prSet>
      <dgm:spPr/>
      <dgm:t>
        <a:bodyPr/>
        <a:lstStyle/>
        <a:p>
          <a:endParaRPr lang="en-US"/>
        </a:p>
      </dgm:t>
    </dgm:pt>
    <dgm:pt modelId="{E4F78CC4-BEFC-41B8-9BC9-0BCF171907F0}" type="pres">
      <dgm:prSet presAssocID="{48147685-2CDD-481B-BA7B-B0378A1F75CD}" presName="Accent1" presStyleCnt="0"/>
      <dgm:spPr/>
      <dgm:t>
        <a:bodyPr/>
        <a:lstStyle/>
        <a:p>
          <a:endParaRPr lang="en-US"/>
        </a:p>
      </dgm:t>
    </dgm:pt>
    <dgm:pt modelId="{C0700111-5CBE-406B-98C6-C0E60AE049F9}" type="pres">
      <dgm:prSet presAssocID="{48147685-2CDD-481B-BA7B-B0378A1F75CD}" presName="Accent" presStyleLbl="bgShp" presStyleIdx="0" presStyleCnt="6"/>
      <dgm:spPr/>
      <dgm:t>
        <a:bodyPr/>
        <a:lstStyle/>
        <a:p>
          <a:endParaRPr lang="en-US"/>
        </a:p>
      </dgm:t>
    </dgm:pt>
    <dgm:pt modelId="{46F8AD43-4F69-4177-B029-C82132A92AEF}" type="pres">
      <dgm:prSet presAssocID="{48147685-2CDD-481B-BA7B-B0378A1F75CD}" presName="Child1" presStyleLbl="node1" presStyleIdx="0" presStyleCnt="6">
        <dgm:presLayoutVars>
          <dgm:chMax val="0"/>
          <dgm:chPref val="0"/>
          <dgm:bulletEnabled val="1"/>
        </dgm:presLayoutVars>
      </dgm:prSet>
      <dgm:spPr/>
      <dgm:t>
        <a:bodyPr/>
        <a:lstStyle/>
        <a:p>
          <a:endParaRPr lang="en-US"/>
        </a:p>
      </dgm:t>
    </dgm:pt>
    <dgm:pt modelId="{BC66217A-D7DC-48DA-A0A0-E21A49D55D19}" type="pres">
      <dgm:prSet presAssocID="{0A6D688E-7EAC-4825-9787-EBE481682939}" presName="Accent2" presStyleCnt="0"/>
      <dgm:spPr/>
      <dgm:t>
        <a:bodyPr/>
        <a:lstStyle/>
        <a:p>
          <a:endParaRPr lang="en-US"/>
        </a:p>
      </dgm:t>
    </dgm:pt>
    <dgm:pt modelId="{E2B59EE1-5D4E-412B-BBAB-3E3B4E8A72CB}" type="pres">
      <dgm:prSet presAssocID="{0A6D688E-7EAC-4825-9787-EBE481682939}" presName="Accent" presStyleLbl="bgShp" presStyleIdx="1" presStyleCnt="6"/>
      <dgm:spPr/>
      <dgm:t>
        <a:bodyPr/>
        <a:lstStyle/>
        <a:p>
          <a:endParaRPr lang="en-US"/>
        </a:p>
      </dgm:t>
    </dgm:pt>
    <dgm:pt modelId="{D2DDED4E-5855-4C02-BDA1-07DF751270BE}" type="pres">
      <dgm:prSet presAssocID="{0A6D688E-7EAC-4825-9787-EBE481682939}" presName="Child2" presStyleLbl="node1" presStyleIdx="1" presStyleCnt="6">
        <dgm:presLayoutVars>
          <dgm:chMax val="0"/>
          <dgm:chPref val="0"/>
          <dgm:bulletEnabled val="1"/>
        </dgm:presLayoutVars>
      </dgm:prSet>
      <dgm:spPr/>
      <dgm:t>
        <a:bodyPr/>
        <a:lstStyle/>
        <a:p>
          <a:endParaRPr lang="en-US"/>
        </a:p>
      </dgm:t>
    </dgm:pt>
    <dgm:pt modelId="{23552C4B-BF43-4804-89CE-EA6B301B93F4}" type="pres">
      <dgm:prSet presAssocID="{4A17F4D3-6A9D-443D-B20A-4D476C28C009}" presName="Accent3" presStyleCnt="0"/>
      <dgm:spPr/>
      <dgm:t>
        <a:bodyPr/>
        <a:lstStyle/>
        <a:p>
          <a:endParaRPr lang="en-US"/>
        </a:p>
      </dgm:t>
    </dgm:pt>
    <dgm:pt modelId="{72622A3C-72FD-46CC-9339-91B5D14CBE40}" type="pres">
      <dgm:prSet presAssocID="{4A17F4D3-6A9D-443D-B20A-4D476C28C009}" presName="Accent" presStyleLbl="bgShp" presStyleIdx="2" presStyleCnt="6"/>
      <dgm:spPr/>
      <dgm:t>
        <a:bodyPr/>
        <a:lstStyle/>
        <a:p>
          <a:endParaRPr lang="en-US"/>
        </a:p>
      </dgm:t>
    </dgm:pt>
    <dgm:pt modelId="{D46A966A-D707-429C-9CBE-2BEC907D2F3F}" type="pres">
      <dgm:prSet presAssocID="{4A17F4D3-6A9D-443D-B20A-4D476C28C009}" presName="Child3" presStyleLbl="node1" presStyleIdx="2" presStyleCnt="6">
        <dgm:presLayoutVars>
          <dgm:chMax val="0"/>
          <dgm:chPref val="0"/>
          <dgm:bulletEnabled val="1"/>
        </dgm:presLayoutVars>
      </dgm:prSet>
      <dgm:spPr/>
      <dgm:t>
        <a:bodyPr/>
        <a:lstStyle/>
        <a:p>
          <a:endParaRPr lang="en-US"/>
        </a:p>
      </dgm:t>
    </dgm:pt>
    <dgm:pt modelId="{5C03C658-0569-495A-8FD8-C819B1F2ED2C}" type="pres">
      <dgm:prSet presAssocID="{1939F364-0C69-4F6B-8DCD-68F9D25D6300}" presName="Accent4" presStyleCnt="0"/>
      <dgm:spPr/>
      <dgm:t>
        <a:bodyPr/>
        <a:lstStyle/>
        <a:p>
          <a:endParaRPr lang="en-US"/>
        </a:p>
      </dgm:t>
    </dgm:pt>
    <dgm:pt modelId="{C2C25EB3-0259-4D01-8298-FF40843C82CE}" type="pres">
      <dgm:prSet presAssocID="{1939F364-0C69-4F6B-8DCD-68F9D25D6300}" presName="Accent" presStyleLbl="bgShp" presStyleIdx="3" presStyleCnt="6"/>
      <dgm:spPr/>
      <dgm:t>
        <a:bodyPr/>
        <a:lstStyle/>
        <a:p>
          <a:endParaRPr lang="en-US"/>
        </a:p>
      </dgm:t>
    </dgm:pt>
    <dgm:pt modelId="{F3967A03-401C-4A08-ADFB-0D5E068C4876}" type="pres">
      <dgm:prSet presAssocID="{1939F364-0C69-4F6B-8DCD-68F9D25D6300}" presName="Child4" presStyleLbl="node1" presStyleIdx="3" presStyleCnt="6">
        <dgm:presLayoutVars>
          <dgm:chMax val="0"/>
          <dgm:chPref val="0"/>
          <dgm:bulletEnabled val="1"/>
        </dgm:presLayoutVars>
      </dgm:prSet>
      <dgm:spPr/>
      <dgm:t>
        <a:bodyPr/>
        <a:lstStyle/>
        <a:p>
          <a:endParaRPr lang="en-US"/>
        </a:p>
      </dgm:t>
    </dgm:pt>
    <dgm:pt modelId="{A0CF880B-5956-4A39-8721-327DC7F474E6}" type="pres">
      <dgm:prSet presAssocID="{A9A78A67-73B1-49BD-B08D-6F80FA0C65B0}" presName="Accent5" presStyleCnt="0"/>
      <dgm:spPr/>
      <dgm:t>
        <a:bodyPr/>
        <a:lstStyle/>
        <a:p>
          <a:endParaRPr lang="en-US"/>
        </a:p>
      </dgm:t>
    </dgm:pt>
    <dgm:pt modelId="{2E3CA18D-20A0-4B63-9BAD-03D6FE17AED9}" type="pres">
      <dgm:prSet presAssocID="{A9A78A67-73B1-49BD-B08D-6F80FA0C65B0}" presName="Accent" presStyleLbl="bgShp" presStyleIdx="4" presStyleCnt="6"/>
      <dgm:spPr/>
      <dgm:t>
        <a:bodyPr/>
        <a:lstStyle/>
        <a:p>
          <a:endParaRPr lang="en-US"/>
        </a:p>
      </dgm:t>
    </dgm:pt>
    <dgm:pt modelId="{B9A11B94-801B-40C5-BA64-F8FAAA311528}" type="pres">
      <dgm:prSet presAssocID="{A9A78A67-73B1-49BD-B08D-6F80FA0C65B0}" presName="Child5" presStyleLbl="node1" presStyleIdx="4" presStyleCnt="6">
        <dgm:presLayoutVars>
          <dgm:chMax val="0"/>
          <dgm:chPref val="0"/>
          <dgm:bulletEnabled val="1"/>
        </dgm:presLayoutVars>
      </dgm:prSet>
      <dgm:spPr/>
      <dgm:t>
        <a:bodyPr/>
        <a:lstStyle/>
        <a:p>
          <a:endParaRPr lang="en-US"/>
        </a:p>
      </dgm:t>
    </dgm:pt>
    <dgm:pt modelId="{0F941146-391A-4232-B8A6-4AF06A0D5201}" type="pres">
      <dgm:prSet presAssocID="{5AA4B601-7281-4D3E-A1F6-13E523DA69F7}" presName="Accent6" presStyleCnt="0"/>
      <dgm:spPr/>
      <dgm:t>
        <a:bodyPr/>
        <a:lstStyle/>
        <a:p>
          <a:endParaRPr lang="en-US"/>
        </a:p>
      </dgm:t>
    </dgm:pt>
    <dgm:pt modelId="{3E0E57EB-D816-410C-B13B-A8E3DF35B523}" type="pres">
      <dgm:prSet presAssocID="{5AA4B601-7281-4D3E-A1F6-13E523DA69F7}" presName="Accent" presStyleLbl="bgShp" presStyleIdx="5" presStyleCnt="6"/>
      <dgm:spPr/>
      <dgm:t>
        <a:bodyPr/>
        <a:lstStyle/>
        <a:p>
          <a:endParaRPr lang="en-US"/>
        </a:p>
      </dgm:t>
    </dgm:pt>
    <dgm:pt modelId="{09F0AA04-B633-435A-8534-204B898ED822}" type="pres">
      <dgm:prSet presAssocID="{5AA4B601-7281-4D3E-A1F6-13E523DA69F7}" presName="Child6" presStyleLbl="node1" presStyleIdx="5" presStyleCnt="6">
        <dgm:presLayoutVars>
          <dgm:chMax val="0"/>
          <dgm:chPref val="0"/>
          <dgm:bulletEnabled val="1"/>
        </dgm:presLayoutVars>
      </dgm:prSet>
      <dgm:spPr/>
      <dgm:t>
        <a:bodyPr/>
        <a:lstStyle/>
        <a:p>
          <a:endParaRPr lang="en-US"/>
        </a:p>
      </dgm:t>
    </dgm:pt>
  </dgm:ptLst>
  <dgm:cxnLst>
    <dgm:cxn modelId="{96C28271-DE81-4B52-9139-DB8A50BD56F0}" srcId="{34359300-0B2A-4AEA-932C-BBB312898553}" destId="{0A6D688E-7EAC-4825-9787-EBE481682939}" srcOrd="1" destOrd="0" parTransId="{5A68FE58-8C1B-4E38-8A1C-C35B549EACF7}" sibTransId="{21D62161-7E0E-44FC-B9ED-0724F40BF79A}"/>
    <dgm:cxn modelId="{EDB66456-1A1A-4A30-B6B1-559419625DC5}" type="presOf" srcId="{5AA4B601-7281-4D3E-A1F6-13E523DA69F7}" destId="{09F0AA04-B633-435A-8534-204B898ED822}" srcOrd="0" destOrd="0" presId="urn:microsoft.com/office/officeart/2011/layout/HexagonRadial"/>
    <dgm:cxn modelId="{FEB45F1F-2E0D-4B05-A7DB-D92073DD00B3}" type="presOf" srcId="{5FD7CFAE-9D6D-460A-994A-0A8E186591BF}" destId="{7F24BB69-2789-4429-983D-9808683E6D29}" srcOrd="0" destOrd="0" presId="urn:microsoft.com/office/officeart/2011/layout/HexagonRadial"/>
    <dgm:cxn modelId="{BB4870B0-F689-4E54-9D9C-E808525F9D3F}" type="presOf" srcId="{406902A7-ACF7-4D7A-9314-B882CCA4ED81}" destId="{B9A11B94-801B-40C5-BA64-F8FAAA311528}" srcOrd="0" destOrd="1" presId="urn:microsoft.com/office/officeart/2011/layout/HexagonRadial"/>
    <dgm:cxn modelId="{4B8383D5-E767-4312-9074-EE1A0A259024}" type="presOf" srcId="{7FF92C35-5E1F-408E-967B-33241B80C005}" destId="{D46A966A-D707-429C-9CBE-2BEC907D2F3F}" srcOrd="0" destOrd="1" presId="urn:microsoft.com/office/officeart/2011/layout/HexagonRadial"/>
    <dgm:cxn modelId="{71787616-812C-4330-B793-F31866A0FCEB}" srcId="{0A6D688E-7EAC-4825-9787-EBE481682939}" destId="{4628C8B2-9F29-430F-9CE9-48BB3EFD6D3C}" srcOrd="0" destOrd="0" parTransId="{68437E2C-500A-4183-8E91-67A9645B3D70}" sibTransId="{C0D850AD-2497-4FBC-8A55-6FBEA48E2333}"/>
    <dgm:cxn modelId="{BE1F0383-E333-49A4-BBBC-77BB84105239}" type="presOf" srcId="{48147685-2CDD-481B-BA7B-B0378A1F75CD}" destId="{46F8AD43-4F69-4177-B029-C82132A92AEF}" srcOrd="0" destOrd="0" presId="urn:microsoft.com/office/officeart/2011/layout/HexagonRadial"/>
    <dgm:cxn modelId="{7204910D-9CF1-4CD2-B923-5FF8B5FBB413}" srcId="{4A17F4D3-6A9D-443D-B20A-4D476C28C009}" destId="{7FF92C35-5E1F-408E-967B-33241B80C005}" srcOrd="0" destOrd="0" parTransId="{443FB767-F636-400D-9994-1A10D065A658}" sibTransId="{AC83D50B-DE41-40B1-81B6-A1D63C491742}"/>
    <dgm:cxn modelId="{033F7F5D-E034-4B16-A194-AAF238114497}" type="presOf" srcId="{F0155D01-0F04-49C4-9C96-DF604B5BE014}" destId="{46F8AD43-4F69-4177-B029-C82132A92AEF}" srcOrd="0" destOrd="1" presId="urn:microsoft.com/office/officeart/2011/layout/HexagonRadial"/>
    <dgm:cxn modelId="{267CE0AC-441B-4E2D-8FDF-83A4EB07A09D}" srcId="{5AA4B601-7281-4D3E-A1F6-13E523DA69F7}" destId="{84F16D0E-59CE-49BE-BA68-7426365D7369}" srcOrd="0" destOrd="0" parTransId="{77E0D5BB-B264-475B-ACF0-E1C873561590}" sibTransId="{1F4E27E6-CA3A-4ACA-BF0C-D5D32D44EE87}"/>
    <dgm:cxn modelId="{71680B06-1DF1-4F1C-A149-0A3478BF4879}" srcId="{34359300-0B2A-4AEA-932C-BBB312898553}" destId="{A9A78A67-73B1-49BD-B08D-6F80FA0C65B0}" srcOrd="4" destOrd="0" parTransId="{485A854F-DC73-4CAD-BE98-E17C8F227620}" sibTransId="{60873A95-B09F-49C3-8997-7F696D54BB8B}"/>
    <dgm:cxn modelId="{DC396553-2D20-441F-BC4F-5A038E9CE88F}" type="presOf" srcId="{4628C8B2-9F29-430F-9CE9-48BB3EFD6D3C}" destId="{D2DDED4E-5855-4C02-BDA1-07DF751270BE}" srcOrd="0" destOrd="1" presId="urn:microsoft.com/office/officeart/2011/layout/HexagonRadial"/>
    <dgm:cxn modelId="{7BA4C8D3-770D-4892-9363-02F5D339C7D0}" srcId="{1939F364-0C69-4F6B-8DCD-68F9D25D6300}" destId="{9A9C6913-5506-4F4F-99DE-3C4C2ECCB462}" srcOrd="0" destOrd="0" parTransId="{794A02F7-20D4-47C6-8441-B22219CF8223}" sibTransId="{148B799F-AB46-4B70-B4C3-A234E6E5ECE9}"/>
    <dgm:cxn modelId="{9938E495-B1A1-49B8-A068-977215C713D8}" type="presOf" srcId="{1939F364-0C69-4F6B-8DCD-68F9D25D6300}" destId="{F3967A03-401C-4A08-ADFB-0D5E068C4876}" srcOrd="0" destOrd="0" presId="urn:microsoft.com/office/officeart/2011/layout/HexagonRadial"/>
    <dgm:cxn modelId="{7E8384E0-83D0-4B5D-80BB-39DEEAD6A909}" type="presOf" srcId="{A9A78A67-73B1-49BD-B08D-6F80FA0C65B0}" destId="{B9A11B94-801B-40C5-BA64-F8FAAA311528}" srcOrd="0" destOrd="0" presId="urn:microsoft.com/office/officeart/2011/layout/HexagonRadial"/>
    <dgm:cxn modelId="{B61B7EB1-88E0-4252-9434-DBC980E87155}" srcId="{34359300-0B2A-4AEA-932C-BBB312898553}" destId="{4A17F4D3-6A9D-443D-B20A-4D476C28C009}" srcOrd="2" destOrd="0" parTransId="{94C336F4-1CC2-499A-8221-3A625D0EAA4E}" sibTransId="{42EFCAB8-8A83-45C1-9645-6AFE6F895F8D}"/>
    <dgm:cxn modelId="{098F2F36-6943-4462-BE13-9A0791A9B55C}" type="presOf" srcId="{9A9C6913-5506-4F4F-99DE-3C4C2ECCB462}" destId="{F3967A03-401C-4A08-ADFB-0D5E068C4876}" srcOrd="0" destOrd="1" presId="urn:microsoft.com/office/officeart/2011/layout/HexagonRadial"/>
    <dgm:cxn modelId="{789615FB-B826-4D3B-8FA0-18C1E191195E}" type="presOf" srcId="{0A6D688E-7EAC-4825-9787-EBE481682939}" destId="{D2DDED4E-5855-4C02-BDA1-07DF751270BE}" srcOrd="0" destOrd="0" presId="urn:microsoft.com/office/officeart/2011/layout/HexagonRadial"/>
    <dgm:cxn modelId="{F947A985-3B03-4EAA-9F46-60933A595EE8}" srcId="{5FD7CFAE-9D6D-460A-994A-0A8E186591BF}" destId="{34359300-0B2A-4AEA-932C-BBB312898553}" srcOrd="0" destOrd="0" parTransId="{9320A42E-F461-4C4C-AEEA-68A09F23EB50}" sibTransId="{AE43868C-B659-47F3-A259-49D3CE255E2D}"/>
    <dgm:cxn modelId="{02C50198-6274-4936-8464-33ED69B7F49D}" type="presOf" srcId="{4A17F4D3-6A9D-443D-B20A-4D476C28C009}" destId="{D46A966A-D707-429C-9CBE-2BEC907D2F3F}" srcOrd="0" destOrd="0" presId="urn:microsoft.com/office/officeart/2011/layout/HexagonRadial"/>
    <dgm:cxn modelId="{8C76B53D-CE98-47E3-8E8E-85D4B79464D9}" srcId="{A9A78A67-73B1-49BD-B08D-6F80FA0C65B0}" destId="{406902A7-ACF7-4D7A-9314-B882CCA4ED81}" srcOrd="0" destOrd="0" parTransId="{BCA84EE3-0A32-43C9-8E7E-C0D132925738}" sibTransId="{9E8D7E27-478C-4532-982C-EC90D95C1E55}"/>
    <dgm:cxn modelId="{48208D5B-E990-4269-9933-C1B7113360B9}" srcId="{34359300-0B2A-4AEA-932C-BBB312898553}" destId="{5AA4B601-7281-4D3E-A1F6-13E523DA69F7}" srcOrd="5" destOrd="0" parTransId="{3E6A2267-3E23-4BA6-9BD8-042D1CC88602}" sibTransId="{04C14B4D-70F6-454E-B13E-19B03F87265D}"/>
    <dgm:cxn modelId="{B42D1DED-84BA-4BED-9CBB-9AF25FF4822C}" srcId="{34359300-0B2A-4AEA-932C-BBB312898553}" destId="{48147685-2CDD-481B-BA7B-B0378A1F75CD}" srcOrd="0" destOrd="0" parTransId="{6723618F-3D3C-4BAA-AAA9-6E92906E0D90}" sibTransId="{1EF6D8A4-5EB4-4649-A95E-573E717F3F86}"/>
    <dgm:cxn modelId="{0C5A0D65-FF70-47C4-9165-E2933FCC5B47}" type="presOf" srcId="{34359300-0B2A-4AEA-932C-BBB312898553}" destId="{BD7A9CED-AEB3-4C1B-A809-F268469342F4}" srcOrd="0" destOrd="0" presId="urn:microsoft.com/office/officeart/2011/layout/HexagonRadial"/>
    <dgm:cxn modelId="{B5378B27-C7E9-4B4D-9179-7560D8EAAEBA}" type="presOf" srcId="{84F16D0E-59CE-49BE-BA68-7426365D7369}" destId="{09F0AA04-B633-435A-8534-204B898ED822}" srcOrd="0" destOrd="1" presId="urn:microsoft.com/office/officeart/2011/layout/HexagonRadial"/>
    <dgm:cxn modelId="{EA72882A-DFC9-43D3-9B13-3DB5D5326092}" srcId="{34359300-0B2A-4AEA-932C-BBB312898553}" destId="{1939F364-0C69-4F6B-8DCD-68F9D25D6300}" srcOrd="3" destOrd="0" parTransId="{33D6871C-3D3A-4896-BEF6-F7A1B92980E3}" sibTransId="{57E2B053-32EF-4E2C-A651-111CEA8DC2AD}"/>
    <dgm:cxn modelId="{B1156AA4-4C3C-4196-BF11-6D30877017B2}" srcId="{48147685-2CDD-481B-BA7B-B0378A1F75CD}" destId="{F0155D01-0F04-49C4-9C96-DF604B5BE014}" srcOrd="0" destOrd="0" parTransId="{74F6D8E8-6CE6-40F1-9A1F-535C8350075A}" sibTransId="{9902F449-088E-402A-B429-5D2D2A74E22E}"/>
    <dgm:cxn modelId="{A1EAF582-0F3E-4801-B5F8-26A03CF09CC0}" type="presParOf" srcId="{7F24BB69-2789-4429-983D-9808683E6D29}" destId="{BD7A9CED-AEB3-4C1B-A809-F268469342F4}" srcOrd="0" destOrd="0" presId="urn:microsoft.com/office/officeart/2011/layout/HexagonRadial"/>
    <dgm:cxn modelId="{55EF9B5F-3356-4659-AD48-87AFD2E15121}" type="presParOf" srcId="{7F24BB69-2789-4429-983D-9808683E6D29}" destId="{E4F78CC4-BEFC-41B8-9BC9-0BCF171907F0}" srcOrd="1" destOrd="0" presId="urn:microsoft.com/office/officeart/2011/layout/HexagonRadial"/>
    <dgm:cxn modelId="{A6E9B9CA-2A5F-401A-AE35-DAC041B9489B}" type="presParOf" srcId="{E4F78CC4-BEFC-41B8-9BC9-0BCF171907F0}" destId="{C0700111-5CBE-406B-98C6-C0E60AE049F9}" srcOrd="0" destOrd="0" presId="urn:microsoft.com/office/officeart/2011/layout/HexagonRadial"/>
    <dgm:cxn modelId="{F5774D2A-A1EF-477E-9571-4DC93DA7EFF8}" type="presParOf" srcId="{7F24BB69-2789-4429-983D-9808683E6D29}" destId="{46F8AD43-4F69-4177-B029-C82132A92AEF}" srcOrd="2" destOrd="0" presId="urn:microsoft.com/office/officeart/2011/layout/HexagonRadial"/>
    <dgm:cxn modelId="{ACA48A38-2E52-4657-9B62-E26107EDD14E}" type="presParOf" srcId="{7F24BB69-2789-4429-983D-9808683E6D29}" destId="{BC66217A-D7DC-48DA-A0A0-E21A49D55D19}" srcOrd="3" destOrd="0" presId="urn:microsoft.com/office/officeart/2011/layout/HexagonRadial"/>
    <dgm:cxn modelId="{9B30F955-880E-41F3-B0BC-CD3C613CCC85}" type="presParOf" srcId="{BC66217A-D7DC-48DA-A0A0-E21A49D55D19}" destId="{E2B59EE1-5D4E-412B-BBAB-3E3B4E8A72CB}" srcOrd="0" destOrd="0" presId="urn:microsoft.com/office/officeart/2011/layout/HexagonRadial"/>
    <dgm:cxn modelId="{5870CCDC-20B9-47EA-A3E1-5421613D8C10}" type="presParOf" srcId="{7F24BB69-2789-4429-983D-9808683E6D29}" destId="{D2DDED4E-5855-4C02-BDA1-07DF751270BE}" srcOrd="4" destOrd="0" presId="urn:microsoft.com/office/officeart/2011/layout/HexagonRadial"/>
    <dgm:cxn modelId="{9F188A29-9368-4776-893F-CE15D517ECF5}" type="presParOf" srcId="{7F24BB69-2789-4429-983D-9808683E6D29}" destId="{23552C4B-BF43-4804-89CE-EA6B301B93F4}" srcOrd="5" destOrd="0" presId="urn:microsoft.com/office/officeart/2011/layout/HexagonRadial"/>
    <dgm:cxn modelId="{32540EFD-5D0F-4129-B404-524BD246F100}" type="presParOf" srcId="{23552C4B-BF43-4804-89CE-EA6B301B93F4}" destId="{72622A3C-72FD-46CC-9339-91B5D14CBE40}" srcOrd="0" destOrd="0" presId="urn:microsoft.com/office/officeart/2011/layout/HexagonRadial"/>
    <dgm:cxn modelId="{090B68BA-0641-4DBA-9F58-9C2763402041}" type="presParOf" srcId="{7F24BB69-2789-4429-983D-9808683E6D29}" destId="{D46A966A-D707-429C-9CBE-2BEC907D2F3F}" srcOrd="6" destOrd="0" presId="urn:microsoft.com/office/officeart/2011/layout/HexagonRadial"/>
    <dgm:cxn modelId="{D5E6BBB9-AB45-4DA0-8814-08A0A077C3FD}" type="presParOf" srcId="{7F24BB69-2789-4429-983D-9808683E6D29}" destId="{5C03C658-0569-495A-8FD8-C819B1F2ED2C}" srcOrd="7" destOrd="0" presId="urn:microsoft.com/office/officeart/2011/layout/HexagonRadial"/>
    <dgm:cxn modelId="{4838A9C0-D729-4D40-A8F2-A6FA130ABC8B}" type="presParOf" srcId="{5C03C658-0569-495A-8FD8-C819B1F2ED2C}" destId="{C2C25EB3-0259-4D01-8298-FF40843C82CE}" srcOrd="0" destOrd="0" presId="urn:microsoft.com/office/officeart/2011/layout/HexagonRadial"/>
    <dgm:cxn modelId="{2AF2D0C3-3BD2-413F-BFC0-64E27247108F}" type="presParOf" srcId="{7F24BB69-2789-4429-983D-9808683E6D29}" destId="{F3967A03-401C-4A08-ADFB-0D5E068C4876}" srcOrd="8" destOrd="0" presId="urn:microsoft.com/office/officeart/2011/layout/HexagonRadial"/>
    <dgm:cxn modelId="{94830223-F3EE-4E0F-98BF-FE0C3520B31D}" type="presParOf" srcId="{7F24BB69-2789-4429-983D-9808683E6D29}" destId="{A0CF880B-5956-4A39-8721-327DC7F474E6}" srcOrd="9" destOrd="0" presId="urn:microsoft.com/office/officeart/2011/layout/HexagonRadial"/>
    <dgm:cxn modelId="{105F3320-A904-40DB-829D-D8A4C68586F7}" type="presParOf" srcId="{A0CF880B-5956-4A39-8721-327DC7F474E6}" destId="{2E3CA18D-20A0-4B63-9BAD-03D6FE17AED9}" srcOrd="0" destOrd="0" presId="urn:microsoft.com/office/officeart/2011/layout/HexagonRadial"/>
    <dgm:cxn modelId="{9C1028A5-8DA5-4B05-A4F5-B1428D14FD5A}" type="presParOf" srcId="{7F24BB69-2789-4429-983D-9808683E6D29}" destId="{B9A11B94-801B-40C5-BA64-F8FAAA311528}" srcOrd="10" destOrd="0" presId="urn:microsoft.com/office/officeart/2011/layout/HexagonRadial"/>
    <dgm:cxn modelId="{16521A4E-71A0-40BB-AA83-4185F8C05E4C}" type="presParOf" srcId="{7F24BB69-2789-4429-983D-9808683E6D29}" destId="{0F941146-391A-4232-B8A6-4AF06A0D5201}" srcOrd="11" destOrd="0" presId="urn:microsoft.com/office/officeart/2011/layout/HexagonRadial"/>
    <dgm:cxn modelId="{68C83012-FF50-499D-92B1-FCF4ABD2A8F2}" type="presParOf" srcId="{0F941146-391A-4232-B8A6-4AF06A0D5201}" destId="{3E0E57EB-D816-410C-B13B-A8E3DF35B523}" srcOrd="0" destOrd="0" presId="urn:microsoft.com/office/officeart/2011/layout/HexagonRadial"/>
    <dgm:cxn modelId="{63468247-91E5-45AD-B16E-EC74233405C8}" type="presParOf" srcId="{7F24BB69-2789-4429-983D-9808683E6D29}" destId="{09F0AA04-B633-435A-8534-204B898ED82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981125-0386-40A9-A7AE-F048557F146A}" type="doc">
      <dgm:prSet loTypeId="urn:microsoft.com/office/officeart/2011/layout/CircleProcess" loCatId="process" qsTypeId="urn:microsoft.com/office/officeart/2005/8/quickstyle/simple1" qsCatId="simple" csTypeId="urn:microsoft.com/office/officeart/2005/8/colors/accent6_1" csCatId="accent6" phldr="1"/>
      <dgm:spPr/>
      <dgm:t>
        <a:bodyPr/>
        <a:lstStyle/>
        <a:p>
          <a:endParaRPr lang="en-US"/>
        </a:p>
      </dgm:t>
    </dgm:pt>
    <dgm:pt modelId="{DE3646C9-C835-4ADD-A966-53DB4D194D52}">
      <dgm:prSet phldrT="[Text]"/>
      <dgm:spPr/>
      <dgm:t>
        <a:bodyPr/>
        <a:lstStyle/>
        <a:p>
          <a:r>
            <a:rPr lang="en-US" dirty="0" smtClean="0">
              <a:latin typeface="Corbel"/>
            </a:rPr>
            <a:t>View real-time percent of students who have completed activity </a:t>
          </a:r>
          <a:endParaRPr lang="en-US" dirty="0"/>
        </a:p>
      </dgm:t>
    </dgm:pt>
    <dgm:pt modelId="{30A2EA7D-FC3A-40EC-8BC6-C1B0C1269C18}" type="parTrans" cxnId="{61CCC743-E14D-45F2-8D09-DFCA9DFE006C}">
      <dgm:prSet/>
      <dgm:spPr/>
      <dgm:t>
        <a:bodyPr/>
        <a:lstStyle/>
        <a:p>
          <a:endParaRPr lang="en-US"/>
        </a:p>
      </dgm:t>
    </dgm:pt>
    <dgm:pt modelId="{C978D074-5D75-46DC-83D8-2DCC34DA1CFB}" type="sibTrans" cxnId="{61CCC743-E14D-45F2-8D09-DFCA9DFE006C}">
      <dgm:prSet/>
      <dgm:spPr/>
      <dgm:t>
        <a:bodyPr/>
        <a:lstStyle/>
        <a:p>
          <a:endParaRPr lang="en-US"/>
        </a:p>
      </dgm:t>
    </dgm:pt>
    <dgm:pt modelId="{D8D6837C-FAF0-4B89-AC3F-CF035C847CCA}">
      <dgm:prSet phldrT="[Text]"/>
      <dgm:spPr/>
      <dgm:t>
        <a:bodyPr/>
        <a:lstStyle/>
        <a:p>
          <a:r>
            <a:rPr lang="en-US" dirty="0" smtClean="0">
              <a:latin typeface="Corbel"/>
            </a:rPr>
            <a:t>See the date when students  last saved the activity</a:t>
          </a:r>
          <a:endParaRPr lang="en-US" dirty="0"/>
        </a:p>
      </dgm:t>
    </dgm:pt>
    <dgm:pt modelId="{2C531FCB-59DD-4AE1-ACC3-4B69C7AFA466}" type="parTrans" cxnId="{A4613AA2-2A70-407D-ADB2-B63ED5FEB1CE}">
      <dgm:prSet/>
      <dgm:spPr/>
      <dgm:t>
        <a:bodyPr/>
        <a:lstStyle/>
        <a:p>
          <a:endParaRPr lang="en-US"/>
        </a:p>
      </dgm:t>
    </dgm:pt>
    <dgm:pt modelId="{9A0E9EAA-2AB1-4DAB-9DDD-AAD9ABF40EE0}" type="sibTrans" cxnId="{A4613AA2-2A70-407D-ADB2-B63ED5FEB1CE}">
      <dgm:prSet/>
      <dgm:spPr/>
      <dgm:t>
        <a:bodyPr/>
        <a:lstStyle/>
        <a:p>
          <a:endParaRPr lang="en-US"/>
        </a:p>
      </dgm:t>
    </dgm:pt>
    <dgm:pt modelId="{A6B28140-2A79-4B3F-B838-4F72DAA45B49}">
      <dgm:prSet phldrT="[Text]"/>
      <dgm:spPr/>
      <dgm:t>
        <a:bodyPr/>
        <a:lstStyle/>
        <a:p>
          <a:r>
            <a:rPr lang="en-US" dirty="0" smtClean="0">
              <a:latin typeface="Corbel"/>
            </a:rPr>
            <a:t>View students’ activity status:</a:t>
          </a:r>
        </a:p>
        <a:p>
          <a:r>
            <a:rPr lang="en-US" dirty="0" smtClean="0">
              <a:latin typeface="Corbel"/>
            </a:rPr>
            <a:t>No, Partial, and Completed</a:t>
          </a:r>
          <a:endParaRPr lang="en-US" dirty="0"/>
        </a:p>
      </dgm:t>
    </dgm:pt>
    <dgm:pt modelId="{DFDDF18D-97CB-443B-89D0-9221291936A7}" type="parTrans" cxnId="{FD29FF2E-A89C-4508-B1D3-858018DA42F1}">
      <dgm:prSet/>
      <dgm:spPr/>
      <dgm:t>
        <a:bodyPr/>
        <a:lstStyle/>
        <a:p>
          <a:endParaRPr lang="en-US"/>
        </a:p>
      </dgm:t>
    </dgm:pt>
    <dgm:pt modelId="{09E4C57F-383C-4A0A-AAA0-A9649C1019EC}" type="sibTrans" cxnId="{FD29FF2E-A89C-4508-B1D3-858018DA42F1}">
      <dgm:prSet/>
      <dgm:spPr/>
      <dgm:t>
        <a:bodyPr/>
        <a:lstStyle/>
        <a:p>
          <a:endParaRPr lang="en-US"/>
        </a:p>
      </dgm:t>
    </dgm:pt>
    <dgm:pt modelId="{3A6BA368-D492-4772-ACF4-A66F9AE1B793}" type="pres">
      <dgm:prSet presAssocID="{6F981125-0386-40A9-A7AE-F048557F146A}" presName="Name0" presStyleCnt="0">
        <dgm:presLayoutVars>
          <dgm:chMax val="11"/>
          <dgm:chPref val="11"/>
          <dgm:dir/>
          <dgm:resizeHandles/>
        </dgm:presLayoutVars>
      </dgm:prSet>
      <dgm:spPr/>
      <dgm:t>
        <a:bodyPr/>
        <a:lstStyle/>
        <a:p>
          <a:endParaRPr lang="en-US"/>
        </a:p>
      </dgm:t>
    </dgm:pt>
    <dgm:pt modelId="{0C9BDB32-89F0-4326-9770-598FA730B3E6}" type="pres">
      <dgm:prSet presAssocID="{A6B28140-2A79-4B3F-B838-4F72DAA45B49}" presName="Accent3" presStyleCnt="0"/>
      <dgm:spPr/>
    </dgm:pt>
    <dgm:pt modelId="{8C4B324A-995E-4130-89E1-DACF2FB2C206}" type="pres">
      <dgm:prSet presAssocID="{A6B28140-2A79-4B3F-B838-4F72DAA45B49}" presName="Accent" presStyleLbl="node1" presStyleIdx="0" presStyleCnt="3"/>
      <dgm:spPr/>
    </dgm:pt>
    <dgm:pt modelId="{F8E7DE9D-07A6-4FDC-BC10-D72CE768CC7C}" type="pres">
      <dgm:prSet presAssocID="{A6B28140-2A79-4B3F-B838-4F72DAA45B49}" presName="ParentBackground3" presStyleCnt="0"/>
      <dgm:spPr/>
    </dgm:pt>
    <dgm:pt modelId="{9DF818CD-5686-4462-AE0C-30FBA9DBCC84}" type="pres">
      <dgm:prSet presAssocID="{A6B28140-2A79-4B3F-B838-4F72DAA45B49}" presName="ParentBackground" presStyleLbl="fgAcc1" presStyleIdx="0" presStyleCnt="3"/>
      <dgm:spPr/>
      <dgm:t>
        <a:bodyPr/>
        <a:lstStyle/>
        <a:p>
          <a:endParaRPr lang="en-US"/>
        </a:p>
      </dgm:t>
    </dgm:pt>
    <dgm:pt modelId="{CD1E1FE1-0927-434C-B814-30DD8035BF47}" type="pres">
      <dgm:prSet presAssocID="{A6B28140-2A79-4B3F-B838-4F72DAA45B49}" presName="Parent3" presStyleLbl="revTx" presStyleIdx="0" presStyleCnt="0">
        <dgm:presLayoutVars>
          <dgm:chMax val="1"/>
          <dgm:chPref val="1"/>
          <dgm:bulletEnabled val="1"/>
        </dgm:presLayoutVars>
      </dgm:prSet>
      <dgm:spPr/>
      <dgm:t>
        <a:bodyPr/>
        <a:lstStyle/>
        <a:p>
          <a:endParaRPr lang="en-US"/>
        </a:p>
      </dgm:t>
    </dgm:pt>
    <dgm:pt modelId="{B79B0CE8-D74E-4B99-BA98-183747DCBC48}" type="pres">
      <dgm:prSet presAssocID="{D8D6837C-FAF0-4B89-AC3F-CF035C847CCA}" presName="Accent2" presStyleCnt="0"/>
      <dgm:spPr/>
    </dgm:pt>
    <dgm:pt modelId="{11789280-776B-4760-98FD-2A7A5A0B3E98}" type="pres">
      <dgm:prSet presAssocID="{D8D6837C-FAF0-4B89-AC3F-CF035C847CCA}" presName="Accent" presStyleLbl="node1" presStyleIdx="1" presStyleCnt="3"/>
      <dgm:spPr/>
    </dgm:pt>
    <dgm:pt modelId="{7131C95D-1FC5-4DA3-8445-D9CE2A920AA0}" type="pres">
      <dgm:prSet presAssocID="{D8D6837C-FAF0-4B89-AC3F-CF035C847CCA}" presName="ParentBackground2" presStyleCnt="0"/>
      <dgm:spPr/>
    </dgm:pt>
    <dgm:pt modelId="{B2EF3B18-875C-41BC-832F-10A496424053}" type="pres">
      <dgm:prSet presAssocID="{D8D6837C-FAF0-4B89-AC3F-CF035C847CCA}" presName="ParentBackground" presStyleLbl="fgAcc1" presStyleIdx="1" presStyleCnt="3"/>
      <dgm:spPr/>
      <dgm:t>
        <a:bodyPr/>
        <a:lstStyle/>
        <a:p>
          <a:endParaRPr lang="en-US"/>
        </a:p>
      </dgm:t>
    </dgm:pt>
    <dgm:pt modelId="{02E911DD-A65F-4217-92EB-A08FE9F994CE}" type="pres">
      <dgm:prSet presAssocID="{D8D6837C-FAF0-4B89-AC3F-CF035C847CCA}" presName="Parent2" presStyleLbl="revTx" presStyleIdx="0" presStyleCnt="0">
        <dgm:presLayoutVars>
          <dgm:chMax val="1"/>
          <dgm:chPref val="1"/>
          <dgm:bulletEnabled val="1"/>
        </dgm:presLayoutVars>
      </dgm:prSet>
      <dgm:spPr/>
      <dgm:t>
        <a:bodyPr/>
        <a:lstStyle/>
        <a:p>
          <a:endParaRPr lang="en-US"/>
        </a:p>
      </dgm:t>
    </dgm:pt>
    <dgm:pt modelId="{19680BB8-CC43-44EC-98AF-C9027784F39D}" type="pres">
      <dgm:prSet presAssocID="{DE3646C9-C835-4ADD-A966-53DB4D194D52}" presName="Accent1" presStyleCnt="0"/>
      <dgm:spPr/>
    </dgm:pt>
    <dgm:pt modelId="{569A11A3-6AB4-4CC8-8B57-D63DC586A54C}" type="pres">
      <dgm:prSet presAssocID="{DE3646C9-C835-4ADD-A966-53DB4D194D52}" presName="Accent" presStyleLbl="node1" presStyleIdx="2" presStyleCnt="3"/>
      <dgm:spPr/>
    </dgm:pt>
    <dgm:pt modelId="{BF751D2A-994D-4425-84DD-204ECF725422}" type="pres">
      <dgm:prSet presAssocID="{DE3646C9-C835-4ADD-A966-53DB4D194D52}" presName="ParentBackground1" presStyleCnt="0"/>
      <dgm:spPr/>
    </dgm:pt>
    <dgm:pt modelId="{EC642448-AA65-4CA7-AB5E-493729856AC3}" type="pres">
      <dgm:prSet presAssocID="{DE3646C9-C835-4ADD-A966-53DB4D194D52}" presName="ParentBackground" presStyleLbl="fgAcc1" presStyleIdx="2" presStyleCnt="3"/>
      <dgm:spPr/>
      <dgm:t>
        <a:bodyPr/>
        <a:lstStyle/>
        <a:p>
          <a:endParaRPr lang="en-US"/>
        </a:p>
      </dgm:t>
    </dgm:pt>
    <dgm:pt modelId="{F011B942-509E-45F1-A354-0606BCDDD0C2}" type="pres">
      <dgm:prSet presAssocID="{DE3646C9-C835-4ADD-A966-53DB4D194D52}" presName="Parent1" presStyleLbl="revTx" presStyleIdx="0" presStyleCnt="0">
        <dgm:presLayoutVars>
          <dgm:chMax val="1"/>
          <dgm:chPref val="1"/>
          <dgm:bulletEnabled val="1"/>
        </dgm:presLayoutVars>
      </dgm:prSet>
      <dgm:spPr/>
      <dgm:t>
        <a:bodyPr/>
        <a:lstStyle/>
        <a:p>
          <a:endParaRPr lang="en-US"/>
        </a:p>
      </dgm:t>
    </dgm:pt>
  </dgm:ptLst>
  <dgm:cxnLst>
    <dgm:cxn modelId="{9EB409B0-25C9-446B-8A70-176CE22501B9}" type="presOf" srcId="{A6B28140-2A79-4B3F-B838-4F72DAA45B49}" destId="{9DF818CD-5686-4462-AE0C-30FBA9DBCC84}" srcOrd="0" destOrd="0" presId="urn:microsoft.com/office/officeart/2011/layout/CircleProcess"/>
    <dgm:cxn modelId="{432A8E89-E2C8-4FDA-9FE2-9B211FDDAEC4}" type="presOf" srcId="{D8D6837C-FAF0-4B89-AC3F-CF035C847CCA}" destId="{B2EF3B18-875C-41BC-832F-10A496424053}" srcOrd="0" destOrd="0" presId="urn:microsoft.com/office/officeart/2011/layout/CircleProcess"/>
    <dgm:cxn modelId="{0122BFAA-B6D1-40E5-9965-7E3583DF9903}" type="presOf" srcId="{DE3646C9-C835-4ADD-A966-53DB4D194D52}" destId="{EC642448-AA65-4CA7-AB5E-493729856AC3}" srcOrd="0" destOrd="0" presId="urn:microsoft.com/office/officeart/2011/layout/CircleProcess"/>
    <dgm:cxn modelId="{85095FC3-FBC5-428B-BE82-ED5DA87B23DC}" type="presOf" srcId="{DE3646C9-C835-4ADD-A966-53DB4D194D52}" destId="{F011B942-509E-45F1-A354-0606BCDDD0C2}" srcOrd="1" destOrd="0" presId="urn:microsoft.com/office/officeart/2011/layout/CircleProcess"/>
    <dgm:cxn modelId="{139C9B3F-ABFC-4C62-AA56-CE0620D0ACDC}" type="presOf" srcId="{6F981125-0386-40A9-A7AE-F048557F146A}" destId="{3A6BA368-D492-4772-ACF4-A66F9AE1B793}" srcOrd="0" destOrd="0" presId="urn:microsoft.com/office/officeart/2011/layout/CircleProcess"/>
    <dgm:cxn modelId="{61CCC743-E14D-45F2-8D09-DFCA9DFE006C}" srcId="{6F981125-0386-40A9-A7AE-F048557F146A}" destId="{DE3646C9-C835-4ADD-A966-53DB4D194D52}" srcOrd="0" destOrd="0" parTransId="{30A2EA7D-FC3A-40EC-8BC6-C1B0C1269C18}" sibTransId="{C978D074-5D75-46DC-83D8-2DCC34DA1CFB}"/>
    <dgm:cxn modelId="{A4613AA2-2A70-407D-ADB2-B63ED5FEB1CE}" srcId="{6F981125-0386-40A9-A7AE-F048557F146A}" destId="{D8D6837C-FAF0-4B89-AC3F-CF035C847CCA}" srcOrd="1" destOrd="0" parTransId="{2C531FCB-59DD-4AE1-ACC3-4B69C7AFA466}" sibTransId="{9A0E9EAA-2AB1-4DAB-9DDD-AAD9ABF40EE0}"/>
    <dgm:cxn modelId="{C8AF6CC3-02A4-4380-BD68-9EE729E39334}" type="presOf" srcId="{D8D6837C-FAF0-4B89-AC3F-CF035C847CCA}" destId="{02E911DD-A65F-4217-92EB-A08FE9F994CE}" srcOrd="1" destOrd="0" presId="urn:microsoft.com/office/officeart/2011/layout/CircleProcess"/>
    <dgm:cxn modelId="{CD6AED2C-8516-4DC4-A78F-D9FB402716F8}" type="presOf" srcId="{A6B28140-2A79-4B3F-B838-4F72DAA45B49}" destId="{CD1E1FE1-0927-434C-B814-30DD8035BF47}" srcOrd="1" destOrd="0" presId="urn:microsoft.com/office/officeart/2011/layout/CircleProcess"/>
    <dgm:cxn modelId="{FD29FF2E-A89C-4508-B1D3-858018DA42F1}" srcId="{6F981125-0386-40A9-A7AE-F048557F146A}" destId="{A6B28140-2A79-4B3F-B838-4F72DAA45B49}" srcOrd="2" destOrd="0" parTransId="{DFDDF18D-97CB-443B-89D0-9221291936A7}" sibTransId="{09E4C57F-383C-4A0A-AAA0-A9649C1019EC}"/>
    <dgm:cxn modelId="{8601D0CC-DDE6-4C8C-9952-B5B09622C6F7}" type="presParOf" srcId="{3A6BA368-D492-4772-ACF4-A66F9AE1B793}" destId="{0C9BDB32-89F0-4326-9770-598FA730B3E6}" srcOrd="0" destOrd="0" presId="urn:microsoft.com/office/officeart/2011/layout/CircleProcess"/>
    <dgm:cxn modelId="{711C80CF-5540-4625-8A5D-B1CD4F04275C}" type="presParOf" srcId="{0C9BDB32-89F0-4326-9770-598FA730B3E6}" destId="{8C4B324A-995E-4130-89E1-DACF2FB2C206}" srcOrd="0" destOrd="0" presId="urn:microsoft.com/office/officeart/2011/layout/CircleProcess"/>
    <dgm:cxn modelId="{14415E13-68EC-4CD1-8404-B33968757E55}" type="presParOf" srcId="{3A6BA368-D492-4772-ACF4-A66F9AE1B793}" destId="{F8E7DE9D-07A6-4FDC-BC10-D72CE768CC7C}" srcOrd="1" destOrd="0" presId="urn:microsoft.com/office/officeart/2011/layout/CircleProcess"/>
    <dgm:cxn modelId="{DC6EF8CF-10E9-4E58-8F23-C06E62A76839}" type="presParOf" srcId="{F8E7DE9D-07A6-4FDC-BC10-D72CE768CC7C}" destId="{9DF818CD-5686-4462-AE0C-30FBA9DBCC84}" srcOrd="0" destOrd="0" presId="urn:microsoft.com/office/officeart/2011/layout/CircleProcess"/>
    <dgm:cxn modelId="{0E41FD1D-C0D4-4BBD-87DC-3294204AFD1E}" type="presParOf" srcId="{3A6BA368-D492-4772-ACF4-A66F9AE1B793}" destId="{CD1E1FE1-0927-434C-B814-30DD8035BF47}" srcOrd="2" destOrd="0" presId="urn:microsoft.com/office/officeart/2011/layout/CircleProcess"/>
    <dgm:cxn modelId="{3EE57377-658B-4BE9-B8FC-A97E367FF128}" type="presParOf" srcId="{3A6BA368-D492-4772-ACF4-A66F9AE1B793}" destId="{B79B0CE8-D74E-4B99-BA98-183747DCBC48}" srcOrd="3" destOrd="0" presId="urn:microsoft.com/office/officeart/2011/layout/CircleProcess"/>
    <dgm:cxn modelId="{B2E9F93A-A105-4F01-A35C-D18B47FCFC33}" type="presParOf" srcId="{B79B0CE8-D74E-4B99-BA98-183747DCBC48}" destId="{11789280-776B-4760-98FD-2A7A5A0B3E98}" srcOrd="0" destOrd="0" presId="urn:microsoft.com/office/officeart/2011/layout/CircleProcess"/>
    <dgm:cxn modelId="{784164BB-6057-43E7-A1AD-4396CF25BB82}" type="presParOf" srcId="{3A6BA368-D492-4772-ACF4-A66F9AE1B793}" destId="{7131C95D-1FC5-4DA3-8445-D9CE2A920AA0}" srcOrd="4" destOrd="0" presId="urn:microsoft.com/office/officeart/2011/layout/CircleProcess"/>
    <dgm:cxn modelId="{19985FDE-B1D3-46E5-BC11-CD6D99B028BA}" type="presParOf" srcId="{7131C95D-1FC5-4DA3-8445-D9CE2A920AA0}" destId="{B2EF3B18-875C-41BC-832F-10A496424053}" srcOrd="0" destOrd="0" presId="urn:microsoft.com/office/officeart/2011/layout/CircleProcess"/>
    <dgm:cxn modelId="{C9F9E517-3E4D-464D-A047-9A689E99F223}" type="presParOf" srcId="{3A6BA368-D492-4772-ACF4-A66F9AE1B793}" destId="{02E911DD-A65F-4217-92EB-A08FE9F994CE}" srcOrd="5" destOrd="0" presId="urn:microsoft.com/office/officeart/2011/layout/CircleProcess"/>
    <dgm:cxn modelId="{B0634F46-7F28-4377-A818-643A9C5EC173}" type="presParOf" srcId="{3A6BA368-D492-4772-ACF4-A66F9AE1B793}" destId="{19680BB8-CC43-44EC-98AF-C9027784F39D}" srcOrd="6" destOrd="0" presId="urn:microsoft.com/office/officeart/2011/layout/CircleProcess"/>
    <dgm:cxn modelId="{285C91CF-BC72-418B-889B-8865A982844A}" type="presParOf" srcId="{19680BB8-CC43-44EC-98AF-C9027784F39D}" destId="{569A11A3-6AB4-4CC8-8B57-D63DC586A54C}" srcOrd="0" destOrd="0" presId="urn:microsoft.com/office/officeart/2011/layout/CircleProcess"/>
    <dgm:cxn modelId="{50431983-33FC-4798-BDBC-8CDAD5D67169}" type="presParOf" srcId="{3A6BA368-D492-4772-ACF4-A66F9AE1B793}" destId="{BF751D2A-994D-4425-84DD-204ECF725422}" srcOrd="7" destOrd="0" presId="urn:microsoft.com/office/officeart/2011/layout/CircleProcess"/>
    <dgm:cxn modelId="{8297AF03-9FC7-4652-82CE-CAC757A4352C}" type="presParOf" srcId="{BF751D2A-994D-4425-84DD-204ECF725422}" destId="{EC642448-AA65-4CA7-AB5E-493729856AC3}" srcOrd="0" destOrd="0" presId="urn:microsoft.com/office/officeart/2011/layout/CircleProcess"/>
    <dgm:cxn modelId="{B9D001E7-B7CF-4045-BB2D-E7D4B09AE48C}" type="presParOf" srcId="{3A6BA368-D492-4772-ACF4-A66F9AE1B793}" destId="{F011B942-509E-45F1-A354-0606BCDDD0C2}"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3C6000-F23A-490C-8F33-8D84826DBF58}" type="doc">
      <dgm:prSet loTypeId="urn:microsoft.com/office/officeart/2005/8/layout/gear1" loCatId="cycle" qsTypeId="urn:microsoft.com/office/officeart/2005/8/quickstyle/3d1" qsCatId="3D" csTypeId="urn:microsoft.com/office/officeart/2005/8/colors/accent2_2" csCatId="accent2" phldr="1"/>
      <dgm:spPr/>
      <dgm:t>
        <a:bodyPr/>
        <a:lstStyle/>
        <a:p>
          <a:endParaRPr lang="en-US"/>
        </a:p>
      </dgm:t>
    </dgm:pt>
    <dgm:pt modelId="{8AE775E6-A48A-4665-B90B-C596881DE045}">
      <dgm:prSet/>
      <dgm:spPr/>
      <dgm:t>
        <a:bodyPr/>
        <a:lstStyle/>
        <a:p>
          <a:pPr rtl="0"/>
          <a:r>
            <a:rPr lang="en-US" smtClean="0">
              <a:latin typeface="+mj-lt"/>
            </a:rPr>
            <a:t>Review the number of students enrolled in each grade level</a:t>
          </a:r>
          <a:endParaRPr lang="en-US" dirty="0">
            <a:latin typeface="+mj-lt"/>
          </a:endParaRPr>
        </a:p>
      </dgm:t>
    </dgm:pt>
    <dgm:pt modelId="{3D968985-60A6-41F1-ABF8-13FA9B5BF381}" type="parTrans" cxnId="{B8D387AD-6E17-463D-8153-EC918D15AB45}">
      <dgm:prSet/>
      <dgm:spPr/>
      <dgm:t>
        <a:bodyPr/>
        <a:lstStyle/>
        <a:p>
          <a:endParaRPr lang="en-US">
            <a:solidFill>
              <a:schemeClr val="tx1"/>
            </a:solidFill>
          </a:endParaRPr>
        </a:p>
      </dgm:t>
    </dgm:pt>
    <dgm:pt modelId="{12DC043E-7608-445F-AD5A-06FCC8DC3FEC}" type="sibTrans" cxnId="{B8D387AD-6E17-463D-8153-EC918D15AB45}">
      <dgm:prSet/>
      <dgm:spPr/>
      <dgm:t>
        <a:bodyPr/>
        <a:lstStyle/>
        <a:p>
          <a:endParaRPr lang="en-US">
            <a:solidFill>
              <a:schemeClr val="tx1"/>
            </a:solidFill>
            <a:latin typeface="+mj-lt"/>
          </a:endParaRPr>
        </a:p>
      </dgm:t>
    </dgm:pt>
    <dgm:pt modelId="{37604867-9230-4E04-9B05-4102C9F528A7}">
      <dgm:prSet/>
      <dgm:spPr/>
      <dgm:t>
        <a:bodyPr/>
        <a:lstStyle/>
        <a:p>
          <a:pPr rtl="0"/>
          <a:r>
            <a:rPr lang="en-US" smtClean="0">
              <a:latin typeface="+mj-lt"/>
            </a:rPr>
            <a:t>Find the percentage of completion for each grade-specific activity</a:t>
          </a:r>
          <a:endParaRPr lang="en-US" dirty="0">
            <a:latin typeface="+mj-lt"/>
          </a:endParaRPr>
        </a:p>
      </dgm:t>
    </dgm:pt>
    <dgm:pt modelId="{05DCF771-2595-44DE-B40C-F6FE16995035}" type="parTrans" cxnId="{F89A3A36-46E3-4E43-9F9C-5FC2AA9094D7}">
      <dgm:prSet/>
      <dgm:spPr/>
      <dgm:t>
        <a:bodyPr/>
        <a:lstStyle/>
        <a:p>
          <a:endParaRPr lang="en-US">
            <a:solidFill>
              <a:schemeClr val="tx1"/>
            </a:solidFill>
          </a:endParaRPr>
        </a:p>
      </dgm:t>
    </dgm:pt>
    <dgm:pt modelId="{496D20B4-6E43-4E06-AF45-773C60C79A49}" type="sibTrans" cxnId="{F89A3A36-46E3-4E43-9F9C-5FC2AA9094D7}">
      <dgm:prSet/>
      <dgm:spPr/>
      <dgm:t>
        <a:bodyPr/>
        <a:lstStyle/>
        <a:p>
          <a:endParaRPr lang="en-US">
            <a:solidFill>
              <a:schemeClr val="tx1"/>
            </a:solidFill>
            <a:latin typeface="+mj-lt"/>
          </a:endParaRPr>
        </a:p>
      </dgm:t>
    </dgm:pt>
    <dgm:pt modelId="{40DFBB66-7BDD-4408-80CC-D5DD947D95E9}">
      <dgm:prSet/>
      <dgm:spPr/>
      <dgm:t>
        <a:bodyPr/>
        <a:lstStyle/>
        <a:p>
          <a:pPr rtl="0"/>
          <a:r>
            <a:rPr lang="en-US" smtClean="0">
              <a:latin typeface="+mj-lt"/>
            </a:rPr>
            <a:t>View the schools in the district that have entered their student enrollment figures (If the student enrollment is not entered, you will not be able to view the school’s progress.)</a:t>
          </a:r>
          <a:endParaRPr lang="en-US" dirty="0">
            <a:latin typeface="+mj-lt"/>
          </a:endParaRPr>
        </a:p>
      </dgm:t>
    </dgm:pt>
    <dgm:pt modelId="{BAEBD82B-59A5-4CCC-B4B0-DADD303FC9A8}" type="parTrans" cxnId="{F9F512D5-3279-48C1-880A-E1E469C385FC}">
      <dgm:prSet/>
      <dgm:spPr/>
      <dgm:t>
        <a:bodyPr/>
        <a:lstStyle/>
        <a:p>
          <a:endParaRPr lang="en-US">
            <a:solidFill>
              <a:schemeClr val="tx1"/>
            </a:solidFill>
          </a:endParaRPr>
        </a:p>
      </dgm:t>
    </dgm:pt>
    <dgm:pt modelId="{0738447B-DCF0-4D19-91E3-CA95C5751652}" type="sibTrans" cxnId="{F9F512D5-3279-48C1-880A-E1E469C385FC}">
      <dgm:prSet/>
      <dgm:spPr/>
      <dgm:t>
        <a:bodyPr/>
        <a:lstStyle/>
        <a:p>
          <a:endParaRPr lang="en-US">
            <a:solidFill>
              <a:schemeClr val="tx1"/>
            </a:solidFill>
            <a:latin typeface="+mj-lt"/>
          </a:endParaRPr>
        </a:p>
      </dgm:t>
    </dgm:pt>
    <dgm:pt modelId="{10C93A5D-1AB0-47DD-BD80-528EEA217F9B}" type="pres">
      <dgm:prSet presAssocID="{D03C6000-F23A-490C-8F33-8D84826DBF58}" presName="composite" presStyleCnt="0">
        <dgm:presLayoutVars>
          <dgm:chMax val="3"/>
          <dgm:animLvl val="lvl"/>
          <dgm:resizeHandles val="exact"/>
        </dgm:presLayoutVars>
      </dgm:prSet>
      <dgm:spPr/>
      <dgm:t>
        <a:bodyPr/>
        <a:lstStyle/>
        <a:p>
          <a:endParaRPr lang="en-US"/>
        </a:p>
      </dgm:t>
    </dgm:pt>
    <dgm:pt modelId="{6C091971-47E4-4A48-A3E9-1FBFDA2480FA}" type="pres">
      <dgm:prSet presAssocID="{40DFBB66-7BDD-4408-80CC-D5DD947D95E9}" presName="gear1" presStyleLbl="node1" presStyleIdx="0" presStyleCnt="3">
        <dgm:presLayoutVars>
          <dgm:chMax val="1"/>
          <dgm:bulletEnabled val="1"/>
        </dgm:presLayoutVars>
      </dgm:prSet>
      <dgm:spPr/>
      <dgm:t>
        <a:bodyPr/>
        <a:lstStyle/>
        <a:p>
          <a:endParaRPr lang="en-US"/>
        </a:p>
      </dgm:t>
    </dgm:pt>
    <dgm:pt modelId="{BA816D1D-DBEC-49B8-9A73-1B517A977B5C}" type="pres">
      <dgm:prSet presAssocID="{40DFBB66-7BDD-4408-80CC-D5DD947D95E9}" presName="gear1srcNode" presStyleLbl="node1" presStyleIdx="0" presStyleCnt="3"/>
      <dgm:spPr/>
      <dgm:t>
        <a:bodyPr/>
        <a:lstStyle/>
        <a:p>
          <a:endParaRPr lang="en-US"/>
        </a:p>
      </dgm:t>
    </dgm:pt>
    <dgm:pt modelId="{1CE82C53-BE74-4809-86C4-26441C28D5D3}" type="pres">
      <dgm:prSet presAssocID="{40DFBB66-7BDD-4408-80CC-D5DD947D95E9}" presName="gear1dstNode" presStyleLbl="node1" presStyleIdx="0" presStyleCnt="3"/>
      <dgm:spPr/>
      <dgm:t>
        <a:bodyPr/>
        <a:lstStyle/>
        <a:p>
          <a:endParaRPr lang="en-US"/>
        </a:p>
      </dgm:t>
    </dgm:pt>
    <dgm:pt modelId="{C71D0BDC-3723-4E21-80FF-161946CEC42E}" type="pres">
      <dgm:prSet presAssocID="{8AE775E6-A48A-4665-B90B-C596881DE045}" presName="gear2" presStyleLbl="node1" presStyleIdx="1" presStyleCnt="3">
        <dgm:presLayoutVars>
          <dgm:chMax val="1"/>
          <dgm:bulletEnabled val="1"/>
        </dgm:presLayoutVars>
      </dgm:prSet>
      <dgm:spPr/>
      <dgm:t>
        <a:bodyPr/>
        <a:lstStyle/>
        <a:p>
          <a:endParaRPr lang="en-US"/>
        </a:p>
      </dgm:t>
    </dgm:pt>
    <dgm:pt modelId="{8569AD25-AFE2-4F51-BB6F-2746E5AF7770}" type="pres">
      <dgm:prSet presAssocID="{8AE775E6-A48A-4665-B90B-C596881DE045}" presName="gear2srcNode" presStyleLbl="node1" presStyleIdx="1" presStyleCnt="3"/>
      <dgm:spPr/>
      <dgm:t>
        <a:bodyPr/>
        <a:lstStyle/>
        <a:p>
          <a:endParaRPr lang="en-US"/>
        </a:p>
      </dgm:t>
    </dgm:pt>
    <dgm:pt modelId="{127521FC-E209-420B-9F6E-A8B5B5026704}" type="pres">
      <dgm:prSet presAssocID="{8AE775E6-A48A-4665-B90B-C596881DE045}" presName="gear2dstNode" presStyleLbl="node1" presStyleIdx="1" presStyleCnt="3"/>
      <dgm:spPr/>
      <dgm:t>
        <a:bodyPr/>
        <a:lstStyle/>
        <a:p>
          <a:endParaRPr lang="en-US"/>
        </a:p>
      </dgm:t>
    </dgm:pt>
    <dgm:pt modelId="{B97F449A-212E-400F-9292-5045C872FD52}" type="pres">
      <dgm:prSet presAssocID="{37604867-9230-4E04-9B05-4102C9F528A7}" presName="gear3" presStyleLbl="node1" presStyleIdx="2" presStyleCnt="3"/>
      <dgm:spPr/>
      <dgm:t>
        <a:bodyPr/>
        <a:lstStyle/>
        <a:p>
          <a:endParaRPr lang="en-US"/>
        </a:p>
      </dgm:t>
    </dgm:pt>
    <dgm:pt modelId="{69280A82-B336-4302-86C7-51B12DE02638}" type="pres">
      <dgm:prSet presAssocID="{37604867-9230-4E04-9B05-4102C9F528A7}" presName="gear3tx" presStyleLbl="node1" presStyleIdx="2" presStyleCnt="3">
        <dgm:presLayoutVars>
          <dgm:chMax val="1"/>
          <dgm:bulletEnabled val="1"/>
        </dgm:presLayoutVars>
      </dgm:prSet>
      <dgm:spPr/>
      <dgm:t>
        <a:bodyPr/>
        <a:lstStyle/>
        <a:p>
          <a:endParaRPr lang="en-US"/>
        </a:p>
      </dgm:t>
    </dgm:pt>
    <dgm:pt modelId="{958A6E13-58E7-4D68-9BEC-6DAAD8FF2768}" type="pres">
      <dgm:prSet presAssocID="{37604867-9230-4E04-9B05-4102C9F528A7}" presName="gear3srcNode" presStyleLbl="node1" presStyleIdx="2" presStyleCnt="3"/>
      <dgm:spPr/>
      <dgm:t>
        <a:bodyPr/>
        <a:lstStyle/>
        <a:p>
          <a:endParaRPr lang="en-US"/>
        </a:p>
      </dgm:t>
    </dgm:pt>
    <dgm:pt modelId="{4F3CDFEC-99D1-4823-AAD5-F94F6DE42FBC}" type="pres">
      <dgm:prSet presAssocID="{37604867-9230-4E04-9B05-4102C9F528A7}" presName="gear3dstNode" presStyleLbl="node1" presStyleIdx="2" presStyleCnt="3"/>
      <dgm:spPr/>
      <dgm:t>
        <a:bodyPr/>
        <a:lstStyle/>
        <a:p>
          <a:endParaRPr lang="en-US"/>
        </a:p>
      </dgm:t>
    </dgm:pt>
    <dgm:pt modelId="{51E1F5D0-29E3-42BB-8E74-5E4FA0079F89}" type="pres">
      <dgm:prSet presAssocID="{0738447B-DCF0-4D19-91E3-CA95C5751652}" presName="connector1" presStyleLbl="sibTrans2D1" presStyleIdx="0" presStyleCnt="3"/>
      <dgm:spPr/>
      <dgm:t>
        <a:bodyPr/>
        <a:lstStyle/>
        <a:p>
          <a:endParaRPr lang="en-US"/>
        </a:p>
      </dgm:t>
    </dgm:pt>
    <dgm:pt modelId="{24EF4DD5-AF6E-4CBC-A074-F03A30C768EB}" type="pres">
      <dgm:prSet presAssocID="{12DC043E-7608-445F-AD5A-06FCC8DC3FEC}" presName="connector2" presStyleLbl="sibTrans2D1" presStyleIdx="1" presStyleCnt="3"/>
      <dgm:spPr/>
      <dgm:t>
        <a:bodyPr/>
        <a:lstStyle/>
        <a:p>
          <a:endParaRPr lang="en-US"/>
        </a:p>
      </dgm:t>
    </dgm:pt>
    <dgm:pt modelId="{117EA30E-5094-4ADF-902F-71F18C8CD03A}" type="pres">
      <dgm:prSet presAssocID="{496D20B4-6E43-4E06-AF45-773C60C79A49}" presName="connector3" presStyleLbl="sibTrans2D1" presStyleIdx="2" presStyleCnt="3"/>
      <dgm:spPr/>
      <dgm:t>
        <a:bodyPr/>
        <a:lstStyle/>
        <a:p>
          <a:endParaRPr lang="en-US"/>
        </a:p>
      </dgm:t>
    </dgm:pt>
  </dgm:ptLst>
  <dgm:cxnLst>
    <dgm:cxn modelId="{05BCA258-F1E4-410C-AD47-00C7C232A21A}" type="presOf" srcId="{12DC043E-7608-445F-AD5A-06FCC8DC3FEC}" destId="{24EF4DD5-AF6E-4CBC-A074-F03A30C768EB}" srcOrd="0" destOrd="0" presId="urn:microsoft.com/office/officeart/2005/8/layout/gear1"/>
    <dgm:cxn modelId="{B8D387AD-6E17-463D-8153-EC918D15AB45}" srcId="{D03C6000-F23A-490C-8F33-8D84826DBF58}" destId="{8AE775E6-A48A-4665-B90B-C596881DE045}" srcOrd="1" destOrd="0" parTransId="{3D968985-60A6-41F1-ABF8-13FA9B5BF381}" sibTransId="{12DC043E-7608-445F-AD5A-06FCC8DC3FEC}"/>
    <dgm:cxn modelId="{9667D4BB-1AA2-4EA7-861E-EF290D159751}" type="presOf" srcId="{40DFBB66-7BDD-4408-80CC-D5DD947D95E9}" destId="{BA816D1D-DBEC-49B8-9A73-1B517A977B5C}" srcOrd="1" destOrd="0" presId="urn:microsoft.com/office/officeart/2005/8/layout/gear1"/>
    <dgm:cxn modelId="{C8BBA6F6-5965-482C-9AB2-1253D1811121}" type="presOf" srcId="{37604867-9230-4E04-9B05-4102C9F528A7}" destId="{958A6E13-58E7-4D68-9BEC-6DAAD8FF2768}" srcOrd="2" destOrd="0" presId="urn:microsoft.com/office/officeart/2005/8/layout/gear1"/>
    <dgm:cxn modelId="{F02C16A3-1E5B-4E2D-8E44-E58810EC639D}" type="presOf" srcId="{40DFBB66-7BDD-4408-80CC-D5DD947D95E9}" destId="{1CE82C53-BE74-4809-86C4-26441C28D5D3}" srcOrd="2" destOrd="0" presId="urn:microsoft.com/office/officeart/2005/8/layout/gear1"/>
    <dgm:cxn modelId="{11DC8DEF-0425-48FC-A2D1-84177BCC1EEA}" type="presOf" srcId="{8AE775E6-A48A-4665-B90B-C596881DE045}" destId="{127521FC-E209-420B-9F6E-A8B5B5026704}" srcOrd="2" destOrd="0" presId="urn:microsoft.com/office/officeart/2005/8/layout/gear1"/>
    <dgm:cxn modelId="{D70D61F2-B93F-41FB-A4F9-247D3918E4AB}" type="presOf" srcId="{D03C6000-F23A-490C-8F33-8D84826DBF58}" destId="{10C93A5D-1AB0-47DD-BD80-528EEA217F9B}" srcOrd="0" destOrd="0" presId="urn:microsoft.com/office/officeart/2005/8/layout/gear1"/>
    <dgm:cxn modelId="{1E578E3E-E036-4099-8EFE-FA4A49370FDD}" type="presOf" srcId="{37604867-9230-4E04-9B05-4102C9F528A7}" destId="{4F3CDFEC-99D1-4823-AAD5-F94F6DE42FBC}" srcOrd="3" destOrd="0" presId="urn:microsoft.com/office/officeart/2005/8/layout/gear1"/>
    <dgm:cxn modelId="{709ACEEB-5A96-44C0-B388-DAD578AD11B0}" type="presOf" srcId="{40DFBB66-7BDD-4408-80CC-D5DD947D95E9}" destId="{6C091971-47E4-4A48-A3E9-1FBFDA2480FA}" srcOrd="0" destOrd="0" presId="urn:microsoft.com/office/officeart/2005/8/layout/gear1"/>
    <dgm:cxn modelId="{488EB85C-AAEE-46A4-83BF-F783EBEA0375}" type="presOf" srcId="{0738447B-DCF0-4D19-91E3-CA95C5751652}" destId="{51E1F5D0-29E3-42BB-8E74-5E4FA0079F89}" srcOrd="0" destOrd="0" presId="urn:microsoft.com/office/officeart/2005/8/layout/gear1"/>
    <dgm:cxn modelId="{F9F512D5-3279-48C1-880A-E1E469C385FC}" srcId="{D03C6000-F23A-490C-8F33-8D84826DBF58}" destId="{40DFBB66-7BDD-4408-80CC-D5DD947D95E9}" srcOrd="0" destOrd="0" parTransId="{BAEBD82B-59A5-4CCC-B4B0-DADD303FC9A8}" sibTransId="{0738447B-DCF0-4D19-91E3-CA95C5751652}"/>
    <dgm:cxn modelId="{7372777F-D20D-4645-AE4F-C1B73A84417C}" type="presOf" srcId="{37604867-9230-4E04-9B05-4102C9F528A7}" destId="{B97F449A-212E-400F-9292-5045C872FD52}" srcOrd="0" destOrd="0" presId="urn:microsoft.com/office/officeart/2005/8/layout/gear1"/>
    <dgm:cxn modelId="{9C7A0599-F6D0-4E54-B078-53A5ADADE9D4}" type="presOf" srcId="{37604867-9230-4E04-9B05-4102C9F528A7}" destId="{69280A82-B336-4302-86C7-51B12DE02638}" srcOrd="1" destOrd="0" presId="urn:microsoft.com/office/officeart/2005/8/layout/gear1"/>
    <dgm:cxn modelId="{A1EA8F15-CC78-4A94-B96E-2D172DF8FCD8}" type="presOf" srcId="{496D20B4-6E43-4E06-AF45-773C60C79A49}" destId="{117EA30E-5094-4ADF-902F-71F18C8CD03A}" srcOrd="0" destOrd="0" presId="urn:microsoft.com/office/officeart/2005/8/layout/gear1"/>
    <dgm:cxn modelId="{F89A3A36-46E3-4E43-9F9C-5FC2AA9094D7}" srcId="{D03C6000-F23A-490C-8F33-8D84826DBF58}" destId="{37604867-9230-4E04-9B05-4102C9F528A7}" srcOrd="2" destOrd="0" parTransId="{05DCF771-2595-44DE-B40C-F6FE16995035}" sibTransId="{496D20B4-6E43-4E06-AF45-773C60C79A49}"/>
    <dgm:cxn modelId="{EA3F7E65-10DF-4D43-85AB-D05824D0BB2A}" type="presOf" srcId="{8AE775E6-A48A-4665-B90B-C596881DE045}" destId="{8569AD25-AFE2-4F51-BB6F-2746E5AF7770}" srcOrd="1" destOrd="0" presId="urn:microsoft.com/office/officeart/2005/8/layout/gear1"/>
    <dgm:cxn modelId="{1D9D3609-68C7-4159-8CBA-BB6E65F193C7}" type="presOf" srcId="{8AE775E6-A48A-4665-B90B-C596881DE045}" destId="{C71D0BDC-3723-4E21-80FF-161946CEC42E}" srcOrd="0" destOrd="0" presId="urn:microsoft.com/office/officeart/2005/8/layout/gear1"/>
    <dgm:cxn modelId="{2D5EA793-0F0E-49AE-B33A-72D139F01A54}" type="presParOf" srcId="{10C93A5D-1AB0-47DD-BD80-528EEA217F9B}" destId="{6C091971-47E4-4A48-A3E9-1FBFDA2480FA}" srcOrd="0" destOrd="0" presId="urn:microsoft.com/office/officeart/2005/8/layout/gear1"/>
    <dgm:cxn modelId="{94BDFFF9-3A14-47B5-8014-DEC21D50EB80}" type="presParOf" srcId="{10C93A5D-1AB0-47DD-BD80-528EEA217F9B}" destId="{BA816D1D-DBEC-49B8-9A73-1B517A977B5C}" srcOrd="1" destOrd="0" presId="urn:microsoft.com/office/officeart/2005/8/layout/gear1"/>
    <dgm:cxn modelId="{623B6AD2-B937-4D4C-91D6-E77DDD9D6C30}" type="presParOf" srcId="{10C93A5D-1AB0-47DD-BD80-528EEA217F9B}" destId="{1CE82C53-BE74-4809-86C4-26441C28D5D3}" srcOrd="2" destOrd="0" presId="urn:microsoft.com/office/officeart/2005/8/layout/gear1"/>
    <dgm:cxn modelId="{4A628154-4404-4133-9B39-D33BB9284F0F}" type="presParOf" srcId="{10C93A5D-1AB0-47DD-BD80-528EEA217F9B}" destId="{C71D0BDC-3723-4E21-80FF-161946CEC42E}" srcOrd="3" destOrd="0" presId="urn:microsoft.com/office/officeart/2005/8/layout/gear1"/>
    <dgm:cxn modelId="{F5EB83C2-8F47-4EC9-8F8A-6CC3D75F5ADC}" type="presParOf" srcId="{10C93A5D-1AB0-47DD-BD80-528EEA217F9B}" destId="{8569AD25-AFE2-4F51-BB6F-2746E5AF7770}" srcOrd="4" destOrd="0" presId="urn:microsoft.com/office/officeart/2005/8/layout/gear1"/>
    <dgm:cxn modelId="{4920D960-AB87-4B9E-A160-62B2E0205792}" type="presParOf" srcId="{10C93A5D-1AB0-47DD-BD80-528EEA217F9B}" destId="{127521FC-E209-420B-9F6E-A8B5B5026704}" srcOrd="5" destOrd="0" presId="urn:microsoft.com/office/officeart/2005/8/layout/gear1"/>
    <dgm:cxn modelId="{986A5881-48ED-4F14-8E2A-096D1BA5643F}" type="presParOf" srcId="{10C93A5D-1AB0-47DD-BD80-528EEA217F9B}" destId="{B97F449A-212E-400F-9292-5045C872FD52}" srcOrd="6" destOrd="0" presId="urn:microsoft.com/office/officeart/2005/8/layout/gear1"/>
    <dgm:cxn modelId="{E6756DE5-F150-4DB4-BC52-6E94FBF7E157}" type="presParOf" srcId="{10C93A5D-1AB0-47DD-BD80-528EEA217F9B}" destId="{69280A82-B336-4302-86C7-51B12DE02638}" srcOrd="7" destOrd="0" presId="urn:microsoft.com/office/officeart/2005/8/layout/gear1"/>
    <dgm:cxn modelId="{07D92695-EC66-4275-A793-C676652B7A35}" type="presParOf" srcId="{10C93A5D-1AB0-47DD-BD80-528EEA217F9B}" destId="{958A6E13-58E7-4D68-9BEC-6DAAD8FF2768}" srcOrd="8" destOrd="0" presId="urn:microsoft.com/office/officeart/2005/8/layout/gear1"/>
    <dgm:cxn modelId="{EB20D394-FED5-462D-A8C1-A4C333AC7575}" type="presParOf" srcId="{10C93A5D-1AB0-47DD-BD80-528EEA217F9B}" destId="{4F3CDFEC-99D1-4823-AAD5-F94F6DE42FBC}" srcOrd="9" destOrd="0" presId="urn:microsoft.com/office/officeart/2005/8/layout/gear1"/>
    <dgm:cxn modelId="{9F2FDD7A-09F3-4D69-93CE-91AFEFD7ED87}" type="presParOf" srcId="{10C93A5D-1AB0-47DD-BD80-528EEA217F9B}" destId="{51E1F5D0-29E3-42BB-8E74-5E4FA0079F89}" srcOrd="10" destOrd="0" presId="urn:microsoft.com/office/officeart/2005/8/layout/gear1"/>
    <dgm:cxn modelId="{08551E83-1B1A-47BD-9541-7F1FCBBA8129}" type="presParOf" srcId="{10C93A5D-1AB0-47DD-BD80-528EEA217F9B}" destId="{24EF4DD5-AF6E-4CBC-A074-F03A30C768EB}" srcOrd="11" destOrd="0" presId="urn:microsoft.com/office/officeart/2005/8/layout/gear1"/>
    <dgm:cxn modelId="{81075DC7-2002-4FF0-86E7-B0CC80F6E09B}" type="presParOf" srcId="{10C93A5D-1AB0-47DD-BD80-528EEA217F9B}" destId="{117EA30E-5094-4ADF-902F-71F18C8CD03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E9BE0-C648-45A5-B0F6-CE921DC23481}">
      <dsp:nvSpPr>
        <dsp:cNvPr id="0" name=""/>
        <dsp:cNvSpPr/>
      </dsp:nvSpPr>
      <dsp:spPr>
        <a:xfrm>
          <a:off x="-4996655" y="-765571"/>
          <a:ext cx="5950742" cy="5950742"/>
        </a:xfrm>
        <a:prstGeom prst="blockArc">
          <a:avLst>
            <a:gd name="adj1" fmla="val 18900000"/>
            <a:gd name="adj2" fmla="val 2700000"/>
            <a:gd name="adj3" fmla="val 363"/>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58B581-4466-490B-84A9-519EC4F63E58}">
      <dsp:nvSpPr>
        <dsp:cNvPr id="0" name=""/>
        <dsp:cNvSpPr/>
      </dsp:nvSpPr>
      <dsp:spPr>
        <a:xfrm>
          <a:off x="613628" y="441960"/>
          <a:ext cx="6678869" cy="8839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1612"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BRIDGE is an acronym for “Building Resourceful Individuals to Develop Georgia’s Economy”.</a:t>
          </a:r>
          <a:endParaRPr lang="en-US" sz="1800" kern="1200" dirty="0">
            <a:latin typeface="+mj-lt"/>
          </a:endParaRPr>
        </a:p>
      </dsp:txBody>
      <dsp:txXfrm>
        <a:off x="613628" y="441960"/>
        <a:ext cx="6678869" cy="883920"/>
      </dsp:txXfrm>
    </dsp:sp>
    <dsp:sp modelId="{8C610941-FE1F-436F-9315-6EE1E03E54C8}">
      <dsp:nvSpPr>
        <dsp:cNvPr id="0" name=""/>
        <dsp:cNvSpPr/>
      </dsp:nvSpPr>
      <dsp:spPr>
        <a:xfrm>
          <a:off x="61178" y="331470"/>
          <a:ext cx="1104900" cy="110490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7711803-F5B0-4562-93A1-65E20155DF1E}">
      <dsp:nvSpPr>
        <dsp:cNvPr id="0" name=""/>
        <dsp:cNvSpPr/>
      </dsp:nvSpPr>
      <dsp:spPr>
        <a:xfrm>
          <a:off x="934932" y="1767840"/>
          <a:ext cx="6357564" cy="8839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1612"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Ensures that Georgia’s 6th -12th grade students are aware of available career and postsecondary education options. </a:t>
          </a:r>
          <a:endParaRPr lang="en-US" sz="1800" kern="1200" dirty="0">
            <a:latin typeface="+mj-lt"/>
          </a:endParaRPr>
        </a:p>
      </dsp:txBody>
      <dsp:txXfrm>
        <a:off x="934932" y="1767840"/>
        <a:ext cx="6357564" cy="883920"/>
      </dsp:txXfrm>
    </dsp:sp>
    <dsp:sp modelId="{BA2C3A14-B498-4D02-84EF-D79F4AECD8EA}">
      <dsp:nvSpPr>
        <dsp:cNvPr id="0" name=""/>
        <dsp:cNvSpPr/>
      </dsp:nvSpPr>
      <dsp:spPr>
        <a:xfrm>
          <a:off x="382482" y="1657350"/>
          <a:ext cx="1104900" cy="110490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80AE33C-587A-4BD7-B536-8D778AC26E48}">
      <dsp:nvSpPr>
        <dsp:cNvPr id="0" name=""/>
        <dsp:cNvSpPr/>
      </dsp:nvSpPr>
      <dsp:spPr>
        <a:xfrm>
          <a:off x="613628" y="3093720"/>
          <a:ext cx="6678869" cy="8839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1612"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Your school can use the Georgia Career Information System (GCIS) and Georgia Career Information System Junior (GCIS Junior) to fulfill the requirements of the BRIDGE Law. </a:t>
          </a:r>
          <a:endParaRPr lang="en-US" sz="1800" kern="1200" dirty="0">
            <a:latin typeface="+mj-lt"/>
          </a:endParaRPr>
        </a:p>
      </dsp:txBody>
      <dsp:txXfrm>
        <a:off x="613628" y="3093720"/>
        <a:ext cx="6678869" cy="883920"/>
      </dsp:txXfrm>
    </dsp:sp>
    <dsp:sp modelId="{AB90E079-60B6-46C5-826F-9387F01FE444}">
      <dsp:nvSpPr>
        <dsp:cNvPr id="0" name=""/>
        <dsp:cNvSpPr/>
      </dsp:nvSpPr>
      <dsp:spPr>
        <a:xfrm>
          <a:off x="61178" y="2983230"/>
          <a:ext cx="1104900" cy="110490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55104-0273-4C28-BC93-0F59006ED3EF}">
      <dsp:nvSpPr>
        <dsp:cNvPr id="0" name=""/>
        <dsp:cNvSpPr/>
      </dsp:nvSpPr>
      <dsp:spPr>
        <a:xfrm>
          <a:off x="2038" y="619472"/>
          <a:ext cx="3287017" cy="328701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Middle school students shall be provided counseling, advisement, career awareness, career interest inventories, and information to assist them in evaluating their academic skills and career interests.  </a:t>
          </a:r>
          <a:endParaRPr lang="en-US" sz="1600" kern="1200" dirty="0">
            <a:latin typeface="+mj-lt"/>
          </a:endParaRPr>
        </a:p>
      </dsp:txBody>
      <dsp:txXfrm>
        <a:off x="483410" y="1100844"/>
        <a:ext cx="2324273" cy="2324273"/>
      </dsp:txXfrm>
    </dsp:sp>
    <dsp:sp modelId="{7C022F65-59EC-4E79-8926-D1E4DD8B8B8B}">
      <dsp:nvSpPr>
        <dsp:cNvPr id="0" name=""/>
        <dsp:cNvSpPr/>
      </dsp:nvSpPr>
      <dsp:spPr>
        <a:xfrm>
          <a:off x="3032688" y="154962"/>
          <a:ext cx="2048282" cy="11093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mj-lt"/>
          </a:endParaRPr>
        </a:p>
      </dsp:txBody>
      <dsp:txXfrm>
        <a:off x="3032688" y="376836"/>
        <a:ext cx="1715472" cy="665620"/>
      </dsp:txXfrm>
    </dsp:sp>
    <dsp:sp modelId="{7D33F4D1-63E0-420C-88B9-941774BD8265}">
      <dsp:nvSpPr>
        <dsp:cNvPr id="0" name=""/>
        <dsp:cNvSpPr/>
      </dsp:nvSpPr>
      <dsp:spPr>
        <a:xfrm>
          <a:off x="4940543" y="619472"/>
          <a:ext cx="3287017" cy="328701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Before the end of the second semester of the eighth grade, students shall develop an individual graduation plan in consultation with their parents, guardians, or individuals appointed by the parents or guardians to serve as their designee. </a:t>
          </a:r>
          <a:endParaRPr lang="en-US" sz="1600" kern="1200" dirty="0">
            <a:latin typeface="+mj-lt"/>
          </a:endParaRPr>
        </a:p>
      </dsp:txBody>
      <dsp:txXfrm>
        <a:off x="5421915" y="1100844"/>
        <a:ext cx="2324273" cy="2324273"/>
      </dsp:txXfrm>
    </dsp:sp>
    <dsp:sp modelId="{763422E4-0F9E-4310-889C-42D2FF69C621}">
      <dsp:nvSpPr>
        <dsp:cNvPr id="0" name=""/>
        <dsp:cNvSpPr/>
      </dsp:nvSpPr>
      <dsp:spPr>
        <a:xfrm rot="10800000">
          <a:off x="3148629" y="3261631"/>
          <a:ext cx="2048282" cy="11093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mj-lt"/>
          </a:endParaRPr>
        </a:p>
      </dsp:txBody>
      <dsp:txXfrm rot="10800000">
        <a:off x="3481439" y="3483505"/>
        <a:ext cx="1715472" cy="665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C531C-4387-4826-A0ED-50AD79E4CF53}">
      <dsp:nvSpPr>
        <dsp:cNvPr id="0" name=""/>
        <dsp:cNvSpPr/>
      </dsp:nvSpPr>
      <dsp:spPr>
        <a:xfrm>
          <a:off x="617219" y="0"/>
          <a:ext cx="6995160" cy="4525963"/>
        </a:xfrm>
        <a:prstGeom prst="rightArrow">
          <a:avLst/>
        </a:prstGeom>
        <a:gradFill rotWithShape="0">
          <a:gsLst>
            <a:gs pos="0">
              <a:schemeClr val="accent6">
                <a:tint val="40000"/>
                <a:hueOff val="0"/>
                <a:satOff val="0"/>
                <a:lumOff val="0"/>
                <a:alphaOff val="0"/>
                <a:satMod val="103000"/>
                <a:lumMod val="102000"/>
                <a:tint val="94000"/>
              </a:schemeClr>
            </a:gs>
            <a:gs pos="50000">
              <a:schemeClr val="accent6">
                <a:tint val="40000"/>
                <a:hueOff val="0"/>
                <a:satOff val="0"/>
                <a:lumOff val="0"/>
                <a:alphaOff val="0"/>
                <a:satMod val="110000"/>
                <a:lumMod val="100000"/>
                <a:shade val="100000"/>
              </a:schemeClr>
            </a:gs>
            <a:gs pos="100000">
              <a:schemeClr val="accent6">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E988F63-369A-47CB-A092-8487593E124A}">
      <dsp:nvSpPr>
        <dsp:cNvPr id="0" name=""/>
        <dsp:cNvSpPr/>
      </dsp:nvSpPr>
      <dsp:spPr>
        <a:xfrm>
          <a:off x="8840" y="1357788"/>
          <a:ext cx="2648902" cy="181038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The Georgia Career Information Center can create all of your portfolios. Contact your GCIS Representative for details.</a:t>
          </a:r>
          <a:endParaRPr lang="en-US" sz="1400" kern="1200" dirty="0">
            <a:solidFill>
              <a:schemeClr val="bg1"/>
            </a:solidFill>
          </a:endParaRPr>
        </a:p>
      </dsp:txBody>
      <dsp:txXfrm>
        <a:off x="97216" y="1446164"/>
        <a:ext cx="2472150" cy="1633633"/>
      </dsp:txXfrm>
    </dsp:sp>
    <dsp:sp modelId="{4D4E6089-4687-4529-B7EC-E3037421D840}">
      <dsp:nvSpPr>
        <dsp:cNvPr id="0" name=""/>
        <dsp:cNvSpPr/>
      </dsp:nvSpPr>
      <dsp:spPr>
        <a:xfrm>
          <a:off x="2790348" y="1357788"/>
          <a:ext cx="2648902" cy="181038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Be sure to create a GCIS Junior  “My Portfolio” for every student before completing any BRIDGE Law activities. This is how the data is collected and reported to the Georgia Department of Education.</a:t>
          </a:r>
          <a:endParaRPr lang="en-US" sz="1400" kern="1200" dirty="0">
            <a:solidFill>
              <a:schemeClr val="bg1"/>
            </a:solidFill>
          </a:endParaRPr>
        </a:p>
      </dsp:txBody>
      <dsp:txXfrm>
        <a:off x="2878724" y="1446164"/>
        <a:ext cx="2472150" cy="1633633"/>
      </dsp:txXfrm>
    </dsp:sp>
    <dsp:sp modelId="{B795BC1D-62F2-4061-A93D-5C3F12C07331}">
      <dsp:nvSpPr>
        <dsp:cNvPr id="0" name=""/>
        <dsp:cNvSpPr/>
      </dsp:nvSpPr>
      <dsp:spPr>
        <a:xfrm>
          <a:off x="5571857" y="1357788"/>
          <a:ext cx="2648902" cy="181038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solidFill>
                <a:schemeClr val="bg1"/>
              </a:solidFill>
            </a:rPr>
            <a:t>This Portfolio can be transferred to a University System of Georgia or Technical College System of Georgia school to continue the student’s college and career development.</a:t>
          </a:r>
          <a:endParaRPr lang="en-US" sz="1400" kern="1200" dirty="0">
            <a:solidFill>
              <a:schemeClr val="bg1"/>
            </a:solidFill>
          </a:endParaRPr>
        </a:p>
      </dsp:txBody>
      <dsp:txXfrm>
        <a:off x="5660233" y="1446164"/>
        <a:ext cx="2472150"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AB0CB-0BDB-49A7-AF96-909FCCF32979}">
      <dsp:nvSpPr>
        <dsp:cNvPr id="0" name=""/>
        <dsp:cNvSpPr/>
      </dsp:nvSpPr>
      <dsp:spPr>
        <a:xfrm>
          <a:off x="0" y="0"/>
          <a:ext cx="6647423" cy="9052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mj-lt"/>
            </a:rPr>
            <a:t>6th Grade: Career Cluster Inventory (80 Questions) </a:t>
          </a:r>
          <a:r>
            <a:rPr lang="en-US" sz="1700" b="1" kern="1200" dirty="0" smtClean="0">
              <a:latin typeface="+mj-lt"/>
            </a:rPr>
            <a:t>OR</a:t>
          </a:r>
          <a:r>
            <a:rPr lang="en-US" sz="1700" kern="1200" dirty="0" smtClean="0">
              <a:latin typeface="+mj-lt"/>
            </a:rPr>
            <a:t> Career Cluster Inventory (48 Questions)  -- complete ONE of the 6th grade assessments and save it in your “My Portfolio”.   </a:t>
          </a:r>
          <a:endParaRPr lang="en-US" sz="1700" kern="1200" dirty="0">
            <a:latin typeface="+mj-lt"/>
          </a:endParaRPr>
        </a:p>
      </dsp:txBody>
      <dsp:txXfrm>
        <a:off x="26514" y="26514"/>
        <a:ext cx="5564667" cy="852228"/>
      </dsp:txXfrm>
    </dsp:sp>
    <dsp:sp modelId="{985DCCDB-9CA9-4568-BE54-4FBAA27297B7}">
      <dsp:nvSpPr>
        <dsp:cNvPr id="0" name=""/>
        <dsp:cNvSpPr/>
      </dsp:nvSpPr>
      <dsp:spPr>
        <a:xfrm>
          <a:off x="496398" y="1030986"/>
          <a:ext cx="6647423" cy="9052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mj-lt"/>
            </a:rPr>
            <a:t>7th Grade: Reality Check </a:t>
          </a:r>
          <a:r>
            <a:rPr lang="en-US" sz="1700" b="1" kern="1200" dirty="0" smtClean="0">
              <a:latin typeface="+mj-lt"/>
            </a:rPr>
            <a:t>OR</a:t>
          </a:r>
          <a:r>
            <a:rPr lang="en-US" sz="1700" kern="1200" dirty="0" smtClean="0">
              <a:latin typeface="+mj-lt"/>
            </a:rPr>
            <a:t> Interest Profiler (60 Questions)-- complete ONE of the 7th grade assessments and save it in your “My Portfolio”.   </a:t>
          </a:r>
          <a:endParaRPr lang="en-US" sz="1700" kern="1200" dirty="0">
            <a:latin typeface="+mj-lt"/>
          </a:endParaRPr>
        </a:p>
      </dsp:txBody>
      <dsp:txXfrm>
        <a:off x="522912" y="1057500"/>
        <a:ext cx="5509580" cy="852228"/>
      </dsp:txXfrm>
    </dsp:sp>
    <dsp:sp modelId="{A194B763-3E37-463D-A3D3-91A901DB5AC5}">
      <dsp:nvSpPr>
        <dsp:cNvPr id="0" name=""/>
        <dsp:cNvSpPr/>
      </dsp:nvSpPr>
      <dsp:spPr>
        <a:xfrm>
          <a:off x="992797" y="2061971"/>
          <a:ext cx="6647423" cy="9052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mj-lt"/>
            </a:rPr>
            <a:t>7th Grade: 3 Career Clusters -- explore at least 3 career clusters and save them in your “My Portfolio”.   </a:t>
          </a:r>
          <a:endParaRPr lang="en-US" sz="1700" kern="1200" dirty="0">
            <a:latin typeface="+mj-lt"/>
          </a:endParaRPr>
        </a:p>
      </dsp:txBody>
      <dsp:txXfrm>
        <a:off x="1019311" y="2088485"/>
        <a:ext cx="5509580" cy="852228"/>
      </dsp:txXfrm>
    </dsp:sp>
    <dsp:sp modelId="{8C5D2B09-7401-483F-A5D8-AC73A4D6ACD3}">
      <dsp:nvSpPr>
        <dsp:cNvPr id="0" name=""/>
        <dsp:cNvSpPr/>
      </dsp:nvSpPr>
      <dsp:spPr>
        <a:xfrm>
          <a:off x="1489195" y="3092958"/>
          <a:ext cx="6647423" cy="9052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mj-lt"/>
            </a:rPr>
            <a:t>8th Grade: 3 Occupations -- explore at least 3 occupations and save them in your “My Portfolio”.   </a:t>
          </a:r>
          <a:endParaRPr lang="en-US" sz="1700" kern="1200" dirty="0">
            <a:latin typeface="+mj-lt"/>
          </a:endParaRPr>
        </a:p>
      </dsp:txBody>
      <dsp:txXfrm>
        <a:off x="1515709" y="3119472"/>
        <a:ext cx="5509580" cy="852227"/>
      </dsp:txXfrm>
    </dsp:sp>
    <dsp:sp modelId="{3A7FBC37-91C9-43B5-AF57-AE0BAB705590}">
      <dsp:nvSpPr>
        <dsp:cNvPr id="0" name=""/>
        <dsp:cNvSpPr/>
      </dsp:nvSpPr>
      <dsp:spPr>
        <a:xfrm>
          <a:off x="1985594" y="4123943"/>
          <a:ext cx="6647423" cy="9052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1">
          <a:noAutofit/>
        </a:bodyPr>
        <a:lstStyle/>
        <a:p>
          <a:pPr lvl="0" algn="ctr" defTabSz="755650" rtl="0">
            <a:lnSpc>
              <a:spcPct val="90000"/>
            </a:lnSpc>
            <a:spcBef>
              <a:spcPct val="0"/>
            </a:spcBef>
            <a:spcAft>
              <a:spcPct val="35000"/>
            </a:spcAft>
          </a:pPr>
          <a:r>
            <a:rPr lang="en-US" sz="1700" kern="1200" dirty="0" smtClean="0">
              <a:latin typeface="+mj-lt"/>
            </a:rPr>
            <a:t>8th Grade: Course Planner (Individual Graduation Plan) -- complete the Course Planner (Individual Graduation Plan) in your “My Portfolio”.   </a:t>
          </a:r>
          <a:endParaRPr lang="en-US" sz="1700" kern="1200" dirty="0">
            <a:latin typeface="+mj-lt"/>
          </a:endParaRPr>
        </a:p>
      </dsp:txBody>
      <dsp:txXfrm>
        <a:off x="2012108" y="4150457"/>
        <a:ext cx="5509580" cy="852228"/>
      </dsp:txXfrm>
    </dsp:sp>
    <dsp:sp modelId="{3895C40E-0310-49A6-8E97-004FCAAAEFA3}">
      <dsp:nvSpPr>
        <dsp:cNvPr id="0" name=""/>
        <dsp:cNvSpPr/>
      </dsp:nvSpPr>
      <dsp:spPr>
        <a:xfrm>
          <a:off x="6059007" y="661339"/>
          <a:ext cx="588416" cy="588416"/>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mj-lt"/>
          </a:endParaRPr>
        </a:p>
      </dsp:txBody>
      <dsp:txXfrm>
        <a:off x="6191401" y="661339"/>
        <a:ext cx="323628" cy="442783"/>
      </dsp:txXfrm>
    </dsp:sp>
    <dsp:sp modelId="{1FD66F64-3F47-49F6-8653-5888B260DB47}">
      <dsp:nvSpPr>
        <dsp:cNvPr id="0" name=""/>
        <dsp:cNvSpPr/>
      </dsp:nvSpPr>
      <dsp:spPr>
        <a:xfrm>
          <a:off x="6555405" y="1692325"/>
          <a:ext cx="588416" cy="588416"/>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mj-lt"/>
          </a:endParaRPr>
        </a:p>
      </dsp:txBody>
      <dsp:txXfrm>
        <a:off x="6687799" y="1692325"/>
        <a:ext cx="323628" cy="442783"/>
      </dsp:txXfrm>
    </dsp:sp>
    <dsp:sp modelId="{40A5E530-CB68-49F9-9726-4B04B8F13A52}">
      <dsp:nvSpPr>
        <dsp:cNvPr id="0" name=""/>
        <dsp:cNvSpPr/>
      </dsp:nvSpPr>
      <dsp:spPr>
        <a:xfrm>
          <a:off x="7051804" y="2708224"/>
          <a:ext cx="588416" cy="588416"/>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mj-lt"/>
          </a:endParaRPr>
        </a:p>
      </dsp:txBody>
      <dsp:txXfrm>
        <a:off x="7184198" y="2708224"/>
        <a:ext cx="323628" cy="442783"/>
      </dsp:txXfrm>
    </dsp:sp>
    <dsp:sp modelId="{35EC9B81-EC58-409E-83D9-18EB43619F21}">
      <dsp:nvSpPr>
        <dsp:cNvPr id="0" name=""/>
        <dsp:cNvSpPr/>
      </dsp:nvSpPr>
      <dsp:spPr>
        <a:xfrm>
          <a:off x="7548203" y="3749268"/>
          <a:ext cx="588416" cy="588416"/>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mj-lt"/>
          </a:endParaRPr>
        </a:p>
      </dsp:txBody>
      <dsp:txXfrm>
        <a:off x="7680597" y="3749268"/>
        <a:ext cx="323628" cy="442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1025D-FFFA-4902-B1D1-383F1F925B19}">
      <dsp:nvSpPr>
        <dsp:cNvPr id="0" name=""/>
        <dsp:cNvSpPr/>
      </dsp:nvSpPr>
      <dsp:spPr>
        <a:xfrm>
          <a:off x="0" y="4135757"/>
          <a:ext cx="8701667" cy="0"/>
        </a:xfrm>
        <a:prstGeom prst="line">
          <a:avLst/>
        </a:pr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271DF78-1451-45B4-9FA9-CDC1A41F3B36}">
      <dsp:nvSpPr>
        <dsp:cNvPr id="0" name=""/>
        <dsp:cNvSpPr/>
      </dsp:nvSpPr>
      <dsp:spPr>
        <a:xfrm>
          <a:off x="0" y="2416039"/>
          <a:ext cx="8701667" cy="0"/>
        </a:xfrm>
        <a:prstGeom prst="line">
          <a:avLst/>
        </a:pr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A0CA60-A692-4C9D-9ABD-5F6618E86D42}">
      <dsp:nvSpPr>
        <dsp:cNvPr id="0" name=""/>
        <dsp:cNvSpPr/>
      </dsp:nvSpPr>
      <dsp:spPr>
        <a:xfrm>
          <a:off x="2262433" y="778213"/>
          <a:ext cx="6439233" cy="163782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236538" lvl="0" indent="0" algn="l" defTabSz="1155700" rtl="0">
            <a:lnSpc>
              <a:spcPct val="90000"/>
            </a:lnSpc>
            <a:spcBef>
              <a:spcPct val="0"/>
            </a:spcBef>
            <a:spcAft>
              <a:spcPct val="35000"/>
            </a:spcAft>
          </a:pPr>
          <a:r>
            <a:rPr lang="en-US" sz="2600" kern="1200" dirty="0" smtClean="0">
              <a:solidFill>
                <a:schemeClr val="bg1"/>
              </a:solidFill>
              <a:latin typeface="+mj-lt"/>
            </a:rPr>
            <a:t>Enter number of students enrolled in each grade level to generate your BRIDGE Law Reports.</a:t>
          </a:r>
          <a:endParaRPr lang="en-US" sz="2600" kern="1200" dirty="0">
            <a:solidFill>
              <a:schemeClr val="bg1"/>
            </a:solidFill>
            <a:latin typeface="+mj-lt"/>
          </a:endParaRPr>
        </a:p>
      </dsp:txBody>
      <dsp:txXfrm>
        <a:off x="2262433" y="778213"/>
        <a:ext cx="6439233" cy="1637826"/>
      </dsp:txXfrm>
    </dsp:sp>
    <dsp:sp modelId="{D15551A3-6E9A-48EA-B6B7-7D8B2C236DC9}">
      <dsp:nvSpPr>
        <dsp:cNvPr id="0" name=""/>
        <dsp:cNvSpPr/>
      </dsp:nvSpPr>
      <dsp:spPr>
        <a:xfrm>
          <a:off x="0" y="778213"/>
          <a:ext cx="2262433" cy="1637826"/>
        </a:xfrm>
        <a:prstGeom prst="round2SameRect">
          <a:avLst>
            <a:gd name="adj1" fmla="val 16670"/>
            <a:gd name="adj2" fmla="val 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latin typeface="+mj-lt"/>
            </a:rPr>
            <a:t>Student Enrollment </a:t>
          </a:r>
          <a:endParaRPr lang="en-US" sz="2400" kern="1200" dirty="0">
            <a:solidFill>
              <a:schemeClr val="bg1"/>
            </a:solidFill>
            <a:latin typeface="+mj-lt"/>
          </a:endParaRPr>
        </a:p>
      </dsp:txBody>
      <dsp:txXfrm>
        <a:off x="79966" y="858179"/>
        <a:ext cx="2102501" cy="1557860"/>
      </dsp:txXfrm>
    </dsp:sp>
    <dsp:sp modelId="{9193E74D-8B08-4AD1-AAA0-15812B4E121C}">
      <dsp:nvSpPr>
        <dsp:cNvPr id="0" name=""/>
        <dsp:cNvSpPr/>
      </dsp:nvSpPr>
      <dsp:spPr>
        <a:xfrm>
          <a:off x="2262433" y="2497931"/>
          <a:ext cx="6439233" cy="163782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bg1"/>
              </a:solidFill>
              <a:latin typeface="+mj-lt"/>
            </a:rPr>
            <a:t>Select the 8th grade students to verify they have completed their Course Planner (Individual Graduation Plan).</a:t>
          </a:r>
          <a:endParaRPr lang="en-US" sz="2600" kern="1200" dirty="0">
            <a:solidFill>
              <a:schemeClr val="bg1"/>
            </a:solidFill>
            <a:latin typeface="+mj-lt"/>
          </a:endParaRPr>
        </a:p>
      </dsp:txBody>
      <dsp:txXfrm>
        <a:off x="2262433" y="2497931"/>
        <a:ext cx="6439233" cy="1637826"/>
      </dsp:txXfrm>
    </dsp:sp>
    <dsp:sp modelId="{19BCBB99-D034-45B0-A21A-FEF6A3A28A22}">
      <dsp:nvSpPr>
        <dsp:cNvPr id="0" name=""/>
        <dsp:cNvSpPr/>
      </dsp:nvSpPr>
      <dsp:spPr>
        <a:xfrm>
          <a:off x="0" y="2497931"/>
          <a:ext cx="2262433" cy="1637826"/>
        </a:xfrm>
        <a:prstGeom prst="round2SameRect">
          <a:avLst>
            <a:gd name="adj1" fmla="val 16670"/>
            <a:gd name="adj2" fmla="val 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bg1"/>
              </a:solidFill>
              <a:latin typeface="+mj-lt"/>
            </a:rPr>
            <a:t>8th Grade Course Planner (Individual Graduation Plan) Verification  </a:t>
          </a:r>
          <a:endParaRPr lang="en-US" sz="2000" kern="1200" dirty="0">
            <a:solidFill>
              <a:schemeClr val="bg1"/>
            </a:solidFill>
            <a:latin typeface="+mj-lt"/>
          </a:endParaRPr>
        </a:p>
      </dsp:txBody>
      <dsp:txXfrm>
        <a:off x="79966" y="2577897"/>
        <a:ext cx="2102501" cy="1557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A9CED-AEB3-4C1B-A809-F268469342F4}">
      <dsp:nvSpPr>
        <dsp:cNvPr id="0" name=""/>
        <dsp:cNvSpPr/>
      </dsp:nvSpPr>
      <dsp:spPr>
        <a:xfrm>
          <a:off x="3221307" y="2064898"/>
          <a:ext cx="2624575" cy="227036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latin typeface="+mj-lt"/>
            </a:rPr>
            <a:t>BRIDGE Law Reports for </a:t>
          </a:r>
        </a:p>
        <a:p>
          <a:pPr lvl="0" algn="ctr" defTabSz="889000" rtl="0">
            <a:lnSpc>
              <a:spcPct val="90000"/>
            </a:lnSpc>
            <a:spcBef>
              <a:spcPct val="0"/>
            </a:spcBef>
            <a:spcAft>
              <a:spcPct val="35000"/>
            </a:spcAft>
          </a:pPr>
          <a:r>
            <a:rPr lang="en-US" sz="2000" b="1" kern="1200" dirty="0" smtClean="0">
              <a:latin typeface="+mj-lt"/>
            </a:rPr>
            <a:t>Middle School Students</a:t>
          </a:r>
          <a:endParaRPr lang="en-US" sz="2000" b="1" kern="1200" dirty="0">
            <a:latin typeface="+mj-lt"/>
          </a:endParaRPr>
        </a:p>
      </dsp:txBody>
      <dsp:txXfrm>
        <a:off x="3656236" y="2441129"/>
        <a:ext cx="1754717" cy="1517901"/>
      </dsp:txXfrm>
    </dsp:sp>
    <dsp:sp modelId="{E2B59EE1-5D4E-412B-BBAB-3E3B4E8A72CB}">
      <dsp:nvSpPr>
        <dsp:cNvPr id="0" name=""/>
        <dsp:cNvSpPr/>
      </dsp:nvSpPr>
      <dsp:spPr>
        <a:xfrm>
          <a:off x="4864795" y="978682"/>
          <a:ext cx="990244" cy="853226"/>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6F8AD43-4F69-4177-B029-C82132A92AEF}">
      <dsp:nvSpPr>
        <dsp:cNvPr id="0" name=""/>
        <dsp:cNvSpPr/>
      </dsp:nvSpPr>
      <dsp:spPr>
        <a:xfrm>
          <a:off x="3463068" y="0"/>
          <a:ext cx="2150820" cy="1860712"/>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latin typeface="+mj-lt"/>
            </a:rPr>
            <a:t>6th Grade: </a:t>
          </a:r>
        </a:p>
        <a:p>
          <a:pPr lvl="0" algn="ctr" defTabSz="444500" rtl="0">
            <a:lnSpc>
              <a:spcPct val="90000"/>
            </a:lnSpc>
            <a:spcBef>
              <a:spcPct val="0"/>
            </a:spcBef>
            <a:spcAft>
              <a:spcPct val="35000"/>
            </a:spcAft>
          </a:pPr>
          <a:r>
            <a:rPr lang="en-US" sz="1000" kern="1200" dirty="0" smtClean="0">
              <a:latin typeface="+mj-lt"/>
            </a:rPr>
            <a:t>Portfolios</a:t>
          </a:r>
          <a:endParaRPr lang="en-US" sz="1000" kern="1200" dirty="0">
            <a:latin typeface="+mj-lt"/>
          </a:endParaRPr>
        </a:p>
        <a:p>
          <a:pPr marL="57150" lvl="1" indent="-57150" algn="ctr" defTabSz="355600" rtl="0">
            <a:lnSpc>
              <a:spcPct val="90000"/>
            </a:lnSpc>
            <a:spcBef>
              <a:spcPct val="0"/>
            </a:spcBef>
            <a:spcAft>
              <a:spcPct val="15000"/>
            </a:spcAft>
            <a:buChar char="••"/>
          </a:pPr>
          <a:r>
            <a:rPr lang="en-US" sz="800" kern="1200" dirty="0" smtClean="0">
              <a:latin typeface="+mj-lt"/>
            </a:rPr>
            <a:t>% of 6th graders who have portfolio accounts with GCIS or GCIS Junior.</a:t>
          </a:r>
          <a:endParaRPr lang="en-US" sz="800" kern="1200" dirty="0">
            <a:latin typeface="+mj-lt"/>
          </a:endParaRPr>
        </a:p>
      </dsp:txBody>
      <dsp:txXfrm>
        <a:off x="3819505" y="308360"/>
        <a:ext cx="1437946" cy="1243992"/>
      </dsp:txXfrm>
    </dsp:sp>
    <dsp:sp modelId="{72622A3C-72FD-46CC-9339-91B5D14CBE40}">
      <dsp:nvSpPr>
        <dsp:cNvPr id="0" name=""/>
        <dsp:cNvSpPr/>
      </dsp:nvSpPr>
      <dsp:spPr>
        <a:xfrm>
          <a:off x="6020487" y="2573761"/>
          <a:ext cx="990244" cy="853226"/>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2DDED4E-5855-4C02-BDA1-07DF751270BE}">
      <dsp:nvSpPr>
        <dsp:cNvPr id="0" name=""/>
        <dsp:cNvSpPr/>
      </dsp:nvSpPr>
      <dsp:spPr>
        <a:xfrm>
          <a:off x="5435620" y="1144463"/>
          <a:ext cx="2150820" cy="1860712"/>
        </a:xfrm>
        <a:prstGeom prst="hexagon">
          <a:avLst>
            <a:gd name="adj" fmla="val 2857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latin typeface="+mj-lt"/>
            </a:rPr>
            <a:t>6th Grade: </a:t>
          </a:r>
        </a:p>
        <a:p>
          <a:pPr lvl="0" algn="ctr" defTabSz="444500" rtl="0">
            <a:lnSpc>
              <a:spcPct val="90000"/>
            </a:lnSpc>
            <a:spcBef>
              <a:spcPct val="0"/>
            </a:spcBef>
            <a:spcAft>
              <a:spcPct val="35000"/>
            </a:spcAft>
          </a:pPr>
          <a:r>
            <a:rPr lang="en-US" sz="1000" kern="1200" dirty="0" smtClean="0">
              <a:latin typeface="+mj-lt"/>
            </a:rPr>
            <a:t>Career Cluster Inventory  (48 or 80 Questions)</a:t>
          </a:r>
          <a:endParaRPr lang="en-US" sz="1000" kern="1200" dirty="0">
            <a:latin typeface="+mj-lt"/>
          </a:endParaRPr>
        </a:p>
        <a:p>
          <a:pPr marL="57150" lvl="1" indent="-57150" algn="ctr" defTabSz="355600" rtl="0">
            <a:lnSpc>
              <a:spcPct val="90000"/>
            </a:lnSpc>
            <a:spcBef>
              <a:spcPct val="0"/>
            </a:spcBef>
            <a:spcAft>
              <a:spcPct val="15000"/>
            </a:spcAft>
            <a:buChar char="••"/>
          </a:pPr>
          <a:r>
            <a:rPr lang="en-US" sz="800" kern="1200" dirty="0" smtClean="0">
              <a:latin typeface="+mj-lt"/>
            </a:rPr>
            <a:t>% of 6th graders who have taken and saved in their “My Portfolio” the Career Cluster Inventory (80 Questions) </a:t>
          </a:r>
          <a:r>
            <a:rPr lang="en-US" sz="800" b="1" kern="1200" dirty="0" smtClean="0">
              <a:latin typeface="+mj-lt"/>
            </a:rPr>
            <a:t>OR</a:t>
          </a:r>
          <a:r>
            <a:rPr lang="en-US" sz="800" kern="1200" dirty="0" smtClean="0">
              <a:latin typeface="+mj-lt"/>
            </a:rPr>
            <a:t> Career Cluster Inventory (48 Questions).</a:t>
          </a:r>
          <a:endParaRPr lang="en-US" sz="800" kern="1200" dirty="0">
            <a:latin typeface="+mj-lt"/>
          </a:endParaRPr>
        </a:p>
      </dsp:txBody>
      <dsp:txXfrm>
        <a:off x="5792057" y="1452823"/>
        <a:ext cx="1437946" cy="1243992"/>
      </dsp:txXfrm>
    </dsp:sp>
    <dsp:sp modelId="{C2C25EB3-0259-4D01-8298-FF40843C82CE}">
      <dsp:nvSpPr>
        <dsp:cNvPr id="0" name=""/>
        <dsp:cNvSpPr/>
      </dsp:nvSpPr>
      <dsp:spPr>
        <a:xfrm>
          <a:off x="5217669" y="4374306"/>
          <a:ext cx="990244" cy="853226"/>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46A966A-D707-429C-9CBE-2BEC907D2F3F}">
      <dsp:nvSpPr>
        <dsp:cNvPr id="0" name=""/>
        <dsp:cNvSpPr/>
      </dsp:nvSpPr>
      <dsp:spPr>
        <a:xfrm>
          <a:off x="5435620" y="3394344"/>
          <a:ext cx="2150820" cy="1860712"/>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latin typeface="+mj-lt"/>
            </a:rPr>
            <a:t>7th Grade: </a:t>
          </a:r>
        </a:p>
        <a:p>
          <a:pPr lvl="0" algn="ctr" defTabSz="444500" rtl="0">
            <a:lnSpc>
              <a:spcPct val="90000"/>
            </a:lnSpc>
            <a:spcBef>
              <a:spcPct val="0"/>
            </a:spcBef>
            <a:spcAft>
              <a:spcPct val="35000"/>
            </a:spcAft>
          </a:pPr>
          <a:r>
            <a:rPr lang="en-US" sz="1000" kern="1200" dirty="0" smtClean="0">
              <a:latin typeface="+mj-lt"/>
            </a:rPr>
            <a:t>Reality Check </a:t>
          </a:r>
          <a:endParaRPr lang="en-US" sz="1000" kern="1200" dirty="0">
            <a:latin typeface="+mj-lt"/>
          </a:endParaRPr>
        </a:p>
        <a:p>
          <a:pPr marL="57150" lvl="1" indent="-57150" algn="ctr" defTabSz="355600" rtl="0">
            <a:lnSpc>
              <a:spcPct val="90000"/>
            </a:lnSpc>
            <a:spcBef>
              <a:spcPct val="0"/>
            </a:spcBef>
            <a:spcAft>
              <a:spcPct val="15000"/>
            </a:spcAft>
            <a:buChar char="••"/>
          </a:pPr>
          <a:r>
            <a:rPr lang="en-US" sz="800" kern="1200" dirty="0" smtClean="0">
              <a:latin typeface="+mj-lt"/>
            </a:rPr>
            <a:t>% of 7th graders who have taken and saved in their “My Portfolio” the Reality Check </a:t>
          </a:r>
          <a:r>
            <a:rPr lang="en-US" sz="800" b="1" kern="1200" dirty="0" smtClean="0">
              <a:latin typeface="+mj-lt"/>
            </a:rPr>
            <a:t>OR</a:t>
          </a:r>
          <a:r>
            <a:rPr lang="en-US" sz="800" kern="1200" dirty="0" smtClean="0">
              <a:latin typeface="+mj-lt"/>
            </a:rPr>
            <a:t> Interest Profiler (60 Questions).</a:t>
          </a:r>
          <a:endParaRPr lang="en-US" sz="800" kern="1200" dirty="0">
            <a:latin typeface="+mj-lt"/>
          </a:endParaRPr>
        </a:p>
      </dsp:txBody>
      <dsp:txXfrm>
        <a:off x="5792057" y="3702704"/>
        <a:ext cx="1437946" cy="1243992"/>
      </dsp:txXfrm>
    </dsp:sp>
    <dsp:sp modelId="{2E3CA18D-20A0-4B63-9BAD-03D6FE17AED9}">
      <dsp:nvSpPr>
        <dsp:cNvPr id="0" name=""/>
        <dsp:cNvSpPr/>
      </dsp:nvSpPr>
      <dsp:spPr>
        <a:xfrm>
          <a:off x="3226191" y="4561210"/>
          <a:ext cx="990244" cy="853226"/>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3967A03-401C-4A08-ADFB-0D5E068C4876}">
      <dsp:nvSpPr>
        <dsp:cNvPr id="0" name=""/>
        <dsp:cNvSpPr/>
      </dsp:nvSpPr>
      <dsp:spPr>
        <a:xfrm>
          <a:off x="3463068" y="4540087"/>
          <a:ext cx="2150820" cy="1860712"/>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latin typeface="+mj-lt"/>
            </a:rPr>
            <a:t>7th Grade:</a:t>
          </a:r>
        </a:p>
        <a:p>
          <a:pPr lvl="0" algn="ctr" defTabSz="444500" rtl="0">
            <a:lnSpc>
              <a:spcPct val="90000"/>
            </a:lnSpc>
            <a:spcBef>
              <a:spcPct val="0"/>
            </a:spcBef>
            <a:spcAft>
              <a:spcPct val="35000"/>
            </a:spcAft>
          </a:pPr>
          <a:r>
            <a:rPr lang="en-US" sz="1000" kern="1200" dirty="0" smtClean="0">
              <a:latin typeface="+mj-lt"/>
            </a:rPr>
            <a:t>3 Career Clusters </a:t>
          </a:r>
          <a:endParaRPr lang="en-US" sz="1000" kern="1200" dirty="0">
            <a:latin typeface="+mj-lt"/>
          </a:endParaRPr>
        </a:p>
        <a:p>
          <a:pPr marL="57150" lvl="1" indent="-57150" algn="ctr" defTabSz="355600" rtl="0">
            <a:lnSpc>
              <a:spcPct val="90000"/>
            </a:lnSpc>
            <a:spcBef>
              <a:spcPct val="0"/>
            </a:spcBef>
            <a:spcAft>
              <a:spcPct val="15000"/>
            </a:spcAft>
            <a:buChar char="••"/>
          </a:pPr>
          <a:r>
            <a:rPr lang="en-US" sz="800" kern="1200" dirty="0" smtClean="0">
              <a:latin typeface="+mj-lt"/>
            </a:rPr>
            <a:t>% of 7th graders who have explored at least 3 career clusters and saved them in their “My Portfolio”.</a:t>
          </a:r>
          <a:endParaRPr lang="en-US" sz="800" kern="1200" dirty="0">
            <a:latin typeface="+mj-lt"/>
          </a:endParaRPr>
        </a:p>
      </dsp:txBody>
      <dsp:txXfrm>
        <a:off x="3819505" y="4848447"/>
        <a:ext cx="1437946" cy="1243992"/>
      </dsp:txXfrm>
    </dsp:sp>
    <dsp:sp modelId="{3E0E57EB-D816-410C-B13B-A8E3DF35B523}">
      <dsp:nvSpPr>
        <dsp:cNvPr id="0" name=""/>
        <dsp:cNvSpPr/>
      </dsp:nvSpPr>
      <dsp:spPr>
        <a:xfrm>
          <a:off x="2051573" y="2966770"/>
          <a:ext cx="990244" cy="853226"/>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9A11B94-801B-40C5-BA64-F8FAAA311528}">
      <dsp:nvSpPr>
        <dsp:cNvPr id="0" name=""/>
        <dsp:cNvSpPr/>
      </dsp:nvSpPr>
      <dsp:spPr>
        <a:xfrm>
          <a:off x="1481358" y="3395624"/>
          <a:ext cx="2150820" cy="1860712"/>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latin typeface="+mj-lt"/>
            </a:rPr>
            <a:t>8th Grade: </a:t>
          </a:r>
        </a:p>
        <a:p>
          <a:pPr lvl="0" algn="ctr" defTabSz="444500" rtl="0">
            <a:lnSpc>
              <a:spcPct val="90000"/>
            </a:lnSpc>
            <a:spcBef>
              <a:spcPct val="0"/>
            </a:spcBef>
            <a:spcAft>
              <a:spcPct val="35000"/>
            </a:spcAft>
          </a:pPr>
          <a:r>
            <a:rPr lang="en-US" sz="1000" kern="1200" dirty="0" smtClean="0">
              <a:latin typeface="+mj-lt"/>
            </a:rPr>
            <a:t>3 Occupations </a:t>
          </a:r>
          <a:endParaRPr lang="en-US" sz="1000" kern="1200" dirty="0">
            <a:latin typeface="+mj-lt"/>
          </a:endParaRPr>
        </a:p>
        <a:p>
          <a:pPr marL="57150" lvl="1" indent="-57150" algn="ctr" defTabSz="355600" rtl="0">
            <a:lnSpc>
              <a:spcPct val="90000"/>
            </a:lnSpc>
            <a:spcBef>
              <a:spcPct val="0"/>
            </a:spcBef>
            <a:spcAft>
              <a:spcPct val="15000"/>
            </a:spcAft>
            <a:buChar char="••"/>
          </a:pPr>
          <a:r>
            <a:rPr lang="en-US" sz="800" kern="1200" dirty="0" smtClean="0">
              <a:latin typeface="+mj-lt"/>
            </a:rPr>
            <a:t>% of 8th graders who have explored at least 3 occupations and saved them in their “My Portfolio”.</a:t>
          </a:r>
          <a:endParaRPr lang="en-US" sz="800" kern="1200" dirty="0">
            <a:latin typeface="+mj-lt"/>
          </a:endParaRPr>
        </a:p>
      </dsp:txBody>
      <dsp:txXfrm>
        <a:off x="1837795" y="3703984"/>
        <a:ext cx="1437946" cy="1243992"/>
      </dsp:txXfrm>
    </dsp:sp>
    <dsp:sp modelId="{09F0AA04-B633-435A-8534-204B898ED822}">
      <dsp:nvSpPr>
        <dsp:cNvPr id="0" name=""/>
        <dsp:cNvSpPr/>
      </dsp:nvSpPr>
      <dsp:spPr>
        <a:xfrm>
          <a:off x="1481358" y="1141902"/>
          <a:ext cx="2150820" cy="1860712"/>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latin typeface="+mj-lt"/>
            </a:rPr>
            <a:t>8th Grade: </a:t>
          </a:r>
        </a:p>
        <a:p>
          <a:pPr lvl="0" algn="ctr" defTabSz="444500" rtl="0">
            <a:lnSpc>
              <a:spcPct val="90000"/>
            </a:lnSpc>
            <a:spcBef>
              <a:spcPct val="0"/>
            </a:spcBef>
            <a:spcAft>
              <a:spcPct val="35000"/>
            </a:spcAft>
          </a:pPr>
          <a:r>
            <a:rPr lang="en-US" sz="1000" kern="1200" dirty="0" smtClean="0">
              <a:latin typeface="+mj-lt"/>
            </a:rPr>
            <a:t>Course Planner (Individual Graduation Plan) </a:t>
          </a:r>
          <a:endParaRPr lang="en-US" sz="1000" kern="1200" dirty="0">
            <a:latin typeface="+mj-lt"/>
          </a:endParaRPr>
        </a:p>
        <a:p>
          <a:pPr marL="57150" lvl="1" indent="-57150" algn="ctr" defTabSz="355600" rtl="0">
            <a:lnSpc>
              <a:spcPct val="90000"/>
            </a:lnSpc>
            <a:spcBef>
              <a:spcPct val="0"/>
            </a:spcBef>
            <a:spcAft>
              <a:spcPct val="15000"/>
            </a:spcAft>
            <a:buChar char="••"/>
          </a:pPr>
          <a:r>
            <a:rPr lang="en-US" sz="800" kern="1200" dirty="0" smtClean="0">
              <a:latin typeface="+mj-lt"/>
            </a:rPr>
            <a:t>% of 8th graders who have completed the Course Planner (Individual Graduation Plan).</a:t>
          </a:r>
          <a:endParaRPr lang="en-US" sz="800" kern="1200" dirty="0">
            <a:latin typeface="+mj-lt"/>
          </a:endParaRPr>
        </a:p>
      </dsp:txBody>
      <dsp:txXfrm>
        <a:off x="1837795" y="1450262"/>
        <a:ext cx="1437946" cy="12439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B324A-995E-4130-89E1-DACF2FB2C206}">
      <dsp:nvSpPr>
        <dsp:cNvPr id="0" name=""/>
        <dsp:cNvSpPr/>
      </dsp:nvSpPr>
      <dsp:spPr>
        <a:xfrm>
          <a:off x="4902902" y="699333"/>
          <a:ext cx="1852516" cy="1852858"/>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818CD-5686-4462-AE0C-30FBA9DBCC84}">
      <dsp:nvSpPr>
        <dsp:cNvPr id="0" name=""/>
        <dsp:cNvSpPr/>
      </dsp:nvSpPr>
      <dsp:spPr>
        <a:xfrm>
          <a:off x="4964411" y="761105"/>
          <a:ext cx="1729497" cy="1729313"/>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orbel"/>
            </a:rPr>
            <a:t>View students’ activity status:</a:t>
          </a:r>
        </a:p>
        <a:p>
          <a:pPr lvl="0" algn="ctr" defTabSz="622300">
            <a:lnSpc>
              <a:spcPct val="90000"/>
            </a:lnSpc>
            <a:spcBef>
              <a:spcPct val="0"/>
            </a:spcBef>
            <a:spcAft>
              <a:spcPct val="35000"/>
            </a:spcAft>
          </a:pPr>
          <a:r>
            <a:rPr lang="en-US" sz="1400" kern="1200" dirty="0" smtClean="0">
              <a:latin typeface="Corbel"/>
            </a:rPr>
            <a:t>No, Partial, and Completed</a:t>
          </a:r>
          <a:endParaRPr lang="en-US" sz="1400" kern="1200" dirty="0"/>
        </a:p>
      </dsp:txBody>
      <dsp:txXfrm>
        <a:off x="5211654" y="1008197"/>
        <a:ext cx="1235010" cy="1235130"/>
      </dsp:txXfrm>
    </dsp:sp>
    <dsp:sp modelId="{11789280-776B-4760-98FD-2A7A5A0B3E98}">
      <dsp:nvSpPr>
        <dsp:cNvPr id="0" name=""/>
        <dsp:cNvSpPr/>
      </dsp:nvSpPr>
      <dsp:spPr>
        <a:xfrm rot="2700000">
          <a:off x="2990504" y="701572"/>
          <a:ext cx="1848054" cy="1848054"/>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F3B18-875C-41BC-832F-10A496424053}">
      <dsp:nvSpPr>
        <dsp:cNvPr id="0" name=""/>
        <dsp:cNvSpPr/>
      </dsp:nvSpPr>
      <dsp:spPr>
        <a:xfrm>
          <a:off x="3049783" y="761105"/>
          <a:ext cx="1729497" cy="1729313"/>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orbel"/>
            </a:rPr>
            <a:t>See the date when students  last saved the activity</a:t>
          </a:r>
          <a:endParaRPr lang="en-US" sz="1400" kern="1200" dirty="0"/>
        </a:p>
      </dsp:txBody>
      <dsp:txXfrm>
        <a:off x="3297026" y="1008197"/>
        <a:ext cx="1235010" cy="1235130"/>
      </dsp:txXfrm>
    </dsp:sp>
    <dsp:sp modelId="{569A11A3-6AB4-4CC8-8B57-D63DC586A54C}">
      <dsp:nvSpPr>
        <dsp:cNvPr id="0" name=""/>
        <dsp:cNvSpPr/>
      </dsp:nvSpPr>
      <dsp:spPr>
        <a:xfrm rot="2700000">
          <a:off x="1075876" y="701572"/>
          <a:ext cx="1848054" cy="1848054"/>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42448-AA65-4CA7-AB5E-493729856AC3}">
      <dsp:nvSpPr>
        <dsp:cNvPr id="0" name=""/>
        <dsp:cNvSpPr/>
      </dsp:nvSpPr>
      <dsp:spPr>
        <a:xfrm>
          <a:off x="1135154" y="761105"/>
          <a:ext cx="1729497" cy="1729313"/>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orbel"/>
            </a:rPr>
            <a:t>View real-time percent of students who have completed activity </a:t>
          </a:r>
          <a:endParaRPr lang="en-US" sz="1400" kern="1200" dirty="0"/>
        </a:p>
      </dsp:txBody>
      <dsp:txXfrm>
        <a:off x="1382397" y="1008197"/>
        <a:ext cx="1235010" cy="1235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91971-47E4-4A48-A3E9-1FBFDA2480FA}">
      <dsp:nvSpPr>
        <dsp:cNvPr id="0" name=""/>
        <dsp:cNvSpPr/>
      </dsp:nvSpPr>
      <dsp:spPr>
        <a:xfrm>
          <a:off x="2366010" y="2975610"/>
          <a:ext cx="2891790" cy="2891790"/>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latin typeface="+mj-lt"/>
            </a:rPr>
            <a:t>View the schools in the district that have entered their student enrollment figures (If the student enrollment is not entered, you will not be able to view the school’s progress.)</a:t>
          </a:r>
          <a:endParaRPr lang="en-US" sz="1200" kern="1200" dirty="0">
            <a:latin typeface="+mj-lt"/>
          </a:endParaRPr>
        </a:p>
      </dsp:txBody>
      <dsp:txXfrm>
        <a:off x="2947388" y="3652998"/>
        <a:ext cx="1729034" cy="1486440"/>
      </dsp:txXfrm>
    </dsp:sp>
    <dsp:sp modelId="{C71D0BDC-3723-4E21-80FF-161946CEC42E}">
      <dsp:nvSpPr>
        <dsp:cNvPr id="0" name=""/>
        <dsp:cNvSpPr/>
      </dsp:nvSpPr>
      <dsp:spPr>
        <a:xfrm>
          <a:off x="683514" y="2292096"/>
          <a:ext cx="2103120" cy="2103120"/>
        </a:xfrm>
        <a:prstGeom prst="gear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latin typeface="+mj-lt"/>
            </a:rPr>
            <a:t>Review the number of students enrolled in each grade level</a:t>
          </a:r>
          <a:endParaRPr lang="en-US" sz="1200" kern="1200" dirty="0">
            <a:latin typeface="+mj-lt"/>
          </a:endParaRPr>
        </a:p>
      </dsp:txBody>
      <dsp:txXfrm>
        <a:off x="1212981" y="2824763"/>
        <a:ext cx="1044186" cy="1037786"/>
      </dsp:txXfrm>
    </dsp:sp>
    <dsp:sp modelId="{B97F449A-212E-400F-9292-5045C872FD52}">
      <dsp:nvSpPr>
        <dsp:cNvPr id="0" name=""/>
        <dsp:cNvSpPr/>
      </dsp:nvSpPr>
      <dsp:spPr>
        <a:xfrm rot="20700000">
          <a:off x="1861475" y="841157"/>
          <a:ext cx="2060628" cy="2060628"/>
        </a:xfrm>
        <a:prstGeom prst="gear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latin typeface="+mj-lt"/>
            </a:rPr>
            <a:t>Find the percentage of completion for each grade-specific activity</a:t>
          </a:r>
          <a:endParaRPr lang="en-US" sz="1200" kern="1200" dirty="0">
            <a:latin typeface="+mj-lt"/>
          </a:endParaRPr>
        </a:p>
      </dsp:txBody>
      <dsp:txXfrm rot="-20700000">
        <a:off x="2313432" y="1293113"/>
        <a:ext cx="1156716" cy="1156716"/>
      </dsp:txXfrm>
    </dsp:sp>
    <dsp:sp modelId="{51E1F5D0-29E3-42BB-8E74-5E4FA0079F89}">
      <dsp:nvSpPr>
        <dsp:cNvPr id="0" name=""/>
        <dsp:cNvSpPr/>
      </dsp:nvSpPr>
      <dsp:spPr>
        <a:xfrm>
          <a:off x="2155502" y="2532471"/>
          <a:ext cx="3701491" cy="3701491"/>
        </a:xfrm>
        <a:prstGeom prst="circularArrow">
          <a:avLst>
            <a:gd name="adj1" fmla="val 4687"/>
            <a:gd name="adj2" fmla="val 299029"/>
            <a:gd name="adj3" fmla="val 2536815"/>
            <a:gd name="adj4" fmla="val 15817490"/>
            <a:gd name="adj5" fmla="val 5469"/>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4EF4DD5-AF6E-4CBC-A074-F03A30C768EB}">
      <dsp:nvSpPr>
        <dsp:cNvPr id="0" name=""/>
        <dsp:cNvSpPr/>
      </dsp:nvSpPr>
      <dsp:spPr>
        <a:xfrm>
          <a:off x="311055" y="1822191"/>
          <a:ext cx="2689364" cy="2689364"/>
        </a:xfrm>
        <a:prstGeom prst="leftCircularArrow">
          <a:avLst>
            <a:gd name="adj1" fmla="val 6452"/>
            <a:gd name="adj2" fmla="val 429999"/>
            <a:gd name="adj3" fmla="val 10489124"/>
            <a:gd name="adj4" fmla="val 14837806"/>
            <a:gd name="adj5" fmla="val 7527"/>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17EA30E-5094-4ADF-902F-71F18C8CD03A}">
      <dsp:nvSpPr>
        <dsp:cNvPr id="0" name=""/>
        <dsp:cNvSpPr/>
      </dsp:nvSpPr>
      <dsp:spPr>
        <a:xfrm>
          <a:off x="1384831" y="385238"/>
          <a:ext cx="2899676" cy="2899676"/>
        </a:xfrm>
        <a:prstGeom prst="circularArrow">
          <a:avLst>
            <a:gd name="adj1" fmla="val 5984"/>
            <a:gd name="adj2" fmla="val 394124"/>
            <a:gd name="adj3" fmla="val 13313824"/>
            <a:gd name="adj4" fmla="val 10508221"/>
            <a:gd name="adj5" fmla="val 6981"/>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0AAC-2C66-48A2-A827-E7198658AEB0}" type="datetimeFigureOut">
              <a:rPr lang="en-US" smtClean="0"/>
              <a:t>2/28/2019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C26F1-554A-41D1-A84F-42E568DFAA64}" type="slidenum">
              <a:rPr lang="en-US" smtClean="0"/>
              <a:t>‹#›</a:t>
            </a:fld>
            <a:endParaRPr lang="en-US"/>
          </a:p>
        </p:txBody>
      </p:sp>
    </p:spTree>
    <p:extLst>
      <p:ext uri="{BB962C8B-B14F-4D97-AF65-F5344CB8AC3E}">
        <p14:creationId xmlns:p14="http://schemas.microsoft.com/office/powerpoint/2010/main" val="59486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35AC5-40A4-4183-8340-4D6FD4179F7B}" type="slidenum">
              <a:rPr lang="en-US" smtClean="0"/>
              <a:t>11</a:t>
            </a:fld>
            <a:endParaRPr lang="en-US"/>
          </a:p>
        </p:txBody>
      </p:sp>
    </p:spTree>
    <p:extLst>
      <p:ext uri="{BB962C8B-B14F-4D97-AF65-F5344CB8AC3E}">
        <p14:creationId xmlns:p14="http://schemas.microsoft.com/office/powerpoint/2010/main" val="354013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35AC5-40A4-4183-8340-4D6FD4179F7B}" type="slidenum">
              <a:rPr lang="en-US" smtClean="0"/>
              <a:t>12</a:t>
            </a:fld>
            <a:endParaRPr lang="en-US"/>
          </a:p>
        </p:txBody>
      </p:sp>
    </p:spTree>
    <p:extLst>
      <p:ext uri="{BB962C8B-B14F-4D97-AF65-F5344CB8AC3E}">
        <p14:creationId xmlns:p14="http://schemas.microsoft.com/office/powerpoint/2010/main" val="228349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B4E056-3ED6-49B4-B28C-62D717F83D1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7735500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B4E056-3ED6-49B4-B28C-62D717F83D1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14761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B4E056-3ED6-49B4-B28C-62D717F83D1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158407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238032-B9FA-4B1E-8E53-0B0588F85DB4}" type="datetimeFigureOut">
              <a:rPr lang="en-US" smtClean="0"/>
              <a:pPr/>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C0DA0-DD54-41EE-8E6D-A6835292B125}" type="slidenum">
              <a:rPr lang="en-US" smtClean="0"/>
              <a:pPr/>
              <a:t>‹#›</a:t>
            </a:fld>
            <a:endParaRPr lang="en-US"/>
          </a:p>
        </p:txBody>
      </p:sp>
      <p:sp>
        <p:nvSpPr>
          <p:cNvPr id="7" name="Content Placeholder 6"/>
          <p:cNvSpPr>
            <a:spLocks noGrp="1"/>
          </p:cNvSpPr>
          <p:nvPr>
            <p:ph sz="quarter" idx="13"/>
          </p:nvPr>
        </p:nvSpPr>
        <p:spPr>
          <a:xfrm>
            <a:off x="533400" y="685800"/>
            <a:ext cx="8153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04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B4E056-3ED6-49B4-B28C-62D717F83D1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1089544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4E056-3ED6-49B4-B28C-62D717F83D1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14268652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B4E056-3ED6-49B4-B28C-62D717F83D1A}"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2099061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B4E056-3ED6-49B4-B28C-62D717F83D1A}"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1264783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B4E056-3ED6-49B4-B28C-62D717F83D1A}"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15472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4E056-3ED6-49B4-B28C-62D717F83D1A}"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85258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4E056-3ED6-49B4-B28C-62D717F83D1A}"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40507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4E056-3ED6-49B4-B28C-62D717F83D1A}"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5AA1-2C71-4797-89EB-51690508970C}" type="slidenum">
              <a:rPr lang="en-US" smtClean="0"/>
              <a:t>‹#›</a:t>
            </a:fld>
            <a:endParaRPr lang="en-US"/>
          </a:p>
        </p:txBody>
      </p:sp>
    </p:spTree>
    <p:extLst>
      <p:ext uri="{BB962C8B-B14F-4D97-AF65-F5344CB8AC3E}">
        <p14:creationId xmlns:p14="http://schemas.microsoft.com/office/powerpoint/2010/main" val="136528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8000" r="-7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4E056-3ED6-49B4-B28C-62D717F83D1A}" type="datetimeFigureOut">
              <a:rPr lang="en-US" smtClean="0"/>
              <a:t>2/28/2019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F5AA1-2C71-4797-89EB-51690508970C}" type="slidenum">
              <a:rPr lang="en-US" smtClean="0"/>
              <a:t>‹#›</a:t>
            </a:fld>
            <a:endParaRPr lang="en-US"/>
          </a:p>
        </p:txBody>
      </p:sp>
    </p:spTree>
    <p:extLst>
      <p:ext uri="{BB962C8B-B14F-4D97-AF65-F5344CB8AC3E}">
        <p14:creationId xmlns:p14="http://schemas.microsoft.com/office/powerpoint/2010/main" val="203386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b="1" kern="1200">
          <a:solidFill>
            <a:schemeClr val="bg1"/>
          </a:solidFill>
          <a:latin typeface="MV Boli" panose="02000500030200090000" pitchFamily="2" charset="0"/>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tmp"/><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hyperlink" Target="http://www.gcic.peachnet.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1832225" y="1219200"/>
            <a:ext cx="5479550" cy="3657600"/>
          </a:xfrm>
          <a:prstGeom prst="rect">
            <a:avLst/>
          </a:prstGeom>
          <a:effectLst>
            <a:glow rad="101600">
              <a:srgbClr val="9DB15B">
                <a:alpha val="40000"/>
              </a:srgbClr>
            </a:glow>
            <a:innerShdw blurRad="63500" dist="50800" dir="16200000">
              <a:prstClr val="black">
                <a:alpha val="50000"/>
              </a:prstClr>
            </a:innerShdw>
          </a:effectLst>
        </p:spPr>
      </p:pic>
      <p:sp>
        <p:nvSpPr>
          <p:cNvPr id="6" name="Title 5"/>
          <p:cNvSpPr>
            <a:spLocks noGrp="1"/>
          </p:cNvSpPr>
          <p:nvPr>
            <p:ph type="ctrTitle"/>
          </p:nvPr>
        </p:nvSpPr>
        <p:spPr>
          <a:xfrm>
            <a:off x="685800" y="5181600"/>
            <a:ext cx="7772400" cy="838200"/>
          </a:xfrm>
        </p:spPr>
        <p:txBody>
          <a:bodyPr anchor="ctr" anchorCtr="0">
            <a:normAutofit/>
          </a:bodyPr>
          <a:lstStyle/>
          <a:p>
            <a:pPr algn="ctr"/>
            <a:r>
              <a:rPr lang="en-US" sz="2400" b="1" dirty="0" smtClean="0">
                <a:latin typeface="MV Boli" panose="02000500030200090000" pitchFamily="2" charset="0"/>
                <a:cs typeface="MV Boli" panose="02000500030200090000" pitchFamily="2" charset="0"/>
              </a:rPr>
              <a:t>Georgia’s BRIDGE Law</a:t>
            </a:r>
            <a:endParaRPr lang="en-US" sz="2400" b="1" dirty="0">
              <a:latin typeface="MV Boli" panose="02000500030200090000" pitchFamily="2" charset="0"/>
              <a:cs typeface="MV Boli" panose="02000500030200090000" pitchFamily="2" charset="0"/>
            </a:endParaRPr>
          </a:p>
        </p:txBody>
      </p:sp>
      <p:sp>
        <p:nvSpPr>
          <p:cNvPr id="7"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a:t>
            </a:r>
            <a:r>
              <a:rPr lang="en-US" b="1" dirty="0">
                <a:solidFill>
                  <a:schemeClr val="bg1"/>
                </a:solidFill>
              </a:rPr>
              <a:t>· </a:t>
            </a:r>
            <a:r>
              <a:rPr lang="en-US" b="1" dirty="0" smtClean="0">
                <a:solidFill>
                  <a:schemeClr val="bg1"/>
                </a:solidFill>
              </a:rPr>
              <a:t>All rights reserved.</a:t>
            </a:r>
            <a:endParaRPr lang="en-US" b="1" dirty="0">
              <a:solidFill>
                <a:schemeClr val="bg1"/>
              </a:solidFill>
            </a:endParaRPr>
          </a:p>
        </p:txBody>
      </p:sp>
    </p:spTree>
    <p:extLst>
      <p:ext uri="{BB962C8B-B14F-4D97-AF65-F5344CB8AC3E}">
        <p14:creationId xmlns:p14="http://schemas.microsoft.com/office/powerpoint/2010/main" val="1695607431"/>
      </p:ext>
    </p:extLst>
  </p:cSld>
  <p:clrMapOvr>
    <a:masterClrMapping/>
  </p:clrMapOvr>
  <mc:AlternateContent xmlns:mc="http://schemas.openxmlformats.org/markup-compatibility/2006" xmlns:p14="http://schemas.microsoft.com/office/powerpoint/2010/main">
    <mc:Choice Requires="p14">
      <p:transition spd="slow" p14:dur="2000" advClick="0" advTm="3000">
        <p:wipe/>
      </p:transition>
    </mc:Choice>
    <mc:Fallback xmlns="">
      <p:transition spd="slow" advClick="0" advTm="300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946"/>
            <a:ext cx="9144000" cy="1325563"/>
          </a:xfrm>
        </p:spPr>
        <p:txBody>
          <a:bodyPr anchor="ctr">
            <a:normAutofit/>
          </a:bodyPr>
          <a:lstStyle/>
          <a:p>
            <a:pPr algn="ctr"/>
            <a:r>
              <a:rPr lang="en-US" sz="3200" b="1" dirty="0" smtClean="0">
                <a:latin typeface="MV Boli" panose="02000500030200090000" pitchFamily="2" charset="0"/>
                <a:cs typeface="MV Boli" panose="02000500030200090000" pitchFamily="2" charset="0"/>
              </a:rPr>
              <a:t>BRIDGE Law Reporting Tools for GCIS Junior </a:t>
            </a:r>
            <a:endParaRPr lang="en-US" sz="3200" b="1" dirty="0">
              <a:latin typeface="MV Boli" panose="02000500030200090000" pitchFamily="2" charset="0"/>
              <a:cs typeface="MV Boli" panose="02000500030200090000" pitchFamily="2" charset="0"/>
            </a:endParaRPr>
          </a:p>
        </p:txBody>
      </p:sp>
      <p:sp>
        <p:nvSpPr>
          <p:cNvPr id="5" name="Text Placeholder 4"/>
          <p:cNvSpPr>
            <a:spLocks noGrp="1"/>
          </p:cNvSpPr>
          <p:nvPr>
            <p:ph sz="half" idx="1"/>
          </p:nvPr>
        </p:nvSpPr>
        <p:spPr>
          <a:xfrm>
            <a:off x="686962" y="4320527"/>
            <a:ext cx="7770077" cy="3048000"/>
          </a:xfrm>
        </p:spPr>
        <p:txBody>
          <a:bodyPr>
            <a:noAutofit/>
          </a:bodyPr>
          <a:lstStyle/>
          <a:p>
            <a:pPr marL="0" indent="0">
              <a:buNone/>
            </a:pPr>
            <a:r>
              <a:rPr lang="en-US" sz="2000" dirty="0" smtClean="0"/>
              <a:t>To run your BRIDGE Law Reports:</a:t>
            </a:r>
          </a:p>
          <a:p>
            <a:pPr marL="285750" indent="-285750">
              <a:buFont typeface="Arial" pitchFamily="34" charset="0"/>
              <a:buChar char="•"/>
            </a:pPr>
            <a:r>
              <a:rPr lang="en-US" sz="2000" dirty="0" smtClean="0"/>
              <a:t>Go to www.gcic.peachnet.edu.</a:t>
            </a:r>
          </a:p>
          <a:p>
            <a:pPr marL="285750" indent="-285750">
              <a:buFont typeface="Arial" pitchFamily="34" charset="0"/>
              <a:buChar char="•"/>
            </a:pPr>
            <a:r>
              <a:rPr lang="en-US" sz="2000" dirty="0" smtClean="0"/>
              <a:t>Enter your Administration Tools  Username and Password.</a:t>
            </a:r>
          </a:p>
          <a:p>
            <a:pPr marL="285750" indent="-285750">
              <a:buFont typeface="Arial" pitchFamily="34" charset="0"/>
              <a:buChar char="•"/>
            </a:pPr>
            <a:r>
              <a:rPr lang="en-US" sz="2000" dirty="0" smtClean="0"/>
              <a:t>Click “Sign In”.</a:t>
            </a:r>
          </a:p>
          <a:p>
            <a:pPr marL="285750" indent="-285750">
              <a:buFont typeface="Arial" pitchFamily="34" charset="0"/>
              <a:buChar char="•"/>
            </a:pPr>
            <a:r>
              <a:rPr lang="en-US" sz="2000" dirty="0" smtClean="0"/>
              <a:t>Hover over the “BRIDGE” mega menu.</a:t>
            </a:r>
          </a:p>
          <a:p>
            <a:pPr marL="285750" indent="-285750">
              <a:buFont typeface="Arial" pitchFamily="34" charset="0"/>
              <a:buChar char="•"/>
            </a:pPr>
            <a:r>
              <a:rPr lang="en-US" sz="2000" dirty="0" smtClean="0"/>
              <a:t>Click the name of the BRIDGE Law Report you wish to generate.</a:t>
            </a:r>
            <a:endParaRPr lang="en-US" sz="2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262" t="3518" r="23977" b="39547"/>
          <a:stretch/>
        </p:blipFill>
        <p:spPr>
          <a:xfrm>
            <a:off x="2111430" y="996720"/>
            <a:ext cx="4921141" cy="3383280"/>
          </a:xfrm>
          <a:prstGeom prst="rect">
            <a:avLst/>
          </a:prstGeom>
        </p:spPr>
      </p:pic>
      <p:sp>
        <p:nvSpPr>
          <p:cNvPr id="9"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13187989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1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1" end="1"/>
                                            </p:txEl>
                                          </p:spTgt>
                                        </p:tgtEl>
                                      </p:cBhvr>
                                    </p:animEffect>
                                  </p:childTnLst>
                                </p:cTn>
                              </p:par>
                            </p:childTnLst>
                          </p:cTn>
                        </p:par>
                        <p:par>
                          <p:cTn id="20" fill="hold">
                            <p:stCondLst>
                              <p:cond delay="3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xEl>
                                              <p:pRg st="2" end="2"/>
                                            </p:txEl>
                                          </p:spTgt>
                                        </p:tgtEl>
                                      </p:cBhvr>
                                    </p:animEffect>
                                  </p:childTnLst>
                                </p:cTn>
                              </p:par>
                            </p:childTnLst>
                          </p:cTn>
                        </p:par>
                        <p:par>
                          <p:cTn id="28" fill="hold">
                            <p:stCondLst>
                              <p:cond delay="6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xEl>
                                              <p:pRg st="3" end="3"/>
                                            </p:txEl>
                                          </p:spTgt>
                                        </p:tgtEl>
                                      </p:cBhvr>
                                    </p:animEffect>
                                  </p:childTnLst>
                                </p:cTn>
                              </p:par>
                            </p:childTnLst>
                          </p:cTn>
                        </p:par>
                        <p:par>
                          <p:cTn id="36" fill="hold">
                            <p:stCondLst>
                              <p:cond delay="7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
                                            <p:txEl>
                                              <p:pRg st="4" end="4"/>
                                            </p:txEl>
                                          </p:spTgt>
                                        </p:tgtEl>
                                      </p:cBhvr>
                                    </p:animEffect>
                                  </p:childTnLst>
                                </p:cTn>
                              </p:par>
                            </p:childTnLst>
                          </p:cTn>
                        </p:par>
                        <p:par>
                          <p:cTn id="44" fill="hold">
                            <p:stCondLst>
                              <p:cond delay="9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latin typeface="MV Boli" panose="02000500030200090000" pitchFamily="2" charset="0"/>
                <a:cs typeface="MV Boli" panose="02000500030200090000" pitchFamily="2" charset="0"/>
              </a:rPr>
              <a:t>BRIDGE </a:t>
            </a:r>
            <a:r>
              <a:rPr lang="en-US" dirty="0" smtClean="0">
                <a:latin typeface="MV Boli" panose="02000500030200090000" pitchFamily="2" charset="0"/>
                <a:cs typeface="MV Boli" panose="02000500030200090000" pitchFamily="2" charset="0"/>
              </a:rPr>
              <a:t>Law </a:t>
            </a:r>
            <a:r>
              <a:rPr lang="en-US" dirty="0">
                <a:latin typeface="MV Boli" panose="02000500030200090000" pitchFamily="2" charset="0"/>
                <a:cs typeface="MV Boli" panose="02000500030200090000" pitchFamily="2" charset="0"/>
              </a:rPr>
              <a:t>Data Entry</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682028162"/>
              </p:ext>
            </p:extLst>
          </p:nvPr>
        </p:nvGraphicFramePr>
        <p:xfrm>
          <a:off x="152400" y="1523999"/>
          <a:ext cx="8701667" cy="4913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25602797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graphicEl>
                                              <a:dgm id="{0271DF78-1451-45B4-9FA9-CDC1A41F3B36}"/>
                                            </p:graphicEl>
                                          </p:spTgt>
                                        </p:tgtEl>
                                        <p:attrNameLst>
                                          <p:attrName>style.visibility</p:attrName>
                                        </p:attrNameLst>
                                      </p:cBhvr>
                                      <p:to>
                                        <p:strVal val="visible"/>
                                      </p:to>
                                    </p:set>
                                    <p:anim calcmode="lin" valueType="num">
                                      <p:cBhvr>
                                        <p:cTn id="7" dur="1000" fill="hold"/>
                                        <p:tgtEl>
                                          <p:spTgt spid="11">
                                            <p:graphicEl>
                                              <a:dgm id="{0271DF78-1451-45B4-9FA9-CDC1A41F3B36}"/>
                                            </p:graphicEl>
                                          </p:spTgt>
                                        </p:tgtEl>
                                        <p:attrNameLst>
                                          <p:attrName>ppt_w</p:attrName>
                                        </p:attrNameLst>
                                      </p:cBhvr>
                                      <p:tavLst>
                                        <p:tav tm="0">
                                          <p:val>
                                            <p:fltVal val="0"/>
                                          </p:val>
                                        </p:tav>
                                        <p:tav tm="100000">
                                          <p:val>
                                            <p:strVal val="#ppt_w"/>
                                          </p:val>
                                        </p:tav>
                                      </p:tavLst>
                                    </p:anim>
                                    <p:anim calcmode="lin" valueType="num">
                                      <p:cBhvr>
                                        <p:cTn id="8" dur="1000" fill="hold"/>
                                        <p:tgtEl>
                                          <p:spTgt spid="11">
                                            <p:graphicEl>
                                              <a:dgm id="{0271DF78-1451-45B4-9FA9-CDC1A41F3B36}"/>
                                            </p:graphicEl>
                                          </p:spTgt>
                                        </p:tgtEl>
                                        <p:attrNameLst>
                                          <p:attrName>ppt_h</p:attrName>
                                        </p:attrNameLst>
                                      </p:cBhvr>
                                      <p:tavLst>
                                        <p:tav tm="0">
                                          <p:val>
                                            <p:fltVal val="0"/>
                                          </p:val>
                                        </p:tav>
                                        <p:tav tm="100000">
                                          <p:val>
                                            <p:strVal val="#ppt_h"/>
                                          </p:val>
                                        </p:tav>
                                      </p:tavLst>
                                    </p:anim>
                                    <p:anim calcmode="lin" valueType="num">
                                      <p:cBhvr>
                                        <p:cTn id="9" dur="1000" fill="hold"/>
                                        <p:tgtEl>
                                          <p:spTgt spid="11">
                                            <p:graphicEl>
                                              <a:dgm id="{0271DF78-1451-45B4-9FA9-CDC1A41F3B36}"/>
                                            </p:graphicEl>
                                          </p:spTgt>
                                        </p:tgtEl>
                                        <p:attrNameLst>
                                          <p:attrName>style.rotation</p:attrName>
                                        </p:attrNameLst>
                                      </p:cBhvr>
                                      <p:tavLst>
                                        <p:tav tm="0">
                                          <p:val>
                                            <p:fltVal val="90"/>
                                          </p:val>
                                        </p:tav>
                                        <p:tav tm="100000">
                                          <p:val>
                                            <p:fltVal val="0"/>
                                          </p:val>
                                        </p:tav>
                                      </p:tavLst>
                                    </p:anim>
                                    <p:animEffect transition="in" filter="fade">
                                      <p:cBhvr>
                                        <p:cTn id="10" dur="1000"/>
                                        <p:tgtEl>
                                          <p:spTgt spid="11">
                                            <p:graphicEl>
                                              <a:dgm id="{0271DF78-1451-45B4-9FA9-CDC1A41F3B36}"/>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graphicEl>
                                              <a:dgm id="{D15551A3-6E9A-48EA-B6B7-7D8B2C236DC9}"/>
                                            </p:graphicEl>
                                          </p:spTgt>
                                        </p:tgtEl>
                                        <p:attrNameLst>
                                          <p:attrName>style.visibility</p:attrName>
                                        </p:attrNameLst>
                                      </p:cBhvr>
                                      <p:to>
                                        <p:strVal val="visible"/>
                                      </p:to>
                                    </p:set>
                                    <p:anim calcmode="lin" valueType="num">
                                      <p:cBhvr>
                                        <p:cTn id="13" dur="1000" fill="hold"/>
                                        <p:tgtEl>
                                          <p:spTgt spid="11">
                                            <p:graphicEl>
                                              <a:dgm id="{D15551A3-6E9A-48EA-B6B7-7D8B2C236DC9}"/>
                                            </p:graphicEl>
                                          </p:spTgt>
                                        </p:tgtEl>
                                        <p:attrNameLst>
                                          <p:attrName>ppt_w</p:attrName>
                                        </p:attrNameLst>
                                      </p:cBhvr>
                                      <p:tavLst>
                                        <p:tav tm="0">
                                          <p:val>
                                            <p:fltVal val="0"/>
                                          </p:val>
                                        </p:tav>
                                        <p:tav tm="100000">
                                          <p:val>
                                            <p:strVal val="#ppt_w"/>
                                          </p:val>
                                        </p:tav>
                                      </p:tavLst>
                                    </p:anim>
                                    <p:anim calcmode="lin" valueType="num">
                                      <p:cBhvr>
                                        <p:cTn id="14" dur="1000" fill="hold"/>
                                        <p:tgtEl>
                                          <p:spTgt spid="11">
                                            <p:graphicEl>
                                              <a:dgm id="{D15551A3-6E9A-48EA-B6B7-7D8B2C236DC9}"/>
                                            </p:graphicEl>
                                          </p:spTgt>
                                        </p:tgtEl>
                                        <p:attrNameLst>
                                          <p:attrName>ppt_h</p:attrName>
                                        </p:attrNameLst>
                                      </p:cBhvr>
                                      <p:tavLst>
                                        <p:tav tm="0">
                                          <p:val>
                                            <p:fltVal val="0"/>
                                          </p:val>
                                        </p:tav>
                                        <p:tav tm="100000">
                                          <p:val>
                                            <p:strVal val="#ppt_h"/>
                                          </p:val>
                                        </p:tav>
                                      </p:tavLst>
                                    </p:anim>
                                    <p:anim calcmode="lin" valueType="num">
                                      <p:cBhvr>
                                        <p:cTn id="15" dur="1000" fill="hold"/>
                                        <p:tgtEl>
                                          <p:spTgt spid="11">
                                            <p:graphicEl>
                                              <a:dgm id="{D15551A3-6E9A-48EA-B6B7-7D8B2C236DC9}"/>
                                            </p:graphicEl>
                                          </p:spTgt>
                                        </p:tgtEl>
                                        <p:attrNameLst>
                                          <p:attrName>style.rotation</p:attrName>
                                        </p:attrNameLst>
                                      </p:cBhvr>
                                      <p:tavLst>
                                        <p:tav tm="0">
                                          <p:val>
                                            <p:fltVal val="90"/>
                                          </p:val>
                                        </p:tav>
                                        <p:tav tm="100000">
                                          <p:val>
                                            <p:fltVal val="0"/>
                                          </p:val>
                                        </p:tav>
                                      </p:tavLst>
                                    </p:anim>
                                    <p:animEffect transition="in" filter="fade">
                                      <p:cBhvr>
                                        <p:cTn id="16" dur="1000"/>
                                        <p:tgtEl>
                                          <p:spTgt spid="11">
                                            <p:graphicEl>
                                              <a:dgm id="{D15551A3-6E9A-48EA-B6B7-7D8B2C236DC9}"/>
                                            </p:graphic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11">
                                            <p:graphicEl>
                                              <a:dgm id="{E0A0CA60-A692-4C9D-9ABD-5F6618E86D42}"/>
                                            </p:graphicEl>
                                          </p:spTgt>
                                        </p:tgtEl>
                                        <p:attrNameLst>
                                          <p:attrName>style.visibility</p:attrName>
                                        </p:attrNameLst>
                                      </p:cBhvr>
                                      <p:to>
                                        <p:strVal val="visible"/>
                                      </p:to>
                                    </p:set>
                                    <p:anim calcmode="lin" valueType="num">
                                      <p:cBhvr>
                                        <p:cTn id="20" dur="1000" fill="hold"/>
                                        <p:tgtEl>
                                          <p:spTgt spid="11">
                                            <p:graphicEl>
                                              <a:dgm id="{E0A0CA60-A692-4C9D-9ABD-5F6618E86D42}"/>
                                            </p:graphicEl>
                                          </p:spTgt>
                                        </p:tgtEl>
                                        <p:attrNameLst>
                                          <p:attrName>ppt_w</p:attrName>
                                        </p:attrNameLst>
                                      </p:cBhvr>
                                      <p:tavLst>
                                        <p:tav tm="0">
                                          <p:val>
                                            <p:fltVal val="0"/>
                                          </p:val>
                                        </p:tav>
                                        <p:tav tm="100000">
                                          <p:val>
                                            <p:strVal val="#ppt_w"/>
                                          </p:val>
                                        </p:tav>
                                      </p:tavLst>
                                    </p:anim>
                                    <p:anim calcmode="lin" valueType="num">
                                      <p:cBhvr>
                                        <p:cTn id="21" dur="1000" fill="hold"/>
                                        <p:tgtEl>
                                          <p:spTgt spid="11">
                                            <p:graphicEl>
                                              <a:dgm id="{E0A0CA60-A692-4C9D-9ABD-5F6618E86D42}"/>
                                            </p:graphicEl>
                                          </p:spTgt>
                                        </p:tgtEl>
                                        <p:attrNameLst>
                                          <p:attrName>ppt_h</p:attrName>
                                        </p:attrNameLst>
                                      </p:cBhvr>
                                      <p:tavLst>
                                        <p:tav tm="0">
                                          <p:val>
                                            <p:fltVal val="0"/>
                                          </p:val>
                                        </p:tav>
                                        <p:tav tm="100000">
                                          <p:val>
                                            <p:strVal val="#ppt_h"/>
                                          </p:val>
                                        </p:tav>
                                      </p:tavLst>
                                    </p:anim>
                                    <p:anim calcmode="lin" valueType="num">
                                      <p:cBhvr>
                                        <p:cTn id="22" dur="1000" fill="hold"/>
                                        <p:tgtEl>
                                          <p:spTgt spid="11">
                                            <p:graphicEl>
                                              <a:dgm id="{E0A0CA60-A692-4C9D-9ABD-5F6618E86D42}"/>
                                            </p:graphicEl>
                                          </p:spTgt>
                                        </p:tgtEl>
                                        <p:attrNameLst>
                                          <p:attrName>style.rotation</p:attrName>
                                        </p:attrNameLst>
                                      </p:cBhvr>
                                      <p:tavLst>
                                        <p:tav tm="0">
                                          <p:val>
                                            <p:fltVal val="90"/>
                                          </p:val>
                                        </p:tav>
                                        <p:tav tm="100000">
                                          <p:val>
                                            <p:fltVal val="0"/>
                                          </p:val>
                                        </p:tav>
                                      </p:tavLst>
                                    </p:anim>
                                    <p:animEffect transition="in" filter="fade">
                                      <p:cBhvr>
                                        <p:cTn id="23" dur="1000"/>
                                        <p:tgtEl>
                                          <p:spTgt spid="11">
                                            <p:graphicEl>
                                              <a:dgm id="{E0A0CA60-A692-4C9D-9ABD-5F6618E86D42}"/>
                                            </p:graphic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1">
                                            <p:graphicEl>
                                              <a:dgm id="{BD41025D-FFFA-4902-B1D1-383F1F925B19}"/>
                                            </p:graphicEl>
                                          </p:spTgt>
                                        </p:tgtEl>
                                        <p:attrNameLst>
                                          <p:attrName>style.visibility</p:attrName>
                                        </p:attrNameLst>
                                      </p:cBhvr>
                                      <p:to>
                                        <p:strVal val="visible"/>
                                      </p:to>
                                    </p:set>
                                    <p:anim calcmode="lin" valueType="num">
                                      <p:cBhvr>
                                        <p:cTn id="27" dur="1000" fill="hold"/>
                                        <p:tgtEl>
                                          <p:spTgt spid="11">
                                            <p:graphicEl>
                                              <a:dgm id="{BD41025D-FFFA-4902-B1D1-383F1F925B19}"/>
                                            </p:graphicEl>
                                          </p:spTgt>
                                        </p:tgtEl>
                                        <p:attrNameLst>
                                          <p:attrName>ppt_w</p:attrName>
                                        </p:attrNameLst>
                                      </p:cBhvr>
                                      <p:tavLst>
                                        <p:tav tm="0">
                                          <p:val>
                                            <p:fltVal val="0"/>
                                          </p:val>
                                        </p:tav>
                                        <p:tav tm="100000">
                                          <p:val>
                                            <p:strVal val="#ppt_w"/>
                                          </p:val>
                                        </p:tav>
                                      </p:tavLst>
                                    </p:anim>
                                    <p:anim calcmode="lin" valueType="num">
                                      <p:cBhvr>
                                        <p:cTn id="28" dur="1000" fill="hold"/>
                                        <p:tgtEl>
                                          <p:spTgt spid="11">
                                            <p:graphicEl>
                                              <a:dgm id="{BD41025D-FFFA-4902-B1D1-383F1F925B19}"/>
                                            </p:graphicEl>
                                          </p:spTgt>
                                        </p:tgtEl>
                                        <p:attrNameLst>
                                          <p:attrName>ppt_h</p:attrName>
                                        </p:attrNameLst>
                                      </p:cBhvr>
                                      <p:tavLst>
                                        <p:tav tm="0">
                                          <p:val>
                                            <p:fltVal val="0"/>
                                          </p:val>
                                        </p:tav>
                                        <p:tav tm="100000">
                                          <p:val>
                                            <p:strVal val="#ppt_h"/>
                                          </p:val>
                                        </p:tav>
                                      </p:tavLst>
                                    </p:anim>
                                    <p:anim calcmode="lin" valueType="num">
                                      <p:cBhvr>
                                        <p:cTn id="29" dur="1000" fill="hold"/>
                                        <p:tgtEl>
                                          <p:spTgt spid="11">
                                            <p:graphicEl>
                                              <a:dgm id="{BD41025D-FFFA-4902-B1D1-383F1F925B19}"/>
                                            </p:graphicEl>
                                          </p:spTgt>
                                        </p:tgtEl>
                                        <p:attrNameLst>
                                          <p:attrName>style.rotation</p:attrName>
                                        </p:attrNameLst>
                                      </p:cBhvr>
                                      <p:tavLst>
                                        <p:tav tm="0">
                                          <p:val>
                                            <p:fltVal val="90"/>
                                          </p:val>
                                        </p:tav>
                                        <p:tav tm="100000">
                                          <p:val>
                                            <p:fltVal val="0"/>
                                          </p:val>
                                        </p:tav>
                                      </p:tavLst>
                                    </p:anim>
                                    <p:animEffect transition="in" filter="fade">
                                      <p:cBhvr>
                                        <p:cTn id="30" dur="1000"/>
                                        <p:tgtEl>
                                          <p:spTgt spid="11">
                                            <p:graphicEl>
                                              <a:dgm id="{BD41025D-FFFA-4902-B1D1-383F1F925B19}"/>
                                            </p:graphic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1">
                                            <p:graphicEl>
                                              <a:dgm id="{19BCBB99-D034-45B0-A21A-FEF6A3A28A22}"/>
                                            </p:graphicEl>
                                          </p:spTgt>
                                        </p:tgtEl>
                                        <p:attrNameLst>
                                          <p:attrName>style.visibility</p:attrName>
                                        </p:attrNameLst>
                                      </p:cBhvr>
                                      <p:to>
                                        <p:strVal val="visible"/>
                                      </p:to>
                                    </p:set>
                                    <p:anim calcmode="lin" valueType="num">
                                      <p:cBhvr>
                                        <p:cTn id="33" dur="1000" fill="hold"/>
                                        <p:tgtEl>
                                          <p:spTgt spid="11">
                                            <p:graphicEl>
                                              <a:dgm id="{19BCBB99-D034-45B0-A21A-FEF6A3A28A22}"/>
                                            </p:graphicEl>
                                          </p:spTgt>
                                        </p:tgtEl>
                                        <p:attrNameLst>
                                          <p:attrName>ppt_w</p:attrName>
                                        </p:attrNameLst>
                                      </p:cBhvr>
                                      <p:tavLst>
                                        <p:tav tm="0">
                                          <p:val>
                                            <p:fltVal val="0"/>
                                          </p:val>
                                        </p:tav>
                                        <p:tav tm="100000">
                                          <p:val>
                                            <p:strVal val="#ppt_w"/>
                                          </p:val>
                                        </p:tav>
                                      </p:tavLst>
                                    </p:anim>
                                    <p:anim calcmode="lin" valueType="num">
                                      <p:cBhvr>
                                        <p:cTn id="34" dur="1000" fill="hold"/>
                                        <p:tgtEl>
                                          <p:spTgt spid="11">
                                            <p:graphicEl>
                                              <a:dgm id="{19BCBB99-D034-45B0-A21A-FEF6A3A28A22}"/>
                                            </p:graphicEl>
                                          </p:spTgt>
                                        </p:tgtEl>
                                        <p:attrNameLst>
                                          <p:attrName>ppt_h</p:attrName>
                                        </p:attrNameLst>
                                      </p:cBhvr>
                                      <p:tavLst>
                                        <p:tav tm="0">
                                          <p:val>
                                            <p:fltVal val="0"/>
                                          </p:val>
                                        </p:tav>
                                        <p:tav tm="100000">
                                          <p:val>
                                            <p:strVal val="#ppt_h"/>
                                          </p:val>
                                        </p:tav>
                                      </p:tavLst>
                                    </p:anim>
                                    <p:anim calcmode="lin" valueType="num">
                                      <p:cBhvr>
                                        <p:cTn id="35" dur="1000" fill="hold"/>
                                        <p:tgtEl>
                                          <p:spTgt spid="11">
                                            <p:graphicEl>
                                              <a:dgm id="{19BCBB99-D034-45B0-A21A-FEF6A3A28A22}"/>
                                            </p:graphicEl>
                                          </p:spTgt>
                                        </p:tgtEl>
                                        <p:attrNameLst>
                                          <p:attrName>style.rotation</p:attrName>
                                        </p:attrNameLst>
                                      </p:cBhvr>
                                      <p:tavLst>
                                        <p:tav tm="0">
                                          <p:val>
                                            <p:fltVal val="90"/>
                                          </p:val>
                                        </p:tav>
                                        <p:tav tm="100000">
                                          <p:val>
                                            <p:fltVal val="0"/>
                                          </p:val>
                                        </p:tav>
                                      </p:tavLst>
                                    </p:anim>
                                    <p:animEffect transition="in" filter="fade">
                                      <p:cBhvr>
                                        <p:cTn id="36" dur="1000"/>
                                        <p:tgtEl>
                                          <p:spTgt spid="11">
                                            <p:graphicEl>
                                              <a:dgm id="{19BCBB99-D034-45B0-A21A-FEF6A3A28A22}"/>
                                            </p:graphicEl>
                                          </p:spTgt>
                                        </p:tgtEl>
                                      </p:cBhvr>
                                    </p:animEffec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11">
                                            <p:graphicEl>
                                              <a:dgm id="{9193E74D-8B08-4AD1-AAA0-15812B4E121C}"/>
                                            </p:graphicEl>
                                          </p:spTgt>
                                        </p:tgtEl>
                                        <p:attrNameLst>
                                          <p:attrName>style.visibility</p:attrName>
                                        </p:attrNameLst>
                                      </p:cBhvr>
                                      <p:to>
                                        <p:strVal val="visible"/>
                                      </p:to>
                                    </p:set>
                                    <p:anim calcmode="lin" valueType="num">
                                      <p:cBhvr>
                                        <p:cTn id="40" dur="1000" fill="hold"/>
                                        <p:tgtEl>
                                          <p:spTgt spid="11">
                                            <p:graphicEl>
                                              <a:dgm id="{9193E74D-8B08-4AD1-AAA0-15812B4E121C}"/>
                                            </p:graphicEl>
                                          </p:spTgt>
                                        </p:tgtEl>
                                        <p:attrNameLst>
                                          <p:attrName>ppt_w</p:attrName>
                                        </p:attrNameLst>
                                      </p:cBhvr>
                                      <p:tavLst>
                                        <p:tav tm="0">
                                          <p:val>
                                            <p:fltVal val="0"/>
                                          </p:val>
                                        </p:tav>
                                        <p:tav tm="100000">
                                          <p:val>
                                            <p:strVal val="#ppt_w"/>
                                          </p:val>
                                        </p:tav>
                                      </p:tavLst>
                                    </p:anim>
                                    <p:anim calcmode="lin" valueType="num">
                                      <p:cBhvr>
                                        <p:cTn id="41" dur="1000" fill="hold"/>
                                        <p:tgtEl>
                                          <p:spTgt spid="11">
                                            <p:graphicEl>
                                              <a:dgm id="{9193E74D-8B08-4AD1-AAA0-15812B4E121C}"/>
                                            </p:graphicEl>
                                          </p:spTgt>
                                        </p:tgtEl>
                                        <p:attrNameLst>
                                          <p:attrName>ppt_h</p:attrName>
                                        </p:attrNameLst>
                                      </p:cBhvr>
                                      <p:tavLst>
                                        <p:tav tm="0">
                                          <p:val>
                                            <p:fltVal val="0"/>
                                          </p:val>
                                        </p:tav>
                                        <p:tav tm="100000">
                                          <p:val>
                                            <p:strVal val="#ppt_h"/>
                                          </p:val>
                                        </p:tav>
                                      </p:tavLst>
                                    </p:anim>
                                    <p:anim calcmode="lin" valueType="num">
                                      <p:cBhvr>
                                        <p:cTn id="42" dur="1000" fill="hold"/>
                                        <p:tgtEl>
                                          <p:spTgt spid="11">
                                            <p:graphicEl>
                                              <a:dgm id="{9193E74D-8B08-4AD1-AAA0-15812B4E121C}"/>
                                            </p:graphicEl>
                                          </p:spTgt>
                                        </p:tgtEl>
                                        <p:attrNameLst>
                                          <p:attrName>style.rotation</p:attrName>
                                        </p:attrNameLst>
                                      </p:cBhvr>
                                      <p:tavLst>
                                        <p:tav tm="0">
                                          <p:val>
                                            <p:fltVal val="90"/>
                                          </p:val>
                                        </p:tav>
                                        <p:tav tm="100000">
                                          <p:val>
                                            <p:fltVal val="0"/>
                                          </p:val>
                                        </p:tav>
                                      </p:tavLst>
                                    </p:anim>
                                    <p:animEffect transition="in" filter="fade">
                                      <p:cBhvr>
                                        <p:cTn id="43" dur="1000"/>
                                        <p:tgtEl>
                                          <p:spTgt spid="11">
                                            <p:graphicEl>
                                              <a:dgm id="{9193E74D-8B08-4AD1-AAA0-15812B4E12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933119842"/>
              </p:ext>
            </p:extLst>
          </p:nvPr>
        </p:nvGraphicFramePr>
        <p:xfrm>
          <a:off x="38100" y="152400"/>
          <a:ext cx="9067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4163106577"/>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
                                            <p:graphicEl>
                                              <a:dgm id="{BD7A9CED-AEB3-4C1B-A809-F268469342F4}"/>
                                            </p:graphicEl>
                                          </p:spTgt>
                                        </p:tgtEl>
                                        <p:attrNameLst>
                                          <p:attrName>style.visibility</p:attrName>
                                        </p:attrNameLst>
                                      </p:cBhvr>
                                      <p:to>
                                        <p:strVal val="visible"/>
                                      </p:to>
                                    </p:set>
                                    <p:animEffect transition="in" filter="plus(out)">
                                      <p:cBhvr>
                                        <p:cTn id="7" dur="2000"/>
                                        <p:tgtEl>
                                          <p:spTgt spid="4">
                                            <p:graphicEl>
                                              <a:dgm id="{BD7A9CED-AEB3-4C1B-A809-F268469342F4}"/>
                                            </p:graphicEl>
                                          </p:spTgt>
                                        </p:tgtEl>
                                      </p:cBhvr>
                                    </p:animEffect>
                                  </p:childTnLst>
                                </p:cTn>
                              </p:par>
                            </p:childTnLst>
                          </p:cTn>
                        </p:par>
                        <p:par>
                          <p:cTn id="8" fill="hold">
                            <p:stCondLst>
                              <p:cond delay="2000"/>
                            </p:stCondLst>
                            <p:childTnLst>
                              <p:par>
                                <p:cTn id="9" presetID="13" presetClass="entr" presetSubtype="32" fill="hold" grpId="0" nodeType="afterEffect">
                                  <p:stCondLst>
                                    <p:cond delay="0"/>
                                  </p:stCondLst>
                                  <p:childTnLst>
                                    <p:set>
                                      <p:cBhvr>
                                        <p:cTn id="10" dur="1" fill="hold">
                                          <p:stCondLst>
                                            <p:cond delay="0"/>
                                          </p:stCondLst>
                                        </p:cTn>
                                        <p:tgtEl>
                                          <p:spTgt spid="4">
                                            <p:graphicEl>
                                              <a:dgm id="{C0700111-5CBE-406B-98C6-C0E60AE049F9}"/>
                                            </p:graphicEl>
                                          </p:spTgt>
                                        </p:tgtEl>
                                        <p:attrNameLst>
                                          <p:attrName>style.visibility</p:attrName>
                                        </p:attrNameLst>
                                      </p:cBhvr>
                                      <p:to>
                                        <p:strVal val="visible"/>
                                      </p:to>
                                    </p:set>
                                    <p:animEffect transition="in" filter="plus(out)">
                                      <p:cBhvr>
                                        <p:cTn id="11" dur="2000"/>
                                        <p:tgtEl>
                                          <p:spTgt spid="4">
                                            <p:graphicEl>
                                              <a:dgm id="{C0700111-5CBE-406B-98C6-C0E60AE049F9}"/>
                                            </p:graphicEl>
                                          </p:spTgt>
                                        </p:tgtEl>
                                      </p:cBhvr>
                                    </p:animEffect>
                                  </p:childTnLst>
                                </p:cTn>
                              </p:par>
                              <p:par>
                                <p:cTn id="12" presetID="13" presetClass="entr" presetSubtype="32" fill="hold" grpId="0" nodeType="withEffect">
                                  <p:stCondLst>
                                    <p:cond delay="0"/>
                                  </p:stCondLst>
                                  <p:childTnLst>
                                    <p:set>
                                      <p:cBhvr>
                                        <p:cTn id="13" dur="1" fill="hold">
                                          <p:stCondLst>
                                            <p:cond delay="0"/>
                                          </p:stCondLst>
                                        </p:cTn>
                                        <p:tgtEl>
                                          <p:spTgt spid="4">
                                            <p:graphicEl>
                                              <a:dgm id="{46F8AD43-4F69-4177-B029-C82132A92AEF}"/>
                                            </p:graphicEl>
                                          </p:spTgt>
                                        </p:tgtEl>
                                        <p:attrNameLst>
                                          <p:attrName>style.visibility</p:attrName>
                                        </p:attrNameLst>
                                      </p:cBhvr>
                                      <p:to>
                                        <p:strVal val="visible"/>
                                      </p:to>
                                    </p:set>
                                    <p:animEffect transition="in" filter="plus(out)">
                                      <p:cBhvr>
                                        <p:cTn id="14" dur="2000"/>
                                        <p:tgtEl>
                                          <p:spTgt spid="4">
                                            <p:graphicEl>
                                              <a:dgm id="{46F8AD43-4F69-4177-B029-C82132A92AEF}"/>
                                            </p:graphicEl>
                                          </p:spTgt>
                                        </p:tgtEl>
                                      </p:cBhvr>
                                    </p:animEffect>
                                  </p:childTnLst>
                                </p:cTn>
                              </p:par>
                            </p:childTnLst>
                          </p:cTn>
                        </p:par>
                        <p:par>
                          <p:cTn id="15" fill="hold">
                            <p:stCondLst>
                              <p:cond delay="4000"/>
                            </p:stCondLst>
                            <p:childTnLst>
                              <p:par>
                                <p:cTn id="16" presetID="13" presetClass="entr" presetSubtype="32" fill="hold" grpId="0" nodeType="afterEffect">
                                  <p:stCondLst>
                                    <p:cond delay="0"/>
                                  </p:stCondLst>
                                  <p:childTnLst>
                                    <p:set>
                                      <p:cBhvr>
                                        <p:cTn id="17" dur="1" fill="hold">
                                          <p:stCondLst>
                                            <p:cond delay="0"/>
                                          </p:stCondLst>
                                        </p:cTn>
                                        <p:tgtEl>
                                          <p:spTgt spid="4">
                                            <p:graphicEl>
                                              <a:dgm id="{E2B59EE1-5D4E-412B-BBAB-3E3B4E8A72CB}"/>
                                            </p:graphicEl>
                                          </p:spTgt>
                                        </p:tgtEl>
                                        <p:attrNameLst>
                                          <p:attrName>style.visibility</p:attrName>
                                        </p:attrNameLst>
                                      </p:cBhvr>
                                      <p:to>
                                        <p:strVal val="visible"/>
                                      </p:to>
                                    </p:set>
                                    <p:animEffect transition="in" filter="plus(out)">
                                      <p:cBhvr>
                                        <p:cTn id="18" dur="2000"/>
                                        <p:tgtEl>
                                          <p:spTgt spid="4">
                                            <p:graphicEl>
                                              <a:dgm id="{E2B59EE1-5D4E-412B-BBAB-3E3B4E8A72CB}"/>
                                            </p:graphicEl>
                                          </p:spTgt>
                                        </p:tgtEl>
                                      </p:cBhvr>
                                    </p:animEffect>
                                  </p:childTnLst>
                                </p:cTn>
                              </p:par>
                              <p:par>
                                <p:cTn id="19" presetID="13" presetClass="entr" presetSubtype="32" fill="hold" grpId="0" nodeType="withEffect">
                                  <p:stCondLst>
                                    <p:cond delay="0"/>
                                  </p:stCondLst>
                                  <p:childTnLst>
                                    <p:set>
                                      <p:cBhvr>
                                        <p:cTn id="20" dur="1" fill="hold">
                                          <p:stCondLst>
                                            <p:cond delay="0"/>
                                          </p:stCondLst>
                                        </p:cTn>
                                        <p:tgtEl>
                                          <p:spTgt spid="4">
                                            <p:graphicEl>
                                              <a:dgm id="{D2DDED4E-5855-4C02-BDA1-07DF751270BE}"/>
                                            </p:graphicEl>
                                          </p:spTgt>
                                        </p:tgtEl>
                                        <p:attrNameLst>
                                          <p:attrName>style.visibility</p:attrName>
                                        </p:attrNameLst>
                                      </p:cBhvr>
                                      <p:to>
                                        <p:strVal val="visible"/>
                                      </p:to>
                                    </p:set>
                                    <p:animEffect transition="in" filter="plus(out)">
                                      <p:cBhvr>
                                        <p:cTn id="21" dur="2000"/>
                                        <p:tgtEl>
                                          <p:spTgt spid="4">
                                            <p:graphicEl>
                                              <a:dgm id="{D2DDED4E-5855-4C02-BDA1-07DF751270BE}"/>
                                            </p:graphicEl>
                                          </p:spTgt>
                                        </p:tgtEl>
                                      </p:cBhvr>
                                    </p:animEffect>
                                  </p:childTnLst>
                                </p:cTn>
                              </p:par>
                            </p:childTnLst>
                          </p:cTn>
                        </p:par>
                        <p:par>
                          <p:cTn id="22" fill="hold">
                            <p:stCondLst>
                              <p:cond delay="6000"/>
                            </p:stCondLst>
                            <p:childTnLst>
                              <p:par>
                                <p:cTn id="23" presetID="13" presetClass="entr" presetSubtype="32" fill="hold" grpId="0" nodeType="afterEffect">
                                  <p:stCondLst>
                                    <p:cond delay="0"/>
                                  </p:stCondLst>
                                  <p:childTnLst>
                                    <p:set>
                                      <p:cBhvr>
                                        <p:cTn id="24" dur="1" fill="hold">
                                          <p:stCondLst>
                                            <p:cond delay="0"/>
                                          </p:stCondLst>
                                        </p:cTn>
                                        <p:tgtEl>
                                          <p:spTgt spid="4">
                                            <p:graphicEl>
                                              <a:dgm id="{72622A3C-72FD-46CC-9339-91B5D14CBE40}"/>
                                            </p:graphicEl>
                                          </p:spTgt>
                                        </p:tgtEl>
                                        <p:attrNameLst>
                                          <p:attrName>style.visibility</p:attrName>
                                        </p:attrNameLst>
                                      </p:cBhvr>
                                      <p:to>
                                        <p:strVal val="visible"/>
                                      </p:to>
                                    </p:set>
                                    <p:animEffect transition="in" filter="plus(out)">
                                      <p:cBhvr>
                                        <p:cTn id="25" dur="2000"/>
                                        <p:tgtEl>
                                          <p:spTgt spid="4">
                                            <p:graphicEl>
                                              <a:dgm id="{72622A3C-72FD-46CC-9339-91B5D14CBE40}"/>
                                            </p:graphicEl>
                                          </p:spTgt>
                                        </p:tgtEl>
                                      </p:cBhvr>
                                    </p:animEffect>
                                  </p:childTnLst>
                                </p:cTn>
                              </p:par>
                              <p:par>
                                <p:cTn id="26" presetID="13" presetClass="entr" presetSubtype="32" fill="hold" grpId="0" nodeType="withEffect">
                                  <p:stCondLst>
                                    <p:cond delay="0"/>
                                  </p:stCondLst>
                                  <p:childTnLst>
                                    <p:set>
                                      <p:cBhvr>
                                        <p:cTn id="27" dur="1" fill="hold">
                                          <p:stCondLst>
                                            <p:cond delay="0"/>
                                          </p:stCondLst>
                                        </p:cTn>
                                        <p:tgtEl>
                                          <p:spTgt spid="4">
                                            <p:graphicEl>
                                              <a:dgm id="{D46A966A-D707-429C-9CBE-2BEC907D2F3F}"/>
                                            </p:graphicEl>
                                          </p:spTgt>
                                        </p:tgtEl>
                                        <p:attrNameLst>
                                          <p:attrName>style.visibility</p:attrName>
                                        </p:attrNameLst>
                                      </p:cBhvr>
                                      <p:to>
                                        <p:strVal val="visible"/>
                                      </p:to>
                                    </p:set>
                                    <p:animEffect transition="in" filter="plus(out)">
                                      <p:cBhvr>
                                        <p:cTn id="28" dur="2000"/>
                                        <p:tgtEl>
                                          <p:spTgt spid="4">
                                            <p:graphicEl>
                                              <a:dgm id="{D46A966A-D707-429C-9CBE-2BEC907D2F3F}"/>
                                            </p:graphicEl>
                                          </p:spTgt>
                                        </p:tgtEl>
                                      </p:cBhvr>
                                    </p:animEffect>
                                  </p:childTnLst>
                                </p:cTn>
                              </p:par>
                            </p:childTnLst>
                          </p:cTn>
                        </p:par>
                        <p:par>
                          <p:cTn id="29" fill="hold">
                            <p:stCondLst>
                              <p:cond delay="8000"/>
                            </p:stCondLst>
                            <p:childTnLst>
                              <p:par>
                                <p:cTn id="30" presetID="13" presetClass="entr" presetSubtype="32" fill="hold" grpId="0" nodeType="afterEffect">
                                  <p:stCondLst>
                                    <p:cond delay="0"/>
                                  </p:stCondLst>
                                  <p:childTnLst>
                                    <p:set>
                                      <p:cBhvr>
                                        <p:cTn id="31" dur="1" fill="hold">
                                          <p:stCondLst>
                                            <p:cond delay="0"/>
                                          </p:stCondLst>
                                        </p:cTn>
                                        <p:tgtEl>
                                          <p:spTgt spid="4">
                                            <p:graphicEl>
                                              <a:dgm id="{C2C25EB3-0259-4D01-8298-FF40843C82CE}"/>
                                            </p:graphicEl>
                                          </p:spTgt>
                                        </p:tgtEl>
                                        <p:attrNameLst>
                                          <p:attrName>style.visibility</p:attrName>
                                        </p:attrNameLst>
                                      </p:cBhvr>
                                      <p:to>
                                        <p:strVal val="visible"/>
                                      </p:to>
                                    </p:set>
                                    <p:animEffect transition="in" filter="plus(out)">
                                      <p:cBhvr>
                                        <p:cTn id="32" dur="2000"/>
                                        <p:tgtEl>
                                          <p:spTgt spid="4">
                                            <p:graphicEl>
                                              <a:dgm id="{C2C25EB3-0259-4D01-8298-FF40843C82CE}"/>
                                            </p:graphicEl>
                                          </p:spTgt>
                                        </p:tgtEl>
                                      </p:cBhvr>
                                    </p:animEffect>
                                  </p:childTnLst>
                                </p:cTn>
                              </p:par>
                              <p:par>
                                <p:cTn id="33" presetID="13" presetClass="entr" presetSubtype="32" fill="hold" grpId="0" nodeType="withEffect">
                                  <p:stCondLst>
                                    <p:cond delay="0"/>
                                  </p:stCondLst>
                                  <p:childTnLst>
                                    <p:set>
                                      <p:cBhvr>
                                        <p:cTn id="34" dur="1" fill="hold">
                                          <p:stCondLst>
                                            <p:cond delay="0"/>
                                          </p:stCondLst>
                                        </p:cTn>
                                        <p:tgtEl>
                                          <p:spTgt spid="4">
                                            <p:graphicEl>
                                              <a:dgm id="{F3967A03-401C-4A08-ADFB-0D5E068C4876}"/>
                                            </p:graphicEl>
                                          </p:spTgt>
                                        </p:tgtEl>
                                        <p:attrNameLst>
                                          <p:attrName>style.visibility</p:attrName>
                                        </p:attrNameLst>
                                      </p:cBhvr>
                                      <p:to>
                                        <p:strVal val="visible"/>
                                      </p:to>
                                    </p:set>
                                    <p:animEffect transition="in" filter="plus(out)">
                                      <p:cBhvr>
                                        <p:cTn id="35" dur="2000"/>
                                        <p:tgtEl>
                                          <p:spTgt spid="4">
                                            <p:graphicEl>
                                              <a:dgm id="{F3967A03-401C-4A08-ADFB-0D5E068C4876}"/>
                                            </p:graphicEl>
                                          </p:spTgt>
                                        </p:tgtEl>
                                      </p:cBhvr>
                                    </p:animEffect>
                                  </p:childTnLst>
                                </p:cTn>
                              </p:par>
                            </p:childTnLst>
                          </p:cTn>
                        </p:par>
                        <p:par>
                          <p:cTn id="36" fill="hold">
                            <p:stCondLst>
                              <p:cond delay="10000"/>
                            </p:stCondLst>
                            <p:childTnLst>
                              <p:par>
                                <p:cTn id="37" presetID="13" presetClass="entr" presetSubtype="32" fill="hold" grpId="0" nodeType="afterEffect">
                                  <p:stCondLst>
                                    <p:cond delay="0"/>
                                  </p:stCondLst>
                                  <p:childTnLst>
                                    <p:set>
                                      <p:cBhvr>
                                        <p:cTn id="38" dur="1" fill="hold">
                                          <p:stCondLst>
                                            <p:cond delay="0"/>
                                          </p:stCondLst>
                                        </p:cTn>
                                        <p:tgtEl>
                                          <p:spTgt spid="4">
                                            <p:graphicEl>
                                              <a:dgm id="{2E3CA18D-20A0-4B63-9BAD-03D6FE17AED9}"/>
                                            </p:graphicEl>
                                          </p:spTgt>
                                        </p:tgtEl>
                                        <p:attrNameLst>
                                          <p:attrName>style.visibility</p:attrName>
                                        </p:attrNameLst>
                                      </p:cBhvr>
                                      <p:to>
                                        <p:strVal val="visible"/>
                                      </p:to>
                                    </p:set>
                                    <p:animEffect transition="in" filter="plus(out)">
                                      <p:cBhvr>
                                        <p:cTn id="39" dur="2000"/>
                                        <p:tgtEl>
                                          <p:spTgt spid="4">
                                            <p:graphicEl>
                                              <a:dgm id="{2E3CA18D-20A0-4B63-9BAD-03D6FE17AED9}"/>
                                            </p:graphicEl>
                                          </p:spTgt>
                                        </p:tgtEl>
                                      </p:cBhvr>
                                    </p:animEffect>
                                  </p:childTnLst>
                                </p:cTn>
                              </p:par>
                              <p:par>
                                <p:cTn id="40" presetID="13" presetClass="entr" presetSubtype="32" fill="hold" grpId="0" nodeType="withEffect">
                                  <p:stCondLst>
                                    <p:cond delay="0"/>
                                  </p:stCondLst>
                                  <p:childTnLst>
                                    <p:set>
                                      <p:cBhvr>
                                        <p:cTn id="41" dur="1" fill="hold">
                                          <p:stCondLst>
                                            <p:cond delay="0"/>
                                          </p:stCondLst>
                                        </p:cTn>
                                        <p:tgtEl>
                                          <p:spTgt spid="4">
                                            <p:graphicEl>
                                              <a:dgm id="{B9A11B94-801B-40C5-BA64-F8FAAA311528}"/>
                                            </p:graphicEl>
                                          </p:spTgt>
                                        </p:tgtEl>
                                        <p:attrNameLst>
                                          <p:attrName>style.visibility</p:attrName>
                                        </p:attrNameLst>
                                      </p:cBhvr>
                                      <p:to>
                                        <p:strVal val="visible"/>
                                      </p:to>
                                    </p:set>
                                    <p:animEffect transition="in" filter="plus(out)">
                                      <p:cBhvr>
                                        <p:cTn id="42" dur="2000"/>
                                        <p:tgtEl>
                                          <p:spTgt spid="4">
                                            <p:graphicEl>
                                              <a:dgm id="{B9A11B94-801B-40C5-BA64-F8FAAA311528}"/>
                                            </p:graphicEl>
                                          </p:spTgt>
                                        </p:tgtEl>
                                      </p:cBhvr>
                                    </p:animEffect>
                                  </p:childTnLst>
                                </p:cTn>
                              </p:par>
                            </p:childTnLst>
                          </p:cTn>
                        </p:par>
                        <p:par>
                          <p:cTn id="43" fill="hold">
                            <p:stCondLst>
                              <p:cond delay="12000"/>
                            </p:stCondLst>
                            <p:childTnLst>
                              <p:par>
                                <p:cTn id="44" presetID="13" presetClass="entr" presetSubtype="32" fill="hold" grpId="0" nodeType="afterEffect">
                                  <p:stCondLst>
                                    <p:cond delay="0"/>
                                  </p:stCondLst>
                                  <p:childTnLst>
                                    <p:set>
                                      <p:cBhvr>
                                        <p:cTn id="45" dur="1" fill="hold">
                                          <p:stCondLst>
                                            <p:cond delay="0"/>
                                          </p:stCondLst>
                                        </p:cTn>
                                        <p:tgtEl>
                                          <p:spTgt spid="4">
                                            <p:graphicEl>
                                              <a:dgm id="{3E0E57EB-D816-410C-B13B-A8E3DF35B523}"/>
                                            </p:graphicEl>
                                          </p:spTgt>
                                        </p:tgtEl>
                                        <p:attrNameLst>
                                          <p:attrName>style.visibility</p:attrName>
                                        </p:attrNameLst>
                                      </p:cBhvr>
                                      <p:to>
                                        <p:strVal val="visible"/>
                                      </p:to>
                                    </p:set>
                                    <p:animEffect transition="in" filter="plus(out)">
                                      <p:cBhvr>
                                        <p:cTn id="46" dur="2000"/>
                                        <p:tgtEl>
                                          <p:spTgt spid="4">
                                            <p:graphicEl>
                                              <a:dgm id="{3E0E57EB-D816-410C-B13B-A8E3DF35B523}"/>
                                            </p:graphicEl>
                                          </p:spTgt>
                                        </p:tgtEl>
                                      </p:cBhvr>
                                    </p:animEffect>
                                  </p:childTnLst>
                                </p:cTn>
                              </p:par>
                              <p:par>
                                <p:cTn id="47" presetID="13" presetClass="entr" presetSubtype="32" fill="hold" grpId="0" nodeType="withEffect">
                                  <p:stCondLst>
                                    <p:cond delay="0"/>
                                  </p:stCondLst>
                                  <p:childTnLst>
                                    <p:set>
                                      <p:cBhvr>
                                        <p:cTn id="48" dur="1" fill="hold">
                                          <p:stCondLst>
                                            <p:cond delay="0"/>
                                          </p:stCondLst>
                                        </p:cTn>
                                        <p:tgtEl>
                                          <p:spTgt spid="4">
                                            <p:graphicEl>
                                              <a:dgm id="{09F0AA04-B633-435A-8534-204B898ED822}"/>
                                            </p:graphicEl>
                                          </p:spTgt>
                                        </p:tgtEl>
                                        <p:attrNameLst>
                                          <p:attrName>style.visibility</p:attrName>
                                        </p:attrNameLst>
                                      </p:cBhvr>
                                      <p:to>
                                        <p:strVal val="visible"/>
                                      </p:to>
                                    </p:set>
                                    <p:animEffect transition="in" filter="plus(out)">
                                      <p:cBhvr>
                                        <p:cTn id="49" dur="2000"/>
                                        <p:tgtEl>
                                          <p:spTgt spid="4">
                                            <p:graphicEl>
                                              <a:dgm id="{09F0AA04-B633-435A-8534-204B898ED8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tx1"/>
                </a:solidFill>
              </a:rPr>
              <a:t>© 2015 Georgia Career Information Center · Georgia State University · All rights reserved..</a:t>
            </a:r>
            <a:endParaRPr lang="en-US" b="1" dirty="0">
              <a:solidFill>
                <a:schemeClr val="tx1"/>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62" y="76200"/>
            <a:ext cx="6127676" cy="5120640"/>
          </a:xfrm>
          <a:prstGeom prst="rect">
            <a:avLst/>
          </a:prstGeom>
        </p:spPr>
      </p:pic>
      <p:graphicFrame>
        <p:nvGraphicFramePr>
          <p:cNvPr id="5" name="Diagram 4"/>
          <p:cNvGraphicFramePr/>
          <p:nvPr>
            <p:extLst>
              <p:ext uri="{D42A27DB-BD31-4B8C-83A1-F6EECF244321}">
                <p14:modId xmlns:p14="http://schemas.microsoft.com/office/powerpoint/2010/main" val="2432087763"/>
              </p:ext>
            </p:extLst>
          </p:nvPr>
        </p:nvGraphicFramePr>
        <p:xfrm>
          <a:off x="685800" y="4038600"/>
          <a:ext cx="7448550"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3935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9296400" cy="1618488"/>
          </a:xfrm>
        </p:spPr>
        <p:txBody>
          <a:bodyPr anchor="ctr">
            <a:normAutofit/>
          </a:bodyPr>
          <a:lstStyle/>
          <a:p>
            <a:pPr algn="ctr"/>
            <a:r>
              <a:rPr lang="en-US" sz="2800" dirty="0">
                <a:latin typeface="MV Boli" panose="02000500030200090000" pitchFamily="2" charset="0"/>
                <a:cs typeface="MV Boli" panose="02000500030200090000" pitchFamily="2" charset="0"/>
              </a:rPr>
              <a:t>District </a:t>
            </a:r>
            <a:r>
              <a:rPr lang="en-US" sz="2800" dirty="0" smtClean="0">
                <a:latin typeface="MV Boli" panose="02000500030200090000" pitchFamily="2" charset="0"/>
                <a:cs typeface="MV Boli" panose="02000500030200090000" pitchFamily="2" charset="0"/>
              </a:rPr>
              <a:t>Reporting Tool:</a:t>
            </a:r>
            <a:r>
              <a:rPr lang="en-US" sz="2800" dirty="0">
                <a:latin typeface="MV Boli" panose="02000500030200090000" pitchFamily="2" charset="0"/>
                <a:cs typeface="MV Boli" panose="02000500030200090000" pitchFamily="2" charset="0"/>
              </a:rPr>
              <a:t/>
            </a:r>
            <a:br>
              <a:rPr lang="en-US" sz="2800" dirty="0">
                <a:latin typeface="MV Boli" panose="02000500030200090000" pitchFamily="2" charset="0"/>
                <a:cs typeface="MV Boli" panose="02000500030200090000" pitchFamily="2" charset="0"/>
              </a:rPr>
            </a:br>
            <a:r>
              <a:rPr lang="en-US" sz="2800" dirty="0" smtClean="0">
                <a:latin typeface="MV Boli" panose="02000500030200090000" pitchFamily="2" charset="0"/>
                <a:cs typeface="MV Boli" panose="02000500030200090000" pitchFamily="2" charset="0"/>
              </a:rPr>
              <a:t>BRIDGE Law Summary Report</a:t>
            </a:r>
            <a:endParaRPr lang="en-US" sz="2800" dirty="0">
              <a:latin typeface="MV Boli" panose="02000500030200090000" pitchFamily="2" charset="0"/>
              <a:cs typeface="MV Boli" panose="02000500030200090000" pitchFamily="2"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82008118"/>
              </p:ext>
            </p:extLst>
          </p:nvPr>
        </p:nvGraphicFramePr>
        <p:xfrm>
          <a:off x="3276600" y="685800"/>
          <a:ext cx="5257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5"/>
          <p:cNvSpPr txBox="1">
            <a:spLocks/>
          </p:cNvSpPr>
          <p:nvPr/>
        </p:nvSpPr>
        <p:spPr>
          <a:xfrm>
            <a:off x="152400" y="1981200"/>
            <a:ext cx="3581400" cy="40416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500"/>
              </a:spcBef>
              <a:buFontTx/>
              <a:buBlip>
                <a:blip r:embed="rId7"/>
              </a:buBlip>
              <a:defRPr sz="2200" kern="1200">
                <a:solidFill>
                  <a:schemeClr val="bg1"/>
                </a:solidFill>
                <a:latin typeface="+mn-lt"/>
                <a:ea typeface="+mn-ea"/>
                <a:cs typeface="+mn-cs"/>
              </a:defRPr>
            </a:lvl1pPr>
            <a:lvl2pPr marL="742950" indent="-285750" algn="l" defTabSz="914400" rtl="0" eaLnBrk="1" latinLnBrk="0" hangingPunct="1">
              <a:spcBef>
                <a:spcPts val="1500"/>
              </a:spcBef>
              <a:buFontTx/>
              <a:buBlip>
                <a:blip r:embed="rId8"/>
              </a:buBlip>
              <a:defRPr sz="1800" kern="1200">
                <a:solidFill>
                  <a:schemeClr val="bg1"/>
                </a:solidFill>
                <a:latin typeface="+mn-lt"/>
                <a:ea typeface="+mn-ea"/>
                <a:cs typeface="+mn-cs"/>
              </a:defRPr>
            </a:lvl2pPr>
            <a:lvl3pPr marL="1143000" indent="-228600" algn="l" defTabSz="914400" rtl="0" eaLnBrk="1" latinLnBrk="0" hangingPunct="1">
              <a:spcBef>
                <a:spcPts val="1500"/>
              </a:spcBef>
              <a:buFontTx/>
              <a:buBlip>
                <a:blip r:embed="rId7"/>
              </a:buBlip>
              <a:defRPr sz="1800" kern="1200">
                <a:solidFill>
                  <a:schemeClr val="bg1"/>
                </a:solidFill>
                <a:latin typeface="+mn-lt"/>
                <a:ea typeface="+mn-ea"/>
                <a:cs typeface="+mn-cs"/>
              </a:defRPr>
            </a:lvl3pPr>
            <a:lvl4pPr marL="1600200" indent="-228600" algn="l" defTabSz="914400" rtl="0" eaLnBrk="1" latinLnBrk="0" hangingPunct="1">
              <a:spcBef>
                <a:spcPts val="1500"/>
              </a:spcBef>
              <a:buFontTx/>
              <a:buBlip>
                <a:blip r:embed="rId8"/>
              </a:buBlip>
              <a:defRPr sz="1800" kern="1200">
                <a:solidFill>
                  <a:schemeClr val="bg1"/>
                </a:solidFill>
                <a:latin typeface="+mn-lt"/>
                <a:ea typeface="+mn-ea"/>
                <a:cs typeface="+mn-cs"/>
              </a:defRPr>
            </a:lvl4pPr>
            <a:lvl5pPr marL="2057400" indent="-228600" algn="l" defTabSz="914400" rtl="0" eaLnBrk="1" latinLnBrk="0" hangingPunct="1">
              <a:spcBef>
                <a:spcPts val="1500"/>
              </a:spcBef>
              <a:buFontTx/>
              <a:buBlip>
                <a:blip r:embed="rId7"/>
              </a:buBlip>
              <a:defRPr sz="1800" kern="1200">
                <a:solidFill>
                  <a:schemeClr val="bg1"/>
                </a:solidFill>
                <a:latin typeface="+mn-lt"/>
                <a:ea typeface="+mn-ea"/>
                <a:cs typeface="+mn-cs"/>
              </a:defRPr>
            </a:lvl5pPr>
            <a:lvl6pPr marL="2514600" indent="-228600" algn="l" defTabSz="914400" rtl="0" eaLnBrk="1" latinLnBrk="0" hangingPunct="1">
              <a:spcBef>
                <a:spcPts val="1500"/>
              </a:spcBef>
              <a:buFontTx/>
              <a:buBlip>
                <a:blip r:embed="rId7"/>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7"/>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7"/>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7"/>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a:lstStyle>
          <a:p>
            <a:pPr marL="0" indent="0">
              <a:buNone/>
            </a:pPr>
            <a:r>
              <a:rPr lang="en-US" dirty="0" smtClean="0">
                <a:latin typeface="Calibri" panose="020F0502020204030204" pitchFamily="34" charset="0"/>
              </a:rPr>
              <a:t>To </a:t>
            </a:r>
            <a:r>
              <a:rPr lang="en-US" dirty="0">
                <a:latin typeface="Calibri" panose="020F0502020204030204" pitchFamily="34" charset="0"/>
              </a:rPr>
              <a:t>Run BRIDGE </a:t>
            </a:r>
            <a:r>
              <a:rPr lang="en-US" dirty="0" smtClean="0">
                <a:latin typeface="Calibri" panose="020F0502020204030204" pitchFamily="34" charset="0"/>
              </a:rPr>
              <a:t>Law </a:t>
            </a:r>
            <a:r>
              <a:rPr lang="en-US" dirty="0">
                <a:latin typeface="Calibri" panose="020F0502020204030204" pitchFamily="34" charset="0"/>
              </a:rPr>
              <a:t>Summary </a:t>
            </a:r>
            <a:r>
              <a:rPr lang="en-US" dirty="0" smtClean="0">
                <a:latin typeface="Calibri" panose="020F0502020204030204" pitchFamily="34" charset="0"/>
              </a:rPr>
              <a:t>Reports:</a:t>
            </a:r>
          </a:p>
          <a:p>
            <a:pPr marL="285750" indent="-285750">
              <a:buFont typeface="Arial" pitchFamily="34" charset="0"/>
              <a:buChar char="•"/>
            </a:pPr>
            <a:r>
              <a:rPr lang="en-US" sz="2400" dirty="0"/>
              <a:t>Go to </a:t>
            </a:r>
            <a:r>
              <a:rPr lang="en-US" sz="2400" dirty="0" smtClean="0"/>
              <a:t>www.gcic.peachnet.edu.</a:t>
            </a:r>
            <a:endParaRPr lang="en-US" sz="2400" dirty="0"/>
          </a:p>
          <a:p>
            <a:pPr marL="285750" indent="-285750">
              <a:buFont typeface="Arial" pitchFamily="34" charset="0"/>
              <a:buChar char="•"/>
            </a:pPr>
            <a:r>
              <a:rPr lang="en-US" sz="2400" dirty="0"/>
              <a:t>Enter your </a:t>
            </a:r>
            <a:r>
              <a:rPr lang="en-US" sz="2400" dirty="0" smtClean="0"/>
              <a:t>District Tools  Username </a:t>
            </a:r>
            <a:r>
              <a:rPr lang="en-US" sz="2400" dirty="0"/>
              <a:t>and </a:t>
            </a:r>
            <a:r>
              <a:rPr lang="en-US" sz="2400" dirty="0" smtClean="0"/>
              <a:t>Password.</a:t>
            </a:r>
            <a:endParaRPr lang="en-US" sz="2400" dirty="0"/>
          </a:p>
          <a:p>
            <a:pPr marL="285750" indent="-285750">
              <a:buFont typeface="Arial" pitchFamily="34" charset="0"/>
              <a:buChar char="•"/>
            </a:pPr>
            <a:r>
              <a:rPr lang="en-US" sz="2400" dirty="0"/>
              <a:t>Click “Sign </a:t>
            </a:r>
            <a:r>
              <a:rPr lang="en-US" sz="2400" dirty="0" smtClean="0"/>
              <a:t>In”.</a:t>
            </a:r>
          </a:p>
          <a:p>
            <a:pPr marL="285750" indent="-285750">
              <a:buFont typeface="Arial" pitchFamily="34" charset="0"/>
              <a:buChar char="•"/>
            </a:pPr>
            <a:r>
              <a:rPr lang="en-US" sz="2400" dirty="0" smtClean="0">
                <a:latin typeface="Calibri" panose="020F0502020204030204" pitchFamily="34" charset="0"/>
              </a:rPr>
              <a:t>Click </a:t>
            </a:r>
            <a:r>
              <a:rPr lang="en-US" sz="2400" dirty="0">
                <a:latin typeface="Calibri" panose="020F0502020204030204" pitchFamily="34" charset="0"/>
              </a:rPr>
              <a:t>BRIDGE </a:t>
            </a:r>
            <a:r>
              <a:rPr lang="en-US" sz="2400" dirty="0" smtClean="0">
                <a:latin typeface="Calibri" panose="020F0502020204030204" pitchFamily="34" charset="0"/>
              </a:rPr>
              <a:t>Law </a:t>
            </a:r>
            <a:r>
              <a:rPr lang="en-US" sz="2400" dirty="0">
                <a:latin typeface="Calibri" panose="020F0502020204030204" pitchFamily="34" charset="0"/>
              </a:rPr>
              <a:t>Summary Report located under Main Menu</a:t>
            </a:r>
            <a:r>
              <a:rPr lang="en-US" sz="2400" dirty="0" smtClean="0">
                <a:latin typeface="Calibri" panose="020F0502020204030204" pitchFamily="34" charset="0"/>
              </a:rPr>
              <a:t>.</a:t>
            </a:r>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p:txBody>
      </p:sp>
      <p:sp>
        <p:nvSpPr>
          <p:cNvPr id="6"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4196487947"/>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2000"/>
                                        <p:tgtEl>
                                          <p:spTgt spid="9">
                                            <p:txEl>
                                              <p:pRg st="1" end="1"/>
                                            </p:txEl>
                                          </p:spTgt>
                                        </p:tgtEl>
                                      </p:cBhvr>
                                    </p:animEffect>
                                    <p:anim calcmode="lin" valueType="num">
                                      <p:cBhvr>
                                        <p:cTn id="15"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2000"/>
                                        <p:tgtEl>
                                          <p:spTgt spid="9">
                                            <p:txEl>
                                              <p:pRg st="2" end="2"/>
                                            </p:txEl>
                                          </p:spTgt>
                                        </p:tgtEl>
                                      </p:cBhvr>
                                    </p:animEffect>
                                    <p:anim calcmode="lin" valueType="num">
                                      <p:cBhvr>
                                        <p:cTn id="22"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2000"/>
                                        <p:tgtEl>
                                          <p:spTgt spid="9">
                                            <p:txEl>
                                              <p:pRg st="3" end="3"/>
                                            </p:txEl>
                                          </p:spTgt>
                                        </p:tgtEl>
                                      </p:cBhvr>
                                    </p:animEffect>
                                    <p:anim calcmode="lin" valueType="num">
                                      <p:cBhvr>
                                        <p:cTn id="29"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2000"/>
                                        <p:tgtEl>
                                          <p:spTgt spid="9">
                                            <p:txEl>
                                              <p:pRg st="4" end="4"/>
                                            </p:txEl>
                                          </p:spTgt>
                                        </p:tgtEl>
                                      </p:cBhvr>
                                    </p:animEffect>
                                    <p:anim calcmode="lin" valueType="num">
                                      <p:cBhvr>
                                        <p:cTn id="36"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1" presetClass="entr" presetSubtype="8" fill="hold" grpId="0" nodeType="afterEffect">
                                  <p:stCondLst>
                                    <p:cond delay="0"/>
                                  </p:stCondLst>
                                  <p:childTnLst>
                                    <p:set>
                                      <p:cBhvr>
                                        <p:cTn id="40" dur="1" fill="hold">
                                          <p:stCondLst>
                                            <p:cond delay="0"/>
                                          </p:stCondLst>
                                        </p:cTn>
                                        <p:tgtEl>
                                          <p:spTgt spid="10">
                                            <p:graphicEl>
                                              <a:dgm id="{6C091971-47E4-4A48-A3E9-1FBFDA2480FA}"/>
                                            </p:graphicEl>
                                          </p:spTgt>
                                        </p:tgtEl>
                                        <p:attrNameLst>
                                          <p:attrName>style.visibility</p:attrName>
                                        </p:attrNameLst>
                                      </p:cBhvr>
                                      <p:to>
                                        <p:strVal val="visible"/>
                                      </p:to>
                                    </p:set>
                                    <p:animEffect transition="in" filter="wheel(8)">
                                      <p:cBhvr>
                                        <p:cTn id="41" dur="2000"/>
                                        <p:tgtEl>
                                          <p:spTgt spid="10">
                                            <p:graphicEl>
                                              <a:dgm id="{6C091971-47E4-4A48-A3E9-1FBFDA2480FA}"/>
                                            </p:graphicEl>
                                          </p:spTgt>
                                        </p:tgtEl>
                                      </p:cBhvr>
                                    </p:animEffect>
                                  </p:childTnLst>
                                </p:cTn>
                              </p:par>
                            </p:childTnLst>
                          </p:cTn>
                        </p:par>
                        <p:par>
                          <p:cTn id="42" fill="hold">
                            <p:stCondLst>
                              <p:cond delay="4000"/>
                            </p:stCondLst>
                            <p:childTnLst>
                              <p:par>
                                <p:cTn id="43" presetID="21" presetClass="entr" presetSubtype="8" fill="hold" grpId="0" nodeType="afterEffect">
                                  <p:stCondLst>
                                    <p:cond delay="0"/>
                                  </p:stCondLst>
                                  <p:childTnLst>
                                    <p:set>
                                      <p:cBhvr>
                                        <p:cTn id="44" dur="1" fill="hold">
                                          <p:stCondLst>
                                            <p:cond delay="0"/>
                                          </p:stCondLst>
                                        </p:cTn>
                                        <p:tgtEl>
                                          <p:spTgt spid="10">
                                            <p:graphicEl>
                                              <a:dgm id="{51E1F5D0-29E3-42BB-8E74-5E4FA0079F89}"/>
                                            </p:graphicEl>
                                          </p:spTgt>
                                        </p:tgtEl>
                                        <p:attrNameLst>
                                          <p:attrName>style.visibility</p:attrName>
                                        </p:attrNameLst>
                                      </p:cBhvr>
                                      <p:to>
                                        <p:strVal val="visible"/>
                                      </p:to>
                                    </p:set>
                                    <p:animEffect transition="in" filter="wheel(8)">
                                      <p:cBhvr>
                                        <p:cTn id="45" dur="2000"/>
                                        <p:tgtEl>
                                          <p:spTgt spid="10">
                                            <p:graphicEl>
                                              <a:dgm id="{51E1F5D0-29E3-42BB-8E74-5E4FA0079F89}"/>
                                            </p:graphicEl>
                                          </p:spTgt>
                                        </p:tgtEl>
                                      </p:cBhvr>
                                    </p:animEffect>
                                  </p:childTnLst>
                                </p:cTn>
                              </p:par>
                            </p:childTnLst>
                          </p:cTn>
                        </p:par>
                        <p:par>
                          <p:cTn id="46" fill="hold">
                            <p:stCondLst>
                              <p:cond delay="6000"/>
                            </p:stCondLst>
                            <p:childTnLst>
                              <p:par>
                                <p:cTn id="47" presetID="21" presetClass="entr" presetSubtype="8" fill="hold" grpId="0" nodeType="afterEffect">
                                  <p:stCondLst>
                                    <p:cond delay="0"/>
                                  </p:stCondLst>
                                  <p:childTnLst>
                                    <p:set>
                                      <p:cBhvr>
                                        <p:cTn id="48" dur="1" fill="hold">
                                          <p:stCondLst>
                                            <p:cond delay="0"/>
                                          </p:stCondLst>
                                        </p:cTn>
                                        <p:tgtEl>
                                          <p:spTgt spid="10">
                                            <p:graphicEl>
                                              <a:dgm id="{C71D0BDC-3723-4E21-80FF-161946CEC42E}"/>
                                            </p:graphicEl>
                                          </p:spTgt>
                                        </p:tgtEl>
                                        <p:attrNameLst>
                                          <p:attrName>style.visibility</p:attrName>
                                        </p:attrNameLst>
                                      </p:cBhvr>
                                      <p:to>
                                        <p:strVal val="visible"/>
                                      </p:to>
                                    </p:set>
                                    <p:animEffect transition="in" filter="wheel(8)">
                                      <p:cBhvr>
                                        <p:cTn id="49" dur="2000"/>
                                        <p:tgtEl>
                                          <p:spTgt spid="10">
                                            <p:graphicEl>
                                              <a:dgm id="{C71D0BDC-3723-4E21-80FF-161946CEC42E}"/>
                                            </p:graphicEl>
                                          </p:spTgt>
                                        </p:tgtEl>
                                      </p:cBhvr>
                                    </p:animEffect>
                                  </p:childTnLst>
                                </p:cTn>
                              </p:par>
                            </p:childTnLst>
                          </p:cTn>
                        </p:par>
                        <p:par>
                          <p:cTn id="50" fill="hold">
                            <p:stCondLst>
                              <p:cond delay="8000"/>
                            </p:stCondLst>
                            <p:childTnLst>
                              <p:par>
                                <p:cTn id="51" presetID="21" presetClass="entr" presetSubtype="8" fill="hold" grpId="0" nodeType="afterEffect">
                                  <p:stCondLst>
                                    <p:cond delay="0"/>
                                  </p:stCondLst>
                                  <p:childTnLst>
                                    <p:set>
                                      <p:cBhvr>
                                        <p:cTn id="52" dur="1" fill="hold">
                                          <p:stCondLst>
                                            <p:cond delay="0"/>
                                          </p:stCondLst>
                                        </p:cTn>
                                        <p:tgtEl>
                                          <p:spTgt spid="10">
                                            <p:graphicEl>
                                              <a:dgm id="{24EF4DD5-AF6E-4CBC-A074-F03A30C768EB}"/>
                                            </p:graphicEl>
                                          </p:spTgt>
                                        </p:tgtEl>
                                        <p:attrNameLst>
                                          <p:attrName>style.visibility</p:attrName>
                                        </p:attrNameLst>
                                      </p:cBhvr>
                                      <p:to>
                                        <p:strVal val="visible"/>
                                      </p:to>
                                    </p:set>
                                    <p:animEffect transition="in" filter="wheel(8)">
                                      <p:cBhvr>
                                        <p:cTn id="53" dur="2000"/>
                                        <p:tgtEl>
                                          <p:spTgt spid="10">
                                            <p:graphicEl>
                                              <a:dgm id="{24EF4DD5-AF6E-4CBC-A074-F03A30C768EB}"/>
                                            </p:graphicEl>
                                          </p:spTgt>
                                        </p:tgtEl>
                                      </p:cBhvr>
                                    </p:animEffect>
                                  </p:childTnLst>
                                </p:cTn>
                              </p:par>
                            </p:childTnLst>
                          </p:cTn>
                        </p:par>
                        <p:par>
                          <p:cTn id="54" fill="hold">
                            <p:stCondLst>
                              <p:cond delay="10000"/>
                            </p:stCondLst>
                            <p:childTnLst>
                              <p:par>
                                <p:cTn id="55" presetID="21" presetClass="entr" presetSubtype="8" fill="hold" grpId="0" nodeType="afterEffect">
                                  <p:stCondLst>
                                    <p:cond delay="0"/>
                                  </p:stCondLst>
                                  <p:childTnLst>
                                    <p:set>
                                      <p:cBhvr>
                                        <p:cTn id="56" dur="1" fill="hold">
                                          <p:stCondLst>
                                            <p:cond delay="0"/>
                                          </p:stCondLst>
                                        </p:cTn>
                                        <p:tgtEl>
                                          <p:spTgt spid="10">
                                            <p:graphicEl>
                                              <a:dgm id="{B97F449A-212E-400F-9292-5045C872FD52}"/>
                                            </p:graphicEl>
                                          </p:spTgt>
                                        </p:tgtEl>
                                        <p:attrNameLst>
                                          <p:attrName>style.visibility</p:attrName>
                                        </p:attrNameLst>
                                      </p:cBhvr>
                                      <p:to>
                                        <p:strVal val="visible"/>
                                      </p:to>
                                    </p:set>
                                    <p:animEffect transition="in" filter="wheel(8)">
                                      <p:cBhvr>
                                        <p:cTn id="57" dur="2000"/>
                                        <p:tgtEl>
                                          <p:spTgt spid="10">
                                            <p:graphicEl>
                                              <a:dgm id="{B97F449A-212E-400F-9292-5045C872FD52}"/>
                                            </p:graphicEl>
                                          </p:spTgt>
                                        </p:tgtEl>
                                      </p:cBhvr>
                                    </p:animEffect>
                                  </p:childTnLst>
                                </p:cTn>
                              </p:par>
                            </p:childTnLst>
                          </p:cTn>
                        </p:par>
                        <p:par>
                          <p:cTn id="58" fill="hold">
                            <p:stCondLst>
                              <p:cond delay="12000"/>
                            </p:stCondLst>
                            <p:childTnLst>
                              <p:par>
                                <p:cTn id="59" presetID="21" presetClass="entr" presetSubtype="8" fill="hold" grpId="0" nodeType="afterEffect">
                                  <p:stCondLst>
                                    <p:cond delay="0"/>
                                  </p:stCondLst>
                                  <p:childTnLst>
                                    <p:set>
                                      <p:cBhvr>
                                        <p:cTn id="60" dur="1" fill="hold">
                                          <p:stCondLst>
                                            <p:cond delay="0"/>
                                          </p:stCondLst>
                                        </p:cTn>
                                        <p:tgtEl>
                                          <p:spTgt spid="10">
                                            <p:graphicEl>
                                              <a:dgm id="{117EA30E-5094-4ADF-902F-71F18C8CD03A}"/>
                                            </p:graphicEl>
                                          </p:spTgt>
                                        </p:tgtEl>
                                        <p:attrNameLst>
                                          <p:attrName>style.visibility</p:attrName>
                                        </p:attrNameLst>
                                      </p:cBhvr>
                                      <p:to>
                                        <p:strVal val="visible"/>
                                      </p:to>
                                    </p:set>
                                    <p:animEffect transition="in" filter="wheel(8)">
                                      <p:cBhvr>
                                        <p:cTn id="61" dur="2000"/>
                                        <p:tgtEl>
                                          <p:spTgt spid="10">
                                            <p:graphicEl>
                                              <a:dgm id="{117EA30E-5094-4ADF-902F-71F18C8CD0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V Boli" panose="02000500030200090000" pitchFamily="2" charset="0"/>
                <a:cs typeface="MV Boli" panose="02000500030200090000" pitchFamily="2" charset="0"/>
              </a:rPr>
              <a:t>Additional BRIDGE Law Resources</a:t>
            </a:r>
            <a:endParaRPr lang="en-US" b="1" dirty="0">
              <a:latin typeface="MV Boli" panose="02000500030200090000" pitchFamily="2" charset="0"/>
              <a:cs typeface="MV Boli" panose="02000500030200090000" pitchFamily="2" charset="0"/>
            </a:endParaRPr>
          </a:p>
        </p:txBody>
      </p:sp>
      <p:sp>
        <p:nvSpPr>
          <p:cNvPr id="6" name="Content Placeholder 5"/>
          <p:cNvSpPr>
            <a:spLocks noGrp="1"/>
          </p:cNvSpPr>
          <p:nvPr>
            <p:ph idx="1"/>
          </p:nvPr>
        </p:nvSpPr>
        <p:spPr>
          <a:xfrm>
            <a:off x="228600" y="1219200"/>
            <a:ext cx="8686800" cy="5334000"/>
          </a:xfrm>
        </p:spPr>
        <p:txBody>
          <a:bodyPr anchor="ctr">
            <a:normAutofit/>
          </a:bodyPr>
          <a:lstStyle/>
          <a:p>
            <a:pPr algn="ctr"/>
            <a:r>
              <a:rPr lang="en-US" dirty="0" smtClean="0">
                <a:latin typeface="+mj-lt"/>
              </a:rPr>
              <a:t>To access additional resources, go to the GCIC Homepage: </a:t>
            </a:r>
            <a:r>
              <a:rPr lang="en-US" dirty="0" smtClean="0">
                <a:latin typeface="+mj-lt"/>
                <a:hlinkClick r:id="rId2"/>
              </a:rPr>
              <a:t>www.gcic.peachnet.edu</a:t>
            </a:r>
            <a:endParaRPr lang="en-US" dirty="0" smtClean="0">
              <a:latin typeface="+mj-lt"/>
            </a:endParaRPr>
          </a:p>
          <a:p>
            <a:pPr algn="ctr"/>
            <a:r>
              <a:rPr lang="en-US" dirty="0">
                <a:latin typeface="+mj-lt"/>
              </a:rPr>
              <a:t>Click Georgia's BRIDGE </a:t>
            </a:r>
            <a:r>
              <a:rPr lang="en-US" dirty="0" smtClean="0">
                <a:latin typeface="+mj-lt"/>
              </a:rPr>
              <a:t>Law under Help Yourself</a:t>
            </a:r>
          </a:p>
          <a:p>
            <a:pPr lvl="1" algn="ctr"/>
            <a:r>
              <a:rPr lang="en-US" dirty="0" smtClean="0">
                <a:latin typeface="+mj-lt"/>
              </a:rPr>
              <a:t>Using </a:t>
            </a:r>
            <a:r>
              <a:rPr lang="en-US" dirty="0">
                <a:latin typeface="+mj-lt"/>
              </a:rPr>
              <a:t>GCIS and GCIS Junior for the BRIDGE </a:t>
            </a:r>
            <a:r>
              <a:rPr lang="en-US" dirty="0" smtClean="0">
                <a:latin typeface="+mj-lt"/>
              </a:rPr>
              <a:t>Law PowerPoint presentations</a:t>
            </a:r>
            <a:endParaRPr lang="en-US" dirty="0">
              <a:latin typeface="+mj-lt"/>
            </a:endParaRPr>
          </a:p>
          <a:p>
            <a:pPr lvl="1" algn="ctr"/>
            <a:r>
              <a:rPr lang="en-US" dirty="0" smtClean="0">
                <a:latin typeface="+mj-lt"/>
              </a:rPr>
              <a:t>House </a:t>
            </a:r>
            <a:r>
              <a:rPr lang="en-US" dirty="0">
                <a:latin typeface="+mj-lt"/>
              </a:rPr>
              <a:t>Bill 400: Building Resourceful Individuals to Develop Georgia's Economy </a:t>
            </a:r>
            <a:r>
              <a:rPr lang="en-US" dirty="0" smtClean="0">
                <a:latin typeface="+mj-lt"/>
              </a:rPr>
              <a:t>Law </a:t>
            </a:r>
            <a:r>
              <a:rPr lang="en-US" dirty="0">
                <a:latin typeface="+mj-lt"/>
              </a:rPr>
              <a:t>(BRIDGE </a:t>
            </a:r>
            <a:r>
              <a:rPr lang="en-US" dirty="0" smtClean="0">
                <a:latin typeface="+mj-lt"/>
              </a:rPr>
              <a:t>Law)</a:t>
            </a:r>
            <a:endParaRPr lang="en-US" dirty="0">
              <a:latin typeface="+mj-lt"/>
            </a:endParaRPr>
          </a:p>
          <a:p>
            <a:pPr lvl="1" algn="ctr"/>
            <a:r>
              <a:rPr lang="en-US" dirty="0" smtClean="0">
                <a:latin typeface="+mj-lt"/>
              </a:rPr>
              <a:t>GCIS-GCIS Junior </a:t>
            </a:r>
            <a:r>
              <a:rPr lang="en-US" dirty="0">
                <a:latin typeface="+mj-lt"/>
              </a:rPr>
              <a:t>Advisement Checklist</a:t>
            </a:r>
          </a:p>
          <a:p>
            <a:pPr lvl="1" algn="ctr"/>
            <a:r>
              <a:rPr lang="en-US" dirty="0" smtClean="0">
                <a:latin typeface="+mj-lt"/>
              </a:rPr>
              <a:t>Resources </a:t>
            </a:r>
            <a:r>
              <a:rPr lang="en-US" dirty="0">
                <a:latin typeface="+mj-lt"/>
              </a:rPr>
              <a:t>for </a:t>
            </a:r>
            <a:r>
              <a:rPr lang="en-US" dirty="0" smtClean="0">
                <a:latin typeface="+mj-lt"/>
              </a:rPr>
              <a:t>“Move on When Ready (MOWR)”</a:t>
            </a:r>
            <a:endParaRPr lang="en-US" dirty="0">
              <a:latin typeface="+mj-lt"/>
            </a:endParaRPr>
          </a:p>
        </p:txBody>
      </p:sp>
      <p:sp>
        <p:nvSpPr>
          <p:cNvPr id="4"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130170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6">
                                            <p:txEl>
                                              <p:pRg st="2" end="2"/>
                                            </p:txEl>
                                          </p:spTgt>
                                        </p:tgtEl>
                                      </p:cBhvr>
                                    </p:animEffect>
                                    <p:animScale>
                                      <p:cBhvr>
                                        <p:cTn id="7" dur="500" autoRev="1" fill="hold"/>
                                        <p:tgtEl>
                                          <p:spTgt spid="6">
                                            <p:txEl>
                                              <p:pRg st="2" end="2"/>
                                            </p:txEl>
                                          </p:spTgt>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6">
                                            <p:txEl>
                                              <p:pRg st="0" end="0"/>
                                            </p:txEl>
                                          </p:spTgt>
                                        </p:tgtEl>
                                      </p:cBhvr>
                                    </p:animEffect>
                                    <p:animScale>
                                      <p:cBhvr>
                                        <p:cTn id="10" dur="500" autoRev="1" fill="hold"/>
                                        <p:tgtEl>
                                          <p:spTgt spid="6">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6">
                                            <p:txEl>
                                              <p:pRg st="1" end="1"/>
                                            </p:txEl>
                                          </p:spTgt>
                                        </p:tgtEl>
                                      </p:cBhvr>
                                    </p:animEffect>
                                    <p:animScale>
                                      <p:cBhvr>
                                        <p:cTn id="13" dur="500" autoRev="1" fill="hold"/>
                                        <p:tgtEl>
                                          <p:spTgt spid="6">
                                            <p:txEl>
                                              <p:pRg st="1" end="1"/>
                                            </p:txEl>
                                          </p:spTgt>
                                        </p:tgtEl>
                                      </p:cBhvr>
                                      <p:by x="105000" y="105000"/>
                                    </p:animScale>
                                  </p:childTnLst>
                                </p:cTn>
                              </p:par>
                              <p:par>
                                <p:cTn id="14" presetID="26" presetClass="emph" presetSubtype="0" fill="hold" grpId="0" nodeType="withEffect">
                                  <p:stCondLst>
                                    <p:cond delay="0"/>
                                  </p:stCondLst>
                                  <p:childTnLst>
                                    <p:animEffect transition="out" filter="fade">
                                      <p:cBhvr>
                                        <p:cTn id="15" dur="1000" tmFilter="0, 0; .2, .5; .8, .5; 1, 0"/>
                                        <p:tgtEl>
                                          <p:spTgt spid="6">
                                            <p:txEl>
                                              <p:pRg st="3" end="3"/>
                                            </p:txEl>
                                          </p:spTgt>
                                        </p:tgtEl>
                                      </p:cBhvr>
                                    </p:animEffect>
                                    <p:animScale>
                                      <p:cBhvr>
                                        <p:cTn id="16" dur="500" autoRev="1" fill="hold"/>
                                        <p:tgtEl>
                                          <p:spTgt spid="6">
                                            <p:txEl>
                                              <p:pRg st="3" end="3"/>
                                            </p:txEl>
                                          </p:spTgt>
                                        </p:tgtEl>
                                      </p:cBhvr>
                                      <p:by x="105000" y="105000"/>
                                    </p:animScale>
                                  </p:childTnLst>
                                </p:cTn>
                              </p:par>
                              <p:par>
                                <p:cTn id="17" presetID="26" presetClass="emph" presetSubtype="0" fill="hold" grpId="0" nodeType="withEffect">
                                  <p:stCondLst>
                                    <p:cond delay="0"/>
                                  </p:stCondLst>
                                  <p:childTnLst>
                                    <p:animEffect transition="out" filter="fade">
                                      <p:cBhvr>
                                        <p:cTn id="18" dur="1000" tmFilter="0, 0; .2, .5; .8, .5; 1, 0"/>
                                        <p:tgtEl>
                                          <p:spTgt spid="6">
                                            <p:txEl>
                                              <p:pRg st="4" end="4"/>
                                            </p:txEl>
                                          </p:spTgt>
                                        </p:tgtEl>
                                      </p:cBhvr>
                                    </p:animEffect>
                                    <p:animScale>
                                      <p:cBhvr>
                                        <p:cTn id="19" dur="500" autoRev="1" fill="hold"/>
                                        <p:tgtEl>
                                          <p:spTgt spid="6">
                                            <p:txEl>
                                              <p:pRg st="4" end="4"/>
                                            </p:txEl>
                                          </p:spTgt>
                                        </p:tgtEl>
                                      </p:cBhvr>
                                      <p:by x="105000" y="105000"/>
                                    </p:animScale>
                                  </p:childTnLst>
                                </p:cTn>
                              </p:par>
                              <p:par>
                                <p:cTn id="20" presetID="26" presetClass="emph" presetSubtype="0" fill="hold" grpId="0" nodeType="withEffect">
                                  <p:stCondLst>
                                    <p:cond delay="0"/>
                                  </p:stCondLst>
                                  <p:childTnLst>
                                    <p:animEffect transition="out" filter="fade">
                                      <p:cBhvr>
                                        <p:cTn id="21" dur="1000" tmFilter="0, 0; .2, .5; .8, .5; 1, 0"/>
                                        <p:tgtEl>
                                          <p:spTgt spid="6">
                                            <p:txEl>
                                              <p:pRg st="5" end="5"/>
                                            </p:txEl>
                                          </p:spTgt>
                                        </p:tgtEl>
                                      </p:cBhvr>
                                    </p:animEffect>
                                    <p:animScale>
                                      <p:cBhvr>
                                        <p:cTn id="22" dur="500" autoRev="1" fill="hold"/>
                                        <p:tgtEl>
                                          <p:spTgt spid="6">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lstStyle/>
          <a:p>
            <a:r>
              <a:rPr lang="en-US" b="1" dirty="0" smtClean="0">
                <a:latin typeface="MV Boli" panose="02000500030200090000" pitchFamily="2" charset="0"/>
                <a:cs typeface="MV Boli" panose="02000500030200090000" pitchFamily="2" charset="0"/>
              </a:rPr>
              <a:t>Questions???</a:t>
            </a:r>
            <a:endParaRPr lang="en-US" b="1" dirty="0">
              <a:latin typeface="MV Boli" panose="02000500030200090000" pitchFamily="2" charset="0"/>
              <a:cs typeface="MV Boli" panose="02000500030200090000" pitchFamily="2" charset="0"/>
            </a:endParaRPr>
          </a:p>
        </p:txBody>
      </p:sp>
      <p:sp>
        <p:nvSpPr>
          <p:cNvPr id="4"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
        <p:nvSpPr>
          <p:cNvPr id="6" name="Content Placeholder 5"/>
          <p:cNvSpPr>
            <a:spLocks noGrp="1"/>
          </p:cNvSpPr>
          <p:nvPr>
            <p:ph idx="1"/>
          </p:nvPr>
        </p:nvSpPr>
        <p:spPr>
          <a:xfrm>
            <a:off x="457200" y="1166019"/>
            <a:ext cx="8229600" cy="4525963"/>
          </a:xfrm>
        </p:spPr>
        <p:txBody>
          <a:bodyPr/>
          <a:lstStyle/>
          <a:p>
            <a:pPr marL="0" lvl="0" indent="0" algn="ctr">
              <a:buNone/>
            </a:pPr>
            <a:endParaRPr lang="en-US" b="1" dirty="0" smtClean="0">
              <a:latin typeface="MV Boli" panose="02000500030200090000" pitchFamily="2" charset="0"/>
              <a:cs typeface="MV Boli" panose="02000500030200090000" pitchFamily="2" charset="0"/>
            </a:endParaRPr>
          </a:p>
          <a:p>
            <a:pPr marL="0" lvl="0" indent="0" algn="ctr">
              <a:buNone/>
            </a:pPr>
            <a:endParaRPr lang="en-US" b="1" dirty="0">
              <a:latin typeface="MV Boli" panose="02000500030200090000" pitchFamily="2" charset="0"/>
              <a:cs typeface="MV Boli" panose="02000500030200090000" pitchFamily="2" charset="0"/>
            </a:endParaRPr>
          </a:p>
          <a:p>
            <a:pPr marL="0" lvl="0" indent="0" algn="ctr">
              <a:buNone/>
            </a:pPr>
            <a:r>
              <a:rPr lang="en-US" b="1" dirty="0" smtClean="0">
                <a:latin typeface="MV Boli" panose="02000500030200090000" pitchFamily="2" charset="0"/>
                <a:cs typeface="MV Boli" panose="02000500030200090000" pitchFamily="2" charset="0"/>
              </a:rPr>
              <a:t>Georgia </a:t>
            </a:r>
            <a:r>
              <a:rPr lang="en-US" b="1" dirty="0">
                <a:latin typeface="MV Boli" panose="02000500030200090000" pitchFamily="2" charset="0"/>
                <a:cs typeface="MV Boli" panose="02000500030200090000" pitchFamily="2" charset="0"/>
              </a:rPr>
              <a:t>Career Information Center</a:t>
            </a:r>
          </a:p>
          <a:p>
            <a:pPr marL="457200" lvl="1" indent="0" algn="ctr">
              <a:buNone/>
            </a:pPr>
            <a:r>
              <a:rPr lang="en-US" b="1" dirty="0">
                <a:latin typeface="MV Boli" panose="02000500030200090000" pitchFamily="2" charset="0"/>
                <a:cs typeface="MV Boli" panose="02000500030200090000" pitchFamily="2" charset="0"/>
              </a:rPr>
              <a:t>404-413-1720</a:t>
            </a:r>
          </a:p>
          <a:p>
            <a:pPr marL="457200" lvl="1" indent="0" algn="ctr">
              <a:buNone/>
            </a:pPr>
            <a:r>
              <a:rPr lang="en-US" b="1" dirty="0">
                <a:latin typeface="MV Boli" panose="02000500030200090000" pitchFamily="2" charset="0"/>
                <a:cs typeface="MV Boli" panose="02000500030200090000" pitchFamily="2" charset="0"/>
              </a:rPr>
              <a:t>gcicinformation@gsu.edu</a:t>
            </a:r>
          </a:p>
          <a:p>
            <a:endParaRPr lang="en-US" dirty="0"/>
          </a:p>
        </p:txBody>
      </p:sp>
    </p:spTree>
    <p:extLst>
      <p:ext uri="{BB962C8B-B14F-4D97-AF65-F5344CB8AC3E}">
        <p14:creationId xmlns:p14="http://schemas.microsoft.com/office/powerpoint/2010/main" val="36301301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8600" y="1981200"/>
            <a:ext cx="8686800" cy="1600200"/>
          </a:xfrm>
        </p:spPr>
        <p:txBody>
          <a:bodyPr>
            <a:normAutofit fontScale="90000"/>
          </a:bodyPr>
          <a:lstStyle/>
          <a:p>
            <a:pPr algn="ctr"/>
            <a:r>
              <a:rPr lang="en-US" b="1" dirty="0" smtClean="0">
                <a:latin typeface="MV Boli" panose="02000500030200090000" pitchFamily="2" charset="0"/>
                <a:cs typeface="MV Boli" panose="02000500030200090000" pitchFamily="2" charset="0"/>
              </a:rPr>
              <a:t>Georgia Career Information Center</a:t>
            </a:r>
            <a:br>
              <a:rPr lang="en-US" b="1" dirty="0" smtClean="0">
                <a:latin typeface="MV Boli" panose="02000500030200090000" pitchFamily="2" charset="0"/>
                <a:cs typeface="MV Boli" panose="02000500030200090000" pitchFamily="2" charset="0"/>
              </a:rPr>
            </a:br>
            <a:r>
              <a:rPr lang="en-US" b="1" dirty="0" smtClean="0">
                <a:latin typeface="MV Boli" panose="02000500030200090000" pitchFamily="2" charset="0"/>
                <a:cs typeface="MV Boli" panose="02000500030200090000" pitchFamily="2" charset="0"/>
              </a:rPr>
              <a:t>www.gcic.peachnet.edu</a:t>
            </a:r>
            <a:endParaRPr lang="en-US" b="1" dirty="0">
              <a:latin typeface="MV Boli" panose="02000500030200090000" pitchFamily="2" charset="0"/>
              <a:cs typeface="MV Boli" panose="02000500030200090000" pitchFamily="2" charset="0"/>
            </a:endParaRPr>
          </a:p>
        </p:txBody>
      </p:sp>
      <p:sp>
        <p:nvSpPr>
          <p:cNvPr id="9" name="Subtitle 8"/>
          <p:cNvSpPr>
            <a:spLocks noGrp="1"/>
          </p:cNvSpPr>
          <p:nvPr>
            <p:ph type="subTitle" idx="1"/>
          </p:nvPr>
        </p:nvSpPr>
        <p:spPr>
          <a:xfrm>
            <a:off x="662103" y="4705350"/>
            <a:ext cx="7819793" cy="1295400"/>
          </a:xfrm>
        </p:spPr>
        <p:txBody>
          <a:bodyPr>
            <a:normAutofit fontScale="92500"/>
          </a:bodyPr>
          <a:lstStyle/>
          <a:p>
            <a:pPr algn="ctr"/>
            <a:r>
              <a:rPr lang="en-US" i="1" dirty="0">
                <a:latin typeface="+mj-lt"/>
              </a:rPr>
              <a:t>Georgia’s BRIDGE </a:t>
            </a:r>
            <a:r>
              <a:rPr lang="en-US" i="1" dirty="0" smtClean="0">
                <a:latin typeface="+mj-lt"/>
              </a:rPr>
              <a:t>Law</a:t>
            </a:r>
          </a:p>
          <a:p>
            <a:pPr algn="ctr"/>
            <a:r>
              <a:rPr lang="en-US" i="1" dirty="0">
                <a:latin typeface="+mj-lt"/>
              </a:rPr>
              <a:t>Building Resourceful Individuals to Develop Georgia's Economy </a:t>
            </a:r>
            <a:r>
              <a:rPr lang="en-US" i="1" dirty="0" smtClean="0">
                <a:latin typeface="+mj-lt"/>
              </a:rPr>
              <a:t>Law</a:t>
            </a:r>
          </a:p>
          <a:p>
            <a:pPr algn="ctr"/>
            <a:r>
              <a:rPr lang="en-US" i="1" dirty="0">
                <a:latin typeface="+mj-lt"/>
              </a:rPr>
              <a:t>Using GCIS </a:t>
            </a:r>
            <a:r>
              <a:rPr lang="en-US" i="1" dirty="0" smtClean="0">
                <a:latin typeface="+mj-lt"/>
              </a:rPr>
              <a:t>Junior for Middle School </a:t>
            </a:r>
            <a:r>
              <a:rPr lang="en-US" i="1" dirty="0">
                <a:latin typeface="+mj-lt"/>
              </a:rPr>
              <a:t>Students</a:t>
            </a:r>
            <a:endParaRPr lang="en-US" dirty="0">
              <a:latin typeface="+mj-lt"/>
            </a:endParaRPr>
          </a:p>
        </p:txBody>
      </p:sp>
      <p:sp>
        <p:nvSpPr>
          <p:cNvPr id="5"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1421" y="6057900"/>
            <a:ext cx="1541158" cy="457200"/>
          </a:xfrm>
          <a:prstGeom prst="rect">
            <a:avLst/>
          </a:prstGeom>
        </p:spPr>
      </p:pic>
    </p:spTree>
    <p:extLst>
      <p:ext uri="{BB962C8B-B14F-4D97-AF65-F5344CB8AC3E}">
        <p14:creationId xmlns:p14="http://schemas.microsoft.com/office/powerpoint/2010/main" val="11450577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Rot by="120000">
                                      <p:cBhvr>
                                        <p:cTn id="10" dur="100" fill="hold">
                                          <p:stCondLst>
                                            <p:cond delay="0"/>
                                          </p:stCondLst>
                                        </p:cTn>
                                        <p:tgtEl>
                                          <p:spTgt spid="9">
                                            <p:txEl>
                                              <p:pRg st="0" end="0"/>
                                            </p:txEl>
                                          </p:spTgt>
                                        </p:tgtEl>
                                        <p:attrNameLst>
                                          <p:attrName>r</p:attrName>
                                        </p:attrNameLst>
                                      </p:cBhvr>
                                    </p:animRot>
                                    <p:animRot by="-240000">
                                      <p:cBhvr>
                                        <p:cTn id="11" dur="200" fill="hold">
                                          <p:stCondLst>
                                            <p:cond delay="200"/>
                                          </p:stCondLst>
                                        </p:cTn>
                                        <p:tgtEl>
                                          <p:spTgt spid="9">
                                            <p:txEl>
                                              <p:pRg st="0" end="0"/>
                                            </p:txEl>
                                          </p:spTgt>
                                        </p:tgtEl>
                                        <p:attrNameLst>
                                          <p:attrName>r</p:attrName>
                                        </p:attrNameLst>
                                      </p:cBhvr>
                                    </p:animRot>
                                    <p:animRot by="240000">
                                      <p:cBhvr>
                                        <p:cTn id="12" dur="200" fill="hold">
                                          <p:stCondLst>
                                            <p:cond delay="400"/>
                                          </p:stCondLst>
                                        </p:cTn>
                                        <p:tgtEl>
                                          <p:spTgt spid="9">
                                            <p:txEl>
                                              <p:pRg st="0" end="0"/>
                                            </p:txEl>
                                          </p:spTgt>
                                        </p:tgtEl>
                                        <p:attrNameLst>
                                          <p:attrName>r</p:attrName>
                                        </p:attrNameLst>
                                      </p:cBhvr>
                                    </p:animRot>
                                    <p:animRot by="-240000">
                                      <p:cBhvr>
                                        <p:cTn id="13" dur="200" fill="hold">
                                          <p:stCondLst>
                                            <p:cond delay="600"/>
                                          </p:stCondLst>
                                        </p:cTn>
                                        <p:tgtEl>
                                          <p:spTgt spid="9">
                                            <p:txEl>
                                              <p:pRg st="0" end="0"/>
                                            </p:txEl>
                                          </p:spTgt>
                                        </p:tgtEl>
                                        <p:attrNameLst>
                                          <p:attrName>r</p:attrName>
                                        </p:attrNameLst>
                                      </p:cBhvr>
                                    </p:animRot>
                                    <p:animRot by="120000">
                                      <p:cBhvr>
                                        <p:cTn id="14" dur="200" fill="hold">
                                          <p:stCondLst>
                                            <p:cond delay="800"/>
                                          </p:stCondLst>
                                        </p:cTn>
                                        <p:tgtEl>
                                          <p:spTgt spid="9">
                                            <p:txEl>
                                              <p:pRg st="0" end="0"/>
                                            </p:txEl>
                                          </p:spTgt>
                                        </p:tgtEl>
                                        <p:attrNameLst>
                                          <p:attrName>r</p:attrName>
                                        </p:attrNameLst>
                                      </p:cBhvr>
                                    </p:animRot>
                                  </p:childTnLst>
                                </p:cTn>
                              </p:par>
                            </p:childTnLst>
                          </p:cTn>
                        </p:par>
                        <p:par>
                          <p:cTn id="15" fill="hold">
                            <p:stCondLst>
                              <p:cond delay="3000"/>
                            </p:stCondLst>
                            <p:childTnLst>
                              <p:par>
                                <p:cTn id="16" presetID="32" presetClass="emph" presetSubtype="0" fill="hold" nodeType="afterEffect">
                                  <p:stCondLst>
                                    <p:cond delay="0"/>
                                  </p:stCondLst>
                                  <p:childTnLst>
                                    <p:animRot by="120000">
                                      <p:cBhvr>
                                        <p:cTn id="17" dur="100" fill="hold">
                                          <p:stCondLst>
                                            <p:cond delay="0"/>
                                          </p:stCondLst>
                                        </p:cTn>
                                        <p:tgtEl>
                                          <p:spTgt spid="9">
                                            <p:txEl>
                                              <p:pRg st="1" end="1"/>
                                            </p:txEl>
                                          </p:spTgt>
                                        </p:tgtEl>
                                        <p:attrNameLst>
                                          <p:attrName>r</p:attrName>
                                        </p:attrNameLst>
                                      </p:cBhvr>
                                    </p:animRot>
                                    <p:animRot by="-240000">
                                      <p:cBhvr>
                                        <p:cTn id="18" dur="200" fill="hold">
                                          <p:stCondLst>
                                            <p:cond delay="200"/>
                                          </p:stCondLst>
                                        </p:cTn>
                                        <p:tgtEl>
                                          <p:spTgt spid="9">
                                            <p:txEl>
                                              <p:pRg st="1" end="1"/>
                                            </p:txEl>
                                          </p:spTgt>
                                        </p:tgtEl>
                                        <p:attrNameLst>
                                          <p:attrName>r</p:attrName>
                                        </p:attrNameLst>
                                      </p:cBhvr>
                                    </p:animRot>
                                    <p:animRot by="240000">
                                      <p:cBhvr>
                                        <p:cTn id="19" dur="200" fill="hold">
                                          <p:stCondLst>
                                            <p:cond delay="400"/>
                                          </p:stCondLst>
                                        </p:cTn>
                                        <p:tgtEl>
                                          <p:spTgt spid="9">
                                            <p:txEl>
                                              <p:pRg st="1" end="1"/>
                                            </p:txEl>
                                          </p:spTgt>
                                        </p:tgtEl>
                                        <p:attrNameLst>
                                          <p:attrName>r</p:attrName>
                                        </p:attrNameLst>
                                      </p:cBhvr>
                                    </p:animRot>
                                    <p:animRot by="-240000">
                                      <p:cBhvr>
                                        <p:cTn id="20" dur="200" fill="hold">
                                          <p:stCondLst>
                                            <p:cond delay="600"/>
                                          </p:stCondLst>
                                        </p:cTn>
                                        <p:tgtEl>
                                          <p:spTgt spid="9">
                                            <p:txEl>
                                              <p:pRg st="1" end="1"/>
                                            </p:txEl>
                                          </p:spTgt>
                                        </p:tgtEl>
                                        <p:attrNameLst>
                                          <p:attrName>r</p:attrName>
                                        </p:attrNameLst>
                                      </p:cBhvr>
                                    </p:animRot>
                                    <p:animRot by="120000">
                                      <p:cBhvr>
                                        <p:cTn id="21" dur="200" fill="hold">
                                          <p:stCondLst>
                                            <p:cond delay="800"/>
                                          </p:stCondLst>
                                        </p:cTn>
                                        <p:tgtEl>
                                          <p:spTgt spid="9">
                                            <p:txEl>
                                              <p:pRg st="1" end="1"/>
                                            </p:txEl>
                                          </p:spTgt>
                                        </p:tgtEl>
                                        <p:attrNameLst>
                                          <p:attrName>r</p:attrName>
                                        </p:attrNameLst>
                                      </p:cBhvr>
                                    </p:animRot>
                                  </p:childTnLst>
                                </p:cTn>
                              </p:par>
                            </p:childTnLst>
                          </p:cTn>
                        </p:par>
                        <p:par>
                          <p:cTn id="22" fill="hold">
                            <p:stCondLst>
                              <p:cond delay="4000"/>
                            </p:stCondLst>
                            <p:childTnLst>
                              <p:par>
                                <p:cTn id="23" presetID="32" presetClass="emph" presetSubtype="0" fill="hold" nodeType="afterEffect">
                                  <p:stCondLst>
                                    <p:cond delay="0"/>
                                  </p:stCondLst>
                                  <p:childTnLst>
                                    <p:animRot by="120000">
                                      <p:cBhvr>
                                        <p:cTn id="24" dur="100" fill="hold">
                                          <p:stCondLst>
                                            <p:cond delay="0"/>
                                          </p:stCondLst>
                                        </p:cTn>
                                        <p:tgtEl>
                                          <p:spTgt spid="9">
                                            <p:txEl>
                                              <p:pRg st="2" end="2"/>
                                            </p:txEl>
                                          </p:spTgt>
                                        </p:tgtEl>
                                        <p:attrNameLst>
                                          <p:attrName>r</p:attrName>
                                        </p:attrNameLst>
                                      </p:cBhvr>
                                    </p:animRot>
                                    <p:animRot by="-240000">
                                      <p:cBhvr>
                                        <p:cTn id="25" dur="200" fill="hold">
                                          <p:stCondLst>
                                            <p:cond delay="200"/>
                                          </p:stCondLst>
                                        </p:cTn>
                                        <p:tgtEl>
                                          <p:spTgt spid="9">
                                            <p:txEl>
                                              <p:pRg st="2" end="2"/>
                                            </p:txEl>
                                          </p:spTgt>
                                        </p:tgtEl>
                                        <p:attrNameLst>
                                          <p:attrName>r</p:attrName>
                                        </p:attrNameLst>
                                      </p:cBhvr>
                                    </p:animRot>
                                    <p:animRot by="240000">
                                      <p:cBhvr>
                                        <p:cTn id="26" dur="200" fill="hold">
                                          <p:stCondLst>
                                            <p:cond delay="400"/>
                                          </p:stCondLst>
                                        </p:cTn>
                                        <p:tgtEl>
                                          <p:spTgt spid="9">
                                            <p:txEl>
                                              <p:pRg st="2" end="2"/>
                                            </p:txEl>
                                          </p:spTgt>
                                        </p:tgtEl>
                                        <p:attrNameLst>
                                          <p:attrName>r</p:attrName>
                                        </p:attrNameLst>
                                      </p:cBhvr>
                                    </p:animRot>
                                    <p:animRot by="-240000">
                                      <p:cBhvr>
                                        <p:cTn id="27" dur="200" fill="hold">
                                          <p:stCondLst>
                                            <p:cond delay="600"/>
                                          </p:stCondLst>
                                        </p:cTn>
                                        <p:tgtEl>
                                          <p:spTgt spid="9">
                                            <p:txEl>
                                              <p:pRg st="2" end="2"/>
                                            </p:txEl>
                                          </p:spTgt>
                                        </p:tgtEl>
                                        <p:attrNameLst>
                                          <p:attrName>r</p:attrName>
                                        </p:attrNameLst>
                                      </p:cBhvr>
                                    </p:animRot>
                                    <p:animRot by="120000">
                                      <p:cBhvr>
                                        <p:cTn id="28" dur="200" fill="hold">
                                          <p:stCondLst>
                                            <p:cond delay="800"/>
                                          </p:stCondLst>
                                        </p:cTn>
                                        <p:tgtEl>
                                          <p:spTgt spid="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1832225" y="1219200"/>
            <a:ext cx="5479550" cy="3657600"/>
          </a:xfrm>
          <a:prstGeom prst="rect">
            <a:avLst/>
          </a:prstGeom>
          <a:effectLst>
            <a:glow rad="101600">
              <a:srgbClr val="9DB15B">
                <a:alpha val="40000"/>
              </a:srgbClr>
            </a:glow>
            <a:innerShdw blurRad="63500" dist="50800" dir="16200000">
              <a:prstClr val="black">
                <a:alpha val="50000"/>
              </a:prstClr>
            </a:innerShdw>
          </a:effectLst>
        </p:spPr>
      </p:pic>
      <p:sp>
        <p:nvSpPr>
          <p:cNvPr id="6" name="Title 5"/>
          <p:cNvSpPr>
            <a:spLocks noGrp="1"/>
          </p:cNvSpPr>
          <p:nvPr>
            <p:ph type="ctrTitle"/>
          </p:nvPr>
        </p:nvSpPr>
        <p:spPr>
          <a:xfrm>
            <a:off x="190500" y="5181600"/>
            <a:ext cx="8763000" cy="838200"/>
          </a:xfrm>
        </p:spPr>
        <p:txBody>
          <a:bodyPr anchor="ctr" anchorCtr="0">
            <a:normAutofit/>
          </a:bodyPr>
          <a:lstStyle/>
          <a:p>
            <a:pPr algn="ctr"/>
            <a:r>
              <a:rPr lang="en-US" sz="2400" b="1" dirty="0" smtClean="0">
                <a:latin typeface="MV Boli" panose="02000500030200090000" pitchFamily="2" charset="0"/>
                <a:cs typeface="MV Boli" panose="02000500030200090000" pitchFamily="2" charset="0"/>
              </a:rPr>
              <a:t>Building Resourceful Individuals to Develop Georgia's Economy Law</a:t>
            </a:r>
            <a:endParaRPr lang="en-US" sz="2400" b="1" dirty="0">
              <a:latin typeface="MV Boli" panose="02000500030200090000" pitchFamily="2" charset="0"/>
              <a:cs typeface="MV Boli" panose="02000500030200090000" pitchFamily="2" charset="0"/>
            </a:endParaRPr>
          </a:p>
        </p:txBody>
      </p:sp>
      <p:sp>
        <p:nvSpPr>
          <p:cNvPr id="7"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1516850161"/>
      </p:ext>
    </p:extLst>
  </p:cSld>
  <p:clrMapOvr>
    <a:masterClrMapping/>
  </p:clrMapOvr>
  <mc:AlternateContent xmlns:mc="http://schemas.openxmlformats.org/markup-compatibility/2006" xmlns:p14="http://schemas.microsoft.com/office/powerpoint/2010/main">
    <mc:Choice Requires="p14">
      <p:transition spd="slow" p14:dur="2000" advClick="0" advTm="3000">
        <p:wipe/>
      </p:transition>
    </mc:Choice>
    <mc:Fallback xmlns="">
      <p:transition spd="slow" advClick="0" advTm="3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1832225" y="1219200"/>
            <a:ext cx="5479550" cy="3657600"/>
          </a:xfrm>
          <a:prstGeom prst="rect">
            <a:avLst/>
          </a:prstGeom>
          <a:effectLst>
            <a:glow rad="101600">
              <a:srgbClr val="9DB15B">
                <a:alpha val="40000"/>
              </a:srgbClr>
            </a:glow>
            <a:innerShdw blurRad="63500" dist="50800" dir="16200000">
              <a:prstClr val="black">
                <a:alpha val="50000"/>
              </a:prstClr>
            </a:innerShdw>
          </a:effectLst>
        </p:spPr>
      </p:pic>
      <p:sp>
        <p:nvSpPr>
          <p:cNvPr id="6" name="Title 5"/>
          <p:cNvSpPr>
            <a:spLocks noGrp="1"/>
          </p:cNvSpPr>
          <p:nvPr>
            <p:ph type="ctrTitle"/>
          </p:nvPr>
        </p:nvSpPr>
        <p:spPr>
          <a:xfrm>
            <a:off x="685800" y="5181600"/>
            <a:ext cx="7772400" cy="838200"/>
          </a:xfrm>
        </p:spPr>
        <p:txBody>
          <a:bodyPr>
            <a:normAutofit/>
          </a:bodyPr>
          <a:lstStyle/>
          <a:p>
            <a:pPr algn="ctr"/>
            <a:r>
              <a:rPr lang="en-US" sz="2400" b="1" dirty="0">
                <a:latin typeface="MV Boli" panose="02000500030200090000" pitchFamily="2" charset="0"/>
                <a:cs typeface="MV Boli" panose="02000500030200090000" pitchFamily="2" charset="0"/>
              </a:rPr>
              <a:t>Using GCIS Junior for</a:t>
            </a:r>
            <a:br>
              <a:rPr lang="en-US" sz="2400" b="1" dirty="0">
                <a:latin typeface="MV Boli" panose="02000500030200090000" pitchFamily="2" charset="0"/>
                <a:cs typeface="MV Boli" panose="02000500030200090000" pitchFamily="2" charset="0"/>
              </a:rPr>
            </a:br>
            <a:endParaRPr lang="en-US" sz="2400" b="1" dirty="0">
              <a:latin typeface="MV Boli" panose="02000500030200090000" pitchFamily="2" charset="0"/>
              <a:cs typeface="MV Boli" panose="02000500030200090000" pitchFamily="2" charset="0"/>
            </a:endParaRPr>
          </a:p>
        </p:txBody>
      </p:sp>
      <p:sp>
        <p:nvSpPr>
          <p:cNvPr id="7"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tx1"/>
                </a:solidFill>
              </a:rPr>
              <a:t>© 2015 Georgia Career Information Center · Georgia State University · All rights reserved.</a:t>
            </a:r>
            <a:endParaRPr lang="en-US" b="1" dirty="0">
              <a:solidFill>
                <a:schemeClr val="tx1"/>
              </a:solidFill>
            </a:endParaRPr>
          </a:p>
        </p:txBody>
      </p:sp>
    </p:spTree>
    <p:extLst>
      <p:ext uri="{BB962C8B-B14F-4D97-AF65-F5344CB8AC3E}">
        <p14:creationId xmlns:p14="http://schemas.microsoft.com/office/powerpoint/2010/main" val="1692895957"/>
      </p:ext>
    </p:extLst>
  </p:cSld>
  <p:clrMapOvr>
    <a:masterClrMapping/>
  </p:clrMapOvr>
  <mc:AlternateContent xmlns:mc="http://schemas.openxmlformats.org/markup-compatibility/2006" xmlns:p14="http://schemas.microsoft.com/office/powerpoint/2010/main">
    <mc:Choice Requires="p14">
      <p:transition spd="slow" p14:dur="2000" advClick="0" advTm="3000">
        <p:wipe/>
      </p:transition>
    </mc:Choice>
    <mc:Fallback xmlns="">
      <p:transition spd="slow" advClick="0" advTm="3000">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1832225" y="1219200"/>
            <a:ext cx="5479550" cy="3657600"/>
          </a:xfrm>
          <a:prstGeom prst="rect">
            <a:avLst/>
          </a:prstGeom>
          <a:effectLst>
            <a:glow rad="101600">
              <a:srgbClr val="9DB15B">
                <a:alpha val="40000"/>
              </a:srgbClr>
            </a:glow>
            <a:innerShdw blurRad="63500" dist="50800" dir="16200000">
              <a:prstClr val="black">
                <a:alpha val="50000"/>
              </a:prstClr>
            </a:innerShdw>
          </a:effectLst>
        </p:spPr>
      </p:pic>
      <p:sp>
        <p:nvSpPr>
          <p:cNvPr id="6" name="Title 5"/>
          <p:cNvSpPr>
            <a:spLocks noGrp="1"/>
          </p:cNvSpPr>
          <p:nvPr>
            <p:ph type="ctrTitle"/>
          </p:nvPr>
        </p:nvSpPr>
        <p:spPr>
          <a:xfrm>
            <a:off x="685800" y="5181600"/>
            <a:ext cx="7772400" cy="838200"/>
          </a:xfrm>
        </p:spPr>
        <p:txBody>
          <a:bodyPr>
            <a:normAutofit/>
          </a:bodyPr>
          <a:lstStyle/>
          <a:p>
            <a:pPr algn="ctr"/>
            <a:r>
              <a:rPr lang="en-US" sz="2400" b="1" dirty="0">
                <a:latin typeface="MV Boli" panose="02000500030200090000" pitchFamily="2" charset="0"/>
                <a:cs typeface="MV Boli" panose="02000500030200090000" pitchFamily="2" charset="0"/>
              </a:rPr>
              <a:t>Using GCIS Junior </a:t>
            </a:r>
            <a:r>
              <a:rPr lang="en-US" sz="2400" b="1" dirty="0" smtClean="0">
                <a:latin typeface="MV Boli" panose="02000500030200090000" pitchFamily="2" charset="0"/>
                <a:cs typeface="MV Boli" panose="02000500030200090000" pitchFamily="2" charset="0"/>
              </a:rPr>
              <a:t>for</a:t>
            </a:r>
            <a:br>
              <a:rPr lang="en-US" sz="2400" b="1" dirty="0" smtClean="0">
                <a:latin typeface="MV Boli" panose="02000500030200090000" pitchFamily="2" charset="0"/>
                <a:cs typeface="MV Boli" panose="02000500030200090000" pitchFamily="2" charset="0"/>
              </a:rPr>
            </a:br>
            <a:r>
              <a:rPr lang="en-US" sz="2400" b="1" dirty="0" smtClean="0">
                <a:latin typeface="MV Boli" panose="02000500030200090000" pitchFamily="2" charset="0"/>
                <a:cs typeface="MV Boli" panose="02000500030200090000" pitchFamily="2" charset="0"/>
              </a:rPr>
              <a:t>Middle School Students</a:t>
            </a:r>
            <a:endParaRPr lang="en-US" sz="2400" b="1" dirty="0">
              <a:latin typeface="MV Boli" panose="02000500030200090000" pitchFamily="2" charset="0"/>
              <a:cs typeface="MV Boli" panose="02000500030200090000" pitchFamily="2" charset="0"/>
            </a:endParaRPr>
          </a:p>
        </p:txBody>
      </p:sp>
      <p:sp>
        <p:nvSpPr>
          <p:cNvPr id="7"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1385061190"/>
      </p:ext>
    </p:extLst>
  </p:cSld>
  <p:clrMapOvr>
    <a:masterClrMapping/>
  </p:clrMapOvr>
  <mc:AlternateContent xmlns:mc="http://schemas.openxmlformats.org/markup-compatibility/2006" xmlns:p14="http://schemas.microsoft.com/office/powerpoint/2010/main">
    <mc:Choice Requires="p14">
      <p:transition spd="slow" p14:dur="2000" advClick="0" advTm="3000">
        <p:wipe/>
      </p:transition>
    </mc:Choice>
    <mc:Fallback xmlns="">
      <p:transition spd="slow" advClick="0" advTm="3000">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MV Boli" panose="02000500030200090000" pitchFamily="2" charset="0"/>
                <a:cs typeface="MV Boli" panose="02000500030200090000" pitchFamily="2" charset="0"/>
              </a:rPr>
              <a:t>What </a:t>
            </a:r>
            <a:r>
              <a:rPr lang="en-US" b="1" dirty="0" smtClean="0">
                <a:latin typeface="MV Boli" panose="02000500030200090000" pitchFamily="2" charset="0"/>
                <a:cs typeface="MV Boli" panose="02000500030200090000" pitchFamily="2" charset="0"/>
              </a:rPr>
              <a:t>is the </a:t>
            </a:r>
            <a:r>
              <a:rPr lang="en-US" b="1" dirty="0">
                <a:latin typeface="MV Boli" panose="02000500030200090000" pitchFamily="2" charset="0"/>
                <a:cs typeface="MV Boli" panose="02000500030200090000" pitchFamily="2" charset="0"/>
              </a:rPr>
              <a:t>BRIDGE </a:t>
            </a:r>
            <a:r>
              <a:rPr lang="en-US" b="1" dirty="0" smtClean="0">
                <a:latin typeface="MV Boli" panose="02000500030200090000" pitchFamily="2" charset="0"/>
                <a:cs typeface="MV Boli" panose="02000500030200090000" pitchFamily="2" charset="0"/>
              </a:rPr>
              <a:t>Law?</a:t>
            </a:r>
            <a:endParaRPr lang="en-US" b="1" dirty="0">
              <a:latin typeface="MV Boli" panose="02000500030200090000" pitchFamily="2" charset="0"/>
              <a:cs typeface="MV Boli" panose="0200050003020009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8312193"/>
              </p:ext>
            </p:extLst>
          </p:nvPr>
        </p:nvGraphicFramePr>
        <p:xfrm>
          <a:off x="895350" y="1524000"/>
          <a:ext cx="73533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15819794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8C610941-FE1F-436F-9315-6EE1E03E54C8}"/>
                                            </p:graphicEl>
                                          </p:spTgt>
                                        </p:tgtEl>
                                        <p:attrNameLst>
                                          <p:attrName>style.visibility</p:attrName>
                                        </p:attrNameLst>
                                      </p:cBhvr>
                                      <p:to>
                                        <p:strVal val="visible"/>
                                      </p:to>
                                    </p:set>
                                    <p:anim calcmode="lin" valueType="num">
                                      <p:cBhvr additive="base">
                                        <p:cTn id="7" dur="2000" fill="hold"/>
                                        <p:tgtEl>
                                          <p:spTgt spid="4">
                                            <p:graphicEl>
                                              <a:dgm id="{8C610941-FE1F-436F-9315-6EE1E03E54C8}"/>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graphicEl>
                                              <a:dgm id="{8C610941-FE1F-436F-9315-6EE1E03E54C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9758B581-4466-490B-84A9-519EC4F63E58}"/>
                                            </p:graphicEl>
                                          </p:spTgt>
                                        </p:tgtEl>
                                        <p:attrNameLst>
                                          <p:attrName>style.visibility</p:attrName>
                                        </p:attrNameLst>
                                      </p:cBhvr>
                                      <p:to>
                                        <p:strVal val="visible"/>
                                      </p:to>
                                    </p:set>
                                    <p:anim calcmode="lin" valueType="num">
                                      <p:cBhvr additive="base">
                                        <p:cTn id="11" dur="2000" fill="hold"/>
                                        <p:tgtEl>
                                          <p:spTgt spid="4">
                                            <p:graphicEl>
                                              <a:dgm id="{9758B581-4466-490B-84A9-519EC4F63E58}"/>
                                            </p:graphic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graphicEl>
                                              <a:dgm id="{9758B581-4466-490B-84A9-519EC4F63E58}"/>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4">
                                            <p:graphicEl>
                                              <a:dgm id="{BA2C3A14-B498-4D02-84EF-D79F4AECD8EA}"/>
                                            </p:graphicEl>
                                          </p:spTgt>
                                        </p:tgtEl>
                                        <p:attrNameLst>
                                          <p:attrName>style.visibility</p:attrName>
                                        </p:attrNameLst>
                                      </p:cBhvr>
                                      <p:to>
                                        <p:strVal val="visible"/>
                                      </p:to>
                                    </p:set>
                                    <p:anim calcmode="lin" valueType="num">
                                      <p:cBhvr additive="base">
                                        <p:cTn id="16" dur="2000" fill="hold"/>
                                        <p:tgtEl>
                                          <p:spTgt spid="4">
                                            <p:graphicEl>
                                              <a:dgm id="{BA2C3A14-B498-4D02-84EF-D79F4AECD8EA}"/>
                                            </p:graphicEl>
                                          </p:spTgt>
                                        </p:tgtEl>
                                        <p:attrNameLst>
                                          <p:attrName>ppt_x</p:attrName>
                                        </p:attrNameLst>
                                      </p:cBhvr>
                                      <p:tavLst>
                                        <p:tav tm="0">
                                          <p:val>
                                            <p:strVal val="#ppt_x"/>
                                          </p:val>
                                        </p:tav>
                                        <p:tav tm="100000">
                                          <p:val>
                                            <p:strVal val="#ppt_x"/>
                                          </p:val>
                                        </p:tav>
                                      </p:tavLst>
                                    </p:anim>
                                    <p:anim calcmode="lin" valueType="num">
                                      <p:cBhvr additive="base">
                                        <p:cTn id="17" dur="2000" fill="hold"/>
                                        <p:tgtEl>
                                          <p:spTgt spid="4">
                                            <p:graphicEl>
                                              <a:dgm id="{BA2C3A14-B498-4D02-84EF-D79F4AECD8EA}"/>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C7711803-F5B0-4562-93A1-65E20155DF1E}"/>
                                            </p:graphicEl>
                                          </p:spTgt>
                                        </p:tgtEl>
                                        <p:attrNameLst>
                                          <p:attrName>style.visibility</p:attrName>
                                        </p:attrNameLst>
                                      </p:cBhvr>
                                      <p:to>
                                        <p:strVal val="visible"/>
                                      </p:to>
                                    </p:set>
                                    <p:anim calcmode="lin" valueType="num">
                                      <p:cBhvr additive="base">
                                        <p:cTn id="20" dur="2000" fill="hold"/>
                                        <p:tgtEl>
                                          <p:spTgt spid="4">
                                            <p:graphicEl>
                                              <a:dgm id="{C7711803-F5B0-4562-93A1-65E20155DF1E}"/>
                                            </p:graphicEl>
                                          </p:spTgt>
                                        </p:tgtEl>
                                        <p:attrNameLst>
                                          <p:attrName>ppt_x</p:attrName>
                                        </p:attrNameLst>
                                      </p:cBhvr>
                                      <p:tavLst>
                                        <p:tav tm="0">
                                          <p:val>
                                            <p:strVal val="#ppt_x"/>
                                          </p:val>
                                        </p:tav>
                                        <p:tav tm="100000">
                                          <p:val>
                                            <p:strVal val="#ppt_x"/>
                                          </p:val>
                                        </p:tav>
                                      </p:tavLst>
                                    </p:anim>
                                    <p:anim calcmode="lin" valueType="num">
                                      <p:cBhvr additive="base">
                                        <p:cTn id="21" dur="2000" fill="hold"/>
                                        <p:tgtEl>
                                          <p:spTgt spid="4">
                                            <p:graphicEl>
                                              <a:dgm id="{C7711803-F5B0-4562-93A1-65E20155DF1E}"/>
                                            </p:graphicEl>
                                          </p:spTgt>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
                                            <p:graphicEl>
                                              <a:dgm id="{AB90E079-60B6-46C5-826F-9387F01FE444}"/>
                                            </p:graphicEl>
                                          </p:spTgt>
                                        </p:tgtEl>
                                        <p:attrNameLst>
                                          <p:attrName>style.visibility</p:attrName>
                                        </p:attrNameLst>
                                      </p:cBhvr>
                                      <p:to>
                                        <p:strVal val="visible"/>
                                      </p:to>
                                    </p:set>
                                    <p:anim calcmode="lin" valueType="num">
                                      <p:cBhvr additive="base">
                                        <p:cTn id="25" dur="2000" fill="hold"/>
                                        <p:tgtEl>
                                          <p:spTgt spid="4">
                                            <p:graphicEl>
                                              <a:dgm id="{AB90E079-60B6-46C5-826F-9387F01FE444}"/>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graphicEl>
                                              <a:dgm id="{AB90E079-60B6-46C5-826F-9387F01FE444}"/>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480AE33C-587A-4BD7-B536-8D778AC26E48}"/>
                                            </p:graphicEl>
                                          </p:spTgt>
                                        </p:tgtEl>
                                        <p:attrNameLst>
                                          <p:attrName>style.visibility</p:attrName>
                                        </p:attrNameLst>
                                      </p:cBhvr>
                                      <p:to>
                                        <p:strVal val="visible"/>
                                      </p:to>
                                    </p:set>
                                    <p:anim calcmode="lin" valueType="num">
                                      <p:cBhvr additive="base">
                                        <p:cTn id="29" dur="2000" fill="hold"/>
                                        <p:tgtEl>
                                          <p:spTgt spid="4">
                                            <p:graphicEl>
                                              <a:dgm id="{480AE33C-587A-4BD7-B536-8D778AC26E48}"/>
                                            </p:graphic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graphicEl>
                                              <a:dgm id="{480AE33C-587A-4BD7-B536-8D778AC26E4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smtClean="0">
                <a:latin typeface="MV Boli" panose="02000500030200090000" pitchFamily="2" charset="0"/>
                <a:cs typeface="MV Boli" panose="02000500030200090000" pitchFamily="2" charset="0"/>
              </a:rPr>
              <a:t>BRIDGE Law Objectives </a:t>
            </a:r>
            <a:br>
              <a:rPr lang="en-US" sz="4000" b="1" dirty="0" smtClean="0">
                <a:latin typeface="MV Boli" panose="02000500030200090000" pitchFamily="2" charset="0"/>
                <a:cs typeface="MV Boli" panose="02000500030200090000" pitchFamily="2" charset="0"/>
              </a:rPr>
            </a:br>
            <a:r>
              <a:rPr lang="en-US" sz="4000" b="1" dirty="0" smtClean="0">
                <a:latin typeface="MV Boli" panose="02000500030200090000" pitchFamily="2" charset="0"/>
                <a:cs typeface="MV Boli" panose="02000500030200090000" pitchFamily="2" charset="0"/>
              </a:rPr>
              <a:t>for Middle School Students</a:t>
            </a:r>
            <a:endParaRPr lang="en-US" sz="4000" b="1" dirty="0">
              <a:latin typeface="MV Boli" panose="02000500030200090000" pitchFamily="2" charset="0"/>
              <a:cs typeface="MV Boli" panose="0200050003020009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18985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8956426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graphicEl>
                                              <a:dgm id="{1CE55104-0273-4C28-BC93-0F59006ED3EF}"/>
                                            </p:graphicEl>
                                          </p:spTgt>
                                        </p:tgtEl>
                                        <p:attrNameLst>
                                          <p:attrName>style.visibility</p:attrName>
                                        </p:attrNameLst>
                                      </p:cBhvr>
                                      <p:to>
                                        <p:strVal val="visible"/>
                                      </p:to>
                                    </p:set>
                                    <p:animEffect transition="in" filter="wheel(8)">
                                      <p:cBhvr>
                                        <p:cTn id="7" dur="2000"/>
                                        <p:tgtEl>
                                          <p:spTgt spid="4">
                                            <p:graphicEl>
                                              <a:dgm id="{1CE55104-0273-4C28-BC93-0F59006ED3EF}"/>
                                            </p:graphicEl>
                                          </p:spTgt>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4">
                                            <p:graphicEl>
                                              <a:dgm id="{7C022F65-59EC-4E79-8926-D1E4DD8B8B8B}"/>
                                            </p:graphicEl>
                                          </p:spTgt>
                                        </p:tgtEl>
                                        <p:attrNameLst>
                                          <p:attrName>style.visibility</p:attrName>
                                        </p:attrNameLst>
                                      </p:cBhvr>
                                      <p:to>
                                        <p:strVal val="visible"/>
                                      </p:to>
                                    </p:set>
                                    <p:animEffect transition="in" filter="wheel(8)">
                                      <p:cBhvr>
                                        <p:cTn id="11" dur="2000"/>
                                        <p:tgtEl>
                                          <p:spTgt spid="4">
                                            <p:graphicEl>
                                              <a:dgm id="{7C022F65-59EC-4E79-8926-D1E4DD8B8B8B}"/>
                                            </p:graphicEl>
                                          </p:spTgt>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4">
                                            <p:graphicEl>
                                              <a:dgm id="{7D33F4D1-63E0-420C-88B9-941774BD8265}"/>
                                            </p:graphicEl>
                                          </p:spTgt>
                                        </p:tgtEl>
                                        <p:attrNameLst>
                                          <p:attrName>style.visibility</p:attrName>
                                        </p:attrNameLst>
                                      </p:cBhvr>
                                      <p:to>
                                        <p:strVal val="visible"/>
                                      </p:to>
                                    </p:set>
                                    <p:animEffect transition="in" filter="wheel(8)">
                                      <p:cBhvr>
                                        <p:cTn id="15" dur="2000"/>
                                        <p:tgtEl>
                                          <p:spTgt spid="4">
                                            <p:graphicEl>
                                              <a:dgm id="{7D33F4D1-63E0-420C-88B9-941774BD8265}"/>
                                            </p:graphicEl>
                                          </p:spTgt>
                                        </p:tgtEl>
                                      </p:cBhvr>
                                    </p:animEffect>
                                  </p:childTnLst>
                                </p:cTn>
                              </p:par>
                            </p:childTnLst>
                          </p:cTn>
                        </p:par>
                        <p:par>
                          <p:cTn id="16" fill="hold">
                            <p:stCondLst>
                              <p:cond delay="6000"/>
                            </p:stCondLst>
                            <p:childTnLst>
                              <p:par>
                                <p:cTn id="17" presetID="21" presetClass="entr" presetSubtype="8" fill="hold" grpId="0" nodeType="afterEffect">
                                  <p:stCondLst>
                                    <p:cond delay="0"/>
                                  </p:stCondLst>
                                  <p:childTnLst>
                                    <p:set>
                                      <p:cBhvr>
                                        <p:cTn id="18" dur="1" fill="hold">
                                          <p:stCondLst>
                                            <p:cond delay="0"/>
                                          </p:stCondLst>
                                        </p:cTn>
                                        <p:tgtEl>
                                          <p:spTgt spid="4">
                                            <p:graphicEl>
                                              <a:dgm id="{763422E4-0F9E-4310-889C-42D2FF69C621}"/>
                                            </p:graphicEl>
                                          </p:spTgt>
                                        </p:tgtEl>
                                        <p:attrNameLst>
                                          <p:attrName>style.visibility</p:attrName>
                                        </p:attrNameLst>
                                      </p:cBhvr>
                                      <p:to>
                                        <p:strVal val="visible"/>
                                      </p:to>
                                    </p:set>
                                    <p:animEffect transition="in" filter="wheel(8)">
                                      <p:cBhvr>
                                        <p:cTn id="19" dur="2000"/>
                                        <p:tgtEl>
                                          <p:spTgt spid="4">
                                            <p:graphicEl>
                                              <a:dgm id="{763422E4-0F9E-4310-889C-42D2FF69C6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t" anchorCtr="0"/>
          <a:lstStyle/>
          <a:p>
            <a:r>
              <a:rPr lang="en-US" b="1" dirty="0" smtClean="0">
                <a:latin typeface="MV Boli" panose="02000500030200090000" pitchFamily="2" charset="0"/>
                <a:cs typeface="MV Boli" panose="02000500030200090000" pitchFamily="2" charset="0"/>
              </a:rPr>
              <a:t>My Portfolios</a:t>
            </a:r>
            <a:endParaRPr lang="en-US" b="1" dirty="0">
              <a:latin typeface="MV Boli" panose="02000500030200090000" pitchFamily="2" charset="0"/>
              <a:cs typeface="MV Boli" panose="02000500030200090000" pitchFamily="2"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714033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2925174272"/>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graphicEl>
                                              <a:dgm id="{8B7C531C-4387-4826-A0ED-50AD79E4CF53}"/>
                                            </p:graphicEl>
                                          </p:spTgt>
                                        </p:tgtEl>
                                        <p:attrNameLst>
                                          <p:attrName>style.visibility</p:attrName>
                                        </p:attrNameLst>
                                      </p:cBhvr>
                                      <p:to>
                                        <p:strVal val="visible"/>
                                      </p:to>
                                    </p:set>
                                    <p:animEffect transition="in" filter="fade">
                                      <p:cBhvr>
                                        <p:cTn id="7" dur="1600" decel="100000"/>
                                        <p:tgtEl>
                                          <p:spTgt spid="2">
                                            <p:graphicEl>
                                              <a:dgm id="{8B7C531C-4387-4826-A0ED-50AD79E4CF53}"/>
                                            </p:graphicEl>
                                          </p:spTgt>
                                        </p:tgtEl>
                                      </p:cBhvr>
                                    </p:animEffect>
                                    <p:anim calcmode="lin" valueType="num">
                                      <p:cBhvr>
                                        <p:cTn id="8" dur="1600" decel="100000" fill="hold"/>
                                        <p:tgtEl>
                                          <p:spTgt spid="2">
                                            <p:graphicEl>
                                              <a:dgm id="{8B7C531C-4387-4826-A0ED-50AD79E4CF53}"/>
                                            </p:graphicEl>
                                          </p:spTgt>
                                        </p:tgtEl>
                                        <p:attrNameLst>
                                          <p:attrName>style.rotation</p:attrName>
                                        </p:attrNameLst>
                                      </p:cBhvr>
                                      <p:tavLst>
                                        <p:tav tm="0">
                                          <p:val>
                                            <p:fltVal val="-90"/>
                                          </p:val>
                                        </p:tav>
                                        <p:tav tm="100000">
                                          <p:val>
                                            <p:fltVal val="0"/>
                                          </p:val>
                                        </p:tav>
                                      </p:tavLst>
                                    </p:anim>
                                    <p:anim calcmode="lin" valueType="num">
                                      <p:cBhvr>
                                        <p:cTn id="9" dur="1600" decel="100000" fill="hold"/>
                                        <p:tgtEl>
                                          <p:spTgt spid="2">
                                            <p:graphicEl>
                                              <a:dgm id="{8B7C531C-4387-4826-A0ED-50AD79E4CF53}"/>
                                            </p:graphic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2">
                                            <p:graphicEl>
                                              <a:dgm id="{8B7C531C-4387-4826-A0ED-50AD79E4CF53}"/>
                                            </p:graphic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graphicEl>
                                              <a:dgm id="{8B7C531C-4387-4826-A0ED-50AD79E4CF53}"/>
                                            </p:graphic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graphicEl>
                                              <a:dgm id="{8B7C531C-4387-4826-A0ED-50AD79E4CF53}"/>
                                            </p:graphicEl>
                                          </p:spTgt>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grpId="0" nodeType="afterEffect">
                                  <p:stCondLst>
                                    <p:cond delay="0"/>
                                  </p:stCondLst>
                                  <p:childTnLst>
                                    <p:set>
                                      <p:cBhvr>
                                        <p:cTn id="15" dur="1" fill="hold">
                                          <p:stCondLst>
                                            <p:cond delay="0"/>
                                          </p:stCondLst>
                                        </p:cTn>
                                        <p:tgtEl>
                                          <p:spTgt spid="2">
                                            <p:graphicEl>
                                              <a:dgm id="{7E988F63-369A-47CB-A092-8487593E124A}"/>
                                            </p:graphicEl>
                                          </p:spTgt>
                                        </p:tgtEl>
                                        <p:attrNameLst>
                                          <p:attrName>style.visibility</p:attrName>
                                        </p:attrNameLst>
                                      </p:cBhvr>
                                      <p:to>
                                        <p:strVal val="visible"/>
                                      </p:to>
                                    </p:set>
                                    <p:animEffect transition="in" filter="fade">
                                      <p:cBhvr>
                                        <p:cTn id="16" dur="1600" decel="100000"/>
                                        <p:tgtEl>
                                          <p:spTgt spid="2">
                                            <p:graphicEl>
                                              <a:dgm id="{7E988F63-369A-47CB-A092-8487593E124A}"/>
                                            </p:graphicEl>
                                          </p:spTgt>
                                        </p:tgtEl>
                                      </p:cBhvr>
                                    </p:animEffect>
                                    <p:anim calcmode="lin" valueType="num">
                                      <p:cBhvr>
                                        <p:cTn id="17" dur="1600" decel="100000" fill="hold"/>
                                        <p:tgtEl>
                                          <p:spTgt spid="2">
                                            <p:graphicEl>
                                              <a:dgm id="{7E988F63-369A-47CB-A092-8487593E124A}"/>
                                            </p:graphicEl>
                                          </p:spTgt>
                                        </p:tgtEl>
                                        <p:attrNameLst>
                                          <p:attrName>style.rotation</p:attrName>
                                        </p:attrNameLst>
                                      </p:cBhvr>
                                      <p:tavLst>
                                        <p:tav tm="0">
                                          <p:val>
                                            <p:fltVal val="-90"/>
                                          </p:val>
                                        </p:tav>
                                        <p:tav tm="100000">
                                          <p:val>
                                            <p:fltVal val="0"/>
                                          </p:val>
                                        </p:tav>
                                      </p:tavLst>
                                    </p:anim>
                                    <p:anim calcmode="lin" valueType="num">
                                      <p:cBhvr>
                                        <p:cTn id="18" dur="1600" decel="100000" fill="hold"/>
                                        <p:tgtEl>
                                          <p:spTgt spid="2">
                                            <p:graphicEl>
                                              <a:dgm id="{7E988F63-369A-47CB-A092-8487593E124A}"/>
                                            </p:graphicEl>
                                          </p:spTgt>
                                        </p:tgtEl>
                                        <p:attrNameLst>
                                          <p:attrName>ppt_x</p:attrName>
                                        </p:attrNameLst>
                                      </p:cBhvr>
                                      <p:tavLst>
                                        <p:tav tm="0">
                                          <p:val>
                                            <p:strVal val="#ppt_x+0.4"/>
                                          </p:val>
                                        </p:tav>
                                        <p:tav tm="100000">
                                          <p:val>
                                            <p:strVal val="#ppt_x-0.05"/>
                                          </p:val>
                                        </p:tav>
                                      </p:tavLst>
                                    </p:anim>
                                    <p:anim calcmode="lin" valueType="num">
                                      <p:cBhvr>
                                        <p:cTn id="19" dur="1600" decel="100000" fill="hold"/>
                                        <p:tgtEl>
                                          <p:spTgt spid="2">
                                            <p:graphicEl>
                                              <a:dgm id="{7E988F63-369A-47CB-A092-8487593E124A}"/>
                                            </p:graphicEl>
                                          </p:spTgt>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2">
                                            <p:graphicEl>
                                              <a:dgm id="{7E988F63-369A-47CB-A092-8487593E124A}"/>
                                            </p:graphicEl>
                                          </p:spTgt>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2">
                                            <p:graphicEl>
                                              <a:dgm id="{7E988F63-369A-47CB-A092-8487593E124A}"/>
                                            </p:graphicEl>
                                          </p:spTgt>
                                        </p:tgtEl>
                                        <p:attrNameLst>
                                          <p:attrName>ppt_y</p:attrName>
                                        </p:attrNameLst>
                                      </p:cBhvr>
                                      <p:tavLst>
                                        <p:tav tm="0">
                                          <p:val>
                                            <p:strVal val="#ppt_y+0.1"/>
                                          </p:val>
                                        </p:tav>
                                        <p:tav tm="100000">
                                          <p:val>
                                            <p:strVal val="#ppt_y"/>
                                          </p:val>
                                        </p:tav>
                                      </p:tavLst>
                                    </p:anim>
                                  </p:childTnLst>
                                </p:cTn>
                              </p:par>
                            </p:childTnLst>
                          </p:cTn>
                        </p:par>
                        <p:par>
                          <p:cTn id="22" fill="hold">
                            <p:stCondLst>
                              <p:cond delay="4000"/>
                            </p:stCondLst>
                            <p:childTnLst>
                              <p:par>
                                <p:cTn id="23" presetID="30" presetClass="entr" presetSubtype="0" fill="hold" grpId="0" nodeType="afterEffect">
                                  <p:stCondLst>
                                    <p:cond delay="0"/>
                                  </p:stCondLst>
                                  <p:childTnLst>
                                    <p:set>
                                      <p:cBhvr>
                                        <p:cTn id="24" dur="1" fill="hold">
                                          <p:stCondLst>
                                            <p:cond delay="0"/>
                                          </p:stCondLst>
                                        </p:cTn>
                                        <p:tgtEl>
                                          <p:spTgt spid="2">
                                            <p:graphicEl>
                                              <a:dgm id="{4D4E6089-4687-4529-B7EC-E3037421D840}"/>
                                            </p:graphicEl>
                                          </p:spTgt>
                                        </p:tgtEl>
                                        <p:attrNameLst>
                                          <p:attrName>style.visibility</p:attrName>
                                        </p:attrNameLst>
                                      </p:cBhvr>
                                      <p:to>
                                        <p:strVal val="visible"/>
                                      </p:to>
                                    </p:set>
                                    <p:animEffect transition="in" filter="fade">
                                      <p:cBhvr>
                                        <p:cTn id="25" dur="1600" decel="100000"/>
                                        <p:tgtEl>
                                          <p:spTgt spid="2">
                                            <p:graphicEl>
                                              <a:dgm id="{4D4E6089-4687-4529-B7EC-E3037421D840}"/>
                                            </p:graphicEl>
                                          </p:spTgt>
                                        </p:tgtEl>
                                      </p:cBhvr>
                                    </p:animEffect>
                                    <p:anim calcmode="lin" valueType="num">
                                      <p:cBhvr>
                                        <p:cTn id="26" dur="1600" decel="100000" fill="hold"/>
                                        <p:tgtEl>
                                          <p:spTgt spid="2">
                                            <p:graphicEl>
                                              <a:dgm id="{4D4E6089-4687-4529-B7EC-E3037421D840}"/>
                                            </p:graphicEl>
                                          </p:spTgt>
                                        </p:tgtEl>
                                        <p:attrNameLst>
                                          <p:attrName>style.rotation</p:attrName>
                                        </p:attrNameLst>
                                      </p:cBhvr>
                                      <p:tavLst>
                                        <p:tav tm="0">
                                          <p:val>
                                            <p:fltVal val="-90"/>
                                          </p:val>
                                        </p:tav>
                                        <p:tav tm="100000">
                                          <p:val>
                                            <p:fltVal val="0"/>
                                          </p:val>
                                        </p:tav>
                                      </p:tavLst>
                                    </p:anim>
                                    <p:anim calcmode="lin" valueType="num">
                                      <p:cBhvr>
                                        <p:cTn id="27" dur="1600" decel="100000" fill="hold"/>
                                        <p:tgtEl>
                                          <p:spTgt spid="2">
                                            <p:graphicEl>
                                              <a:dgm id="{4D4E6089-4687-4529-B7EC-E3037421D840}"/>
                                            </p:graphicEl>
                                          </p:spTgt>
                                        </p:tgtEl>
                                        <p:attrNameLst>
                                          <p:attrName>ppt_x</p:attrName>
                                        </p:attrNameLst>
                                      </p:cBhvr>
                                      <p:tavLst>
                                        <p:tav tm="0">
                                          <p:val>
                                            <p:strVal val="#ppt_x+0.4"/>
                                          </p:val>
                                        </p:tav>
                                        <p:tav tm="100000">
                                          <p:val>
                                            <p:strVal val="#ppt_x-0.05"/>
                                          </p:val>
                                        </p:tav>
                                      </p:tavLst>
                                    </p:anim>
                                    <p:anim calcmode="lin" valueType="num">
                                      <p:cBhvr>
                                        <p:cTn id="28" dur="1600" decel="100000" fill="hold"/>
                                        <p:tgtEl>
                                          <p:spTgt spid="2">
                                            <p:graphicEl>
                                              <a:dgm id="{4D4E6089-4687-4529-B7EC-E3037421D840}"/>
                                            </p:graphicEl>
                                          </p:spTgt>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2">
                                            <p:graphicEl>
                                              <a:dgm id="{4D4E6089-4687-4529-B7EC-E3037421D840}"/>
                                            </p:graphicEl>
                                          </p:spTgt>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2">
                                            <p:graphicEl>
                                              <a:dgm id="{4D4E6089-4687-4529-B7EC-E3037421D840}"/>
                                            </p:graphicEl>
                                          </p:spTgt>
                                        </p:tgtEl>
                                        <p:attrNameLst>
                                          <p:attrName>ppt_y</p:attrName>
                                        </p:attrNameLst>
                                      </p:cBhvr>
                                      <p:tavLst>
                                        <p:tav tm="0">
                                          <p:val>
                                            <p:strVal val="#ppt_y+0.1"/>
                                          </p:val>
                                        </p:tav>
                                        <p:tav tm="100000">
                                          <p:val>
                                            <p:strVal val="#ppt_y"/>
                                          </p:val>
                                        </p:tav>
                                      </p:tavLst>
                                    </p:anim>
                                  </p:childTnLst>
                                </p:cTn>
                              </p:par>
                            </p:childTnLst>
                          </p:cTn>
                        </p:par>
                        <p:par>
                          <p:cTn id="31" fill="hold">
                            <p:stCondLst>
                              <p:cond delay="6000"/>
                            </p:stCondLst>
                            <p:childTnLst>
                              <p:par>
                                <p:cTn id="32" presetID="30" presetClass="entr" presetSubtype="0" fill="hold" grpId="0" nodeType="afterEffect">
                                  <p:stCondLst>
                                    <p:cond delay="0"/>
                                  </p:stCondLst>
                                  <p:childTnLst>
                                    <p:set>
                                      <p:cBhvr>
                                        <p:cTn id="33" dur="1" fill="hold">
                                          <p:stCondLst>
                                            <p:cond delay="0"/>
                                          </p:stCondLst>
                                        </p:cTn>
                                        <p:tgtEl>
                                          <p:spTgt spid="2">
                                            <p:graphicEl>
                                              <a:dgm id="{B795BC1D-62F2-4061-A93D-5C3F12C07331}"/>
                                            </p:graphicEl>
                                          </p:spTgt>
                                        </p:tgtEl>
                                        <p:attrNameLst>
                                          <p:attrName>style.visibility</p:attrName>
                                        </p:attrNameLst>
                                      </p:cBhvr>
                                      <p:to>
                                        <p:strVal val="visible"/>
                                      </p:to>
                                    </p:set>
                                    <p:animEffect transition="in" filter="fade">
                                      <p:cBhvr>
                                        <p:cTn id="34" dur="1600" decel="100000"/>
                                        <p:tgtEl>
                                          <p:spTgt spid="2">
                                            <p:graphicEl>
                                              <a:dgm id="{B795BC1D-62F2-4061-A93D-5C3F12C07331}"/>
                                            </p:graphicEl>
                                          </p:spTgt>
                                        </p:tgtEl>
                                      </p:cBhvr>
                                    </p:animEffect>
                                    <p:anim calcmode="lin" valueType="num">
                                      <p:cBhvr>
                                        <p:cTn id="35" dur="1600" decel="100000" fill="hold"/>
                                        <p:tgtEl>
                                          <p:spTgt spid="2">
                                            <p:graphicEl>
                                              <a:dgm id="{B795BC1D-62F2-4061-A93D-5C3F12C07331}"/>
                                            </p:graphicEl>
                                          </p:spTgt>
                                        </p:tgtEl>
                                        <p:attrNameLst>
                                          <p:attrName>style.rotation</p:attrName>
                                        </p:attrNameLst>
                                      </p:cBhvr>
                                      <p:tavLst>
                                        <p:tav tm="0">
                                          <p:val>
                                            <p:fltVal val="-90"/>
                                          </p:val>
                                        </p:tav>
                                        <p:tav tm="100000">
                                          <p:val>
                                            <p:fltVal val="0"/>
                                          </p:val>
                                        </p:tav>
                                      </p:tavLst>
                                    </p:anim>
                                    <p:anim calcmode="lin" valueType="num">
                                      <p:cBhvr>
                                        <p:cTn id="36" dur="1600" decel="100000" fill="hold"/>
                                        <p:tgtEl>
                                          <p:spTgt spid="2">
                                            <p:graphicEl>
                                              <a:dgm id="{B795BC1D-62F2-4061-A93D-5C3F12C07331}"/>
                                            </p:graphicEl>
                                          </p:spTgt>
                                        </p:tgtEl>
                                        <p:attrNameLst>
                                          <p:attrName>ppt_x</p:attrName>
                                        </p:attrNameLst>
                                      </p:cBhvr>
                                      <p:tavLst>
                                        <p:tav tm="0">
                                          <p:val>
                                            <p:strVal val="#ppt_x+0.4"/>
                                          </p:val>
                                        </p:tav>
                                        <p:tav tm="100000">
                                          <p:val>
                                            <p:strVal val="#ppt_x-0.05"/>
                                          </p:val>
                                        </p:tav>
                                      </p:tavLst>
                                    </p:anim>
                                    <p:anim calcmode="lin" valueType="num">
                                      <p:cBhvr>
                                        <p:cTn id="37" dur="1600" decel="100000" fill="hold"/>
                                        <p:tgtEl>
                                          <p:spTgt spid="2">
                                            <p:graphicEl>
                                              <a:dgm id="{B795BC1D-62F2-4061-A93D-5C3F12C07331}"/>
                                            </p:graphicEl>
                                          </p:spTgt>
                                        </p:tgtEl>
                                        <p:attrNameLst>
                                          <p:attrName>ppt_y</p:attrName>
                                        </p:attrNameLst>
                                      </p:cBhvr>
                                      <p:tavLst>
                                        <p:tav tm="0">
                                          <p:val>
                                            <p:strVal val="#ppt_y-0.4"/>
                                          </p:val>
                                        </p:tav>
                                        <p:tav tm="100000">
                                          <p:val>
                                            <p:strVal val="#ppt_y+0.1"/>
                                          </p:val>
                                        </p:tav>
                                      </p:tavLst>
                                    </p:anim>
                                    <p:anim calcmode="lin" valueType="num">
                                      <p:cBhvr>
                                        <p:cTn id="38" dur="400" accel="100000" fill="hold">
                                          <p:stCondLst>
                                            <p:cond delay="1600"/>
                                          </p:stCondLst>
                                        </p:cTn>
                                        <p:tgtEl>
                                          <p:spTgt spid="2">
                                            <p:graphicEl>
                                              <a:dgm id="{B795BC1D-62F2-4061-A93D-5C3F12C07331}"/>
                                            </p:graphicEl>
                                          </p:spTgt>
                                        </p:tgtEl>
                                        <p:attrNameLst>
                                          <p:attrName>ppt_x</p:attrName>
                                        </p:attrNameLst>
                                      </p:cBhvr>
                                      <p:tavLst>
                                        <p:tav tm="0">
                                          <p:val>
                                            <p:strVal val="#ppt_x-0.05"/>
                                          </p:val>
                                        </p:tav>
                                        <p:tav tm="100000">
                                          <p:val>
                                            <p:strVal val="#ppt_x"/>
                                          </p:val>
                                        </p:tav>
                                      </p:tavLst>
                                    </p:anim>
                                    <p:anim calcmode="lin" valueType="num">
                                      <p:cBhvr>
                                        <p:cTn id="39" dur="400" accel="100000" fill="hold">
                                          <p:stCondLst>
                                            <p:cond delay="1600"/>
                                          </p:stCondLst>
                                        </p:cTn>
                                        <p:tgtEl>
                                          <p:spTgt spid="2">
                                            <p:graphicEl>
                                              <a:dgm id="{B795BC1D-62F2-4061-A93D-5C3F12C07331}"/>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654" y="914400"/>
            <a:ext cx="3963944" cy="1618488"/>
          </a:xfrm>
        </p:spPr>
        <p:txBody>
          <a:bodyPr>
            <a:normAutofit/>
          </a:bodyPr>
          <a:lstStyle/>
          <a:p>
            <a:pPr algn="ctr"/>
            <a:r>
              <a:rPr lang="en-US" sz="2800" dirty="0" smtClean="0">
                <a:latin typeface="MV Boli" panose="02000500030200090000" pitchFamily="2" charset="0"/>
                <a:cs typeface="MV Boli" panose="02000500030200090000" pitchFamily="2" charset="0"/>
              </a:rPr>
              <a:t>GCIS-GCIS Junior </a:t>
            </a:r>
            <a:br>
              <a:rPr lang="en-US" sz="2800" dirty="0" smtClean="0">
                <a:latin typeface="MV Boli" panose="02000500030200090000" pitchFamily="2" charset="0"/>
                <a:cs typeface="MV Boli" panose="02000500030200090000" pitchFamily="2" charset="0"/>
              </a:rPr>
            </a:br>
            <a:r>
              <a:rPr lang="en-US" sz="2800" dirty="0" smtClean="0">
                <a:latin typeface="MV Boli" panose="02000500030200090000" pitchFamily="2" charset="0"/>
                <a:cs typeface="MV Boli" panose="02000500030200090000" pitchFamily="2" charset="0"/>
              </a:rPr>
              <a:t>Advisement </a:t>
            </a:r>
            <a:r>
              <a:rPr lang="en-US" sz="2800" dirty="0">
                <a:latin typeface="MV Boli" panose="02000500030200090000" pitchFamily="2" charset="0"/>
                <a:cs typeface="MV Boli" panose="02000500030200090000" pitchFamily="2" charset="0"/>
              </a:rPr>
              <a:t>Checklist</a:t>
            </a:r>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3944" y="274321"/>
            <a:ext cx="4875413" cy="6309358"/>
          </a:xfrm>
        </p:spPr>
      </p:pic>
      <p:sp>
        <p:nvSpPr>
          <p:cNvPr id="9" name="Text Placeholder 8"/>
          <p:cNvSpPr>
            <a:spLocks noGrp="1"/>
          </p:cNvSpPr>
          <p:nvPr>
            <p:ph type="body" sz="half" idx="2"/>
          </p:nvPr>
        </p:nvSpPr>
        <p:spPr>
          <a:xfrm>
            <a:off x="206718" y="3200400"/>
            <a:ext cx="3679482" cy="1371600"/>
          </a:xfrm>
        </p:spPr>
        <p:txBody>
          <a:bodyPr anchor="ctr" anchorCtr="0">
            <a:noAutofit/>
          </a:bodyPr>
          <a:lstStyle/>
          <a:p>
            <a:pPr algn="ctr"/>
            <a:r>
              <a:rPr lang="en-US" sz="2000" dirty="0">
                <a:latin typeface="+mj-lt"/>
              </a:rPr>
              <a:t>This is the official advisement checklist used by the Georgia Career Information Center to report your students’ completion of </a:t>
            </a:r>
            <a:r>
              <a:rPr lang="en-US" sz="2000" dirty="0" smtClean="0">
                <a:latin typeface="+mj-lt"/>
              </a:rPr>
              <a:t>BRIDGE Law </a:t>
            </a:r>
            <a:r>
              <a:rPr lang="en-US" sz="2000" dirty="0">
                <a:latin typeface="+mj-lt"/>
              </a:rPr>
              <a:t>career development activities.</a:t>
            </a:r>
          </a:p>
        </p:txBody>
      </p:sp>
      <p:sp>
        <p:nvSpPr>
          <p:cNvPr id="5"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25887277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763000" cy="914400"/>
          </a:xfrm>
        </p:spPr>
        <p:txBody>
          <a:bodyPr>
            <a:noAutofit/>
          </a:bodyPr>
          <a:lstStyle/>
          <a:p>
            <a:r>
              <a:rPr lang="en-US" sz="4000" b="1" dirty="0" smtClean="0">
                <a:latin typeface="MV Boli" panose="02000500030200090000" pitchFamily="2" charset="0"/>
                <a:cs typeface="MV Boli" panose="02000500030200090000" pitchFamily="2" charset="0"/>
              </a:rPr>
              <a:t>Getting Started with </a:t>
            </a:r>
            <a:br>
              <a:rPr lang="en-US" sz="4000" b="1" dirty="0" smtClean="0">
                <a:latin typeface="MV Boli" panose="02000500030200090000" pitchFamily="2" charset="0"/>
                <a:cs typeface="MV Boli" panose="02000500030200090000" pitchFamily="2" charset="0"/>
              </a:rPr>
            </a:br>
            <a:r>
              <a:rPr lang="en-US" sz="4000" b="1" dirty="0" smtClean="0">
                <a:latin typeface="MV Boli" panose="02000500030200090000" pitchFamily="2" charset="0"/>
                <a:cs typeface="MV Boli" panose="02000500030200090000" pitchFamily="2" charset="0"/>
              </a:rPr>
              <a:t>GCIS Junior and the BRIDGE Law</a:t>
            </a:r>
            <a:endParaRPr lang="en-US" sz="4000" b="1" dirty="0">
              <a:latin typeface="MV Boli" panose="02000500030200090000" pitchFamily="2" charset="0"/>
              <a:cs typeface="MV Boli" panose="0200050003020009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4700412"/>
              </p:ext>
            </p:extLst>
          </p:nvPr>
        </p:nvGraphicFramePr>
        <p:xfrm>
          <a:off x="255491" y="1464527"/>
          <a:ext cx="863301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
          <p:cNvSpPr txBox="1">
            <a:spLocks/>
          </p:cNvSpPr>
          <p:nvPr/>
        </p:nvSpPr>
        <p:spPr>
          <a:xfrm>
            <a:off x="152400" y="6629400"/>
            <a:ext cx="8839200" cy="201192"/>
          </a:xfrm>
          <a:prstGeom prst="rect">
            <a:avLst/>
          </a:prstGeom>
        </p:spPr>
        <p:txBody>
          <a:bodyPr vert="horz" lIns="91440" tIns="45720" rIns="91440" bIns="45720" rtlCol="0" anchor="ctr"/>
          <a:lstStyle>
            <a:lvl1pPr algn="ctr">
              <a:defRPr sz="800">
                <a:solidFill>
                  <a:schemeClr val="accent6">
                    <a:lumMod val="75000"/>
                  </a:schemeClr>
                </a:solidFill>
                <a:latin typeface="Arial" pitchFamily="34" charset="0"/>
                <a:cs typeface="Arial" pitchFamily="34" charset="0"/>
              </a:defRPr>
            </a:lvl1pPr>
          </a:lstStyle>
          <a:p>
            <a:pPr>
              <a:defRPr/>
            </a:pPr>
            <a:r>
              <a:rPr lang="en-US" b="1" dirty="0" smtClean="0">
                <a:solidFill>
                  <a:schemeClr val="bg1"/>
                </a:solidFill>
              </a:rPr>
              <a:t>© 2015 Georgia Career Information Center · Georgia State University · All rights reserved.</a:t>
            </a:r>
            <a:endParaRPr lang="en-US" b="1" dirty="0">
              <a:solidFill>
                <a:schemeClr val="bg1"/>
              </a:solidFill>
            </a:endParaRPr>
          </a:p>
        </p:txBody>
      </p:sp>
    </p:spTree>
    <p:extLst>
      <p:ext uri="{BB962C8B-B14F-4D97-AF65-F5344CB8AC3E}">
        <p14:creationId xmlns:p14="http://schemas.microsoft.com/office/powerpoint/2010/main" val="2708797588"/>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graphicEl>
                                              <a:dgm id="{68DAB0CB-0BDB-49A7-AF96-909FCCF32979}"/>
                                            </p:graphicEl>
                                          </p:spTgt>
                                        </p:tgtEl>
                                        <p:attrNameLst>
                                          <p:attrName>style.visibility</p:attrName>
                                        </p:attrNameLst>
                                      </p:cBhvr>
                                      <p:to>
                                        <p:strVal val="visible"/>
                                      </p:to>
                                    </p:set>
                                    <p:anim calcmode="lin" valueType="num">
                                      <p:cBhvr>
                                        <p:cTn id="7" dur="3000" fill="hold"/>
                                        <p:tgtEl>
                                          <p:spTgt spid="4">
                                            <p:graphicEl>
                                              <a:dgm id="{68DAB0CB-0BDB-49A7-AF96-909FCCF32979}"/>
                                            </p:graphicEl>
                                          </p:spTgt>
                                        </p:tgtEl>
                                        <p:attrNameLst>
                                          <p:attrName>ppt_w</p:attrName>
                                        </p:attrNameLst>
                                      </p:cBhvr>
                                      <p:tavLst>
                                        <p:tav tm="0">
                                          <p:val>
                                            <p:fltVal val="0"/>
                                          </p:val>
                                        </p:tav>
                                        <p:tav tm="100000">
                                          <p:val>
                                            <p:strVal val="#ppt_w"/>
                                          </p:val>
                                        </p:tav>
                                      </p:tavLst>
                                    </p:anim>
                                    <p:anim calcmode="lin" valueType="num">
                                      <p:cBhvr>
                                        <p:cTn id="8" dur="3000" fill="hold"/>
                                        <p:tgtEl>
                                          <p:spTgt spid="4">
                                            <p:graphicEl>
                                              <a:dgm id="{68DAB0CB-0BDB-49A7-AF96-909FCCF32979}"/>
                                            </p:graphicEl>
                                          </p:spTgt>
                                        </p:tgtEl>
                                        <p:attrNameLst>
                                          <p:attrName>ppt_h</p:attrName>
                                        </p:attrNameLst>
                                      </p:cBhvr>
                                      <p:tavLst>
                                        <p:tav tm="0">
                                          <p:val>
                                            <p:fltVal val="0"/>
                                          </p:val>
                                        </p:tav>
                                        <p:tav tm="100000">
                                          <p:val>
                                            <p:strVal val="#ppt_h"/>
                                          </p:val>
                                        </p:tav>
                                      </p:tavLst>
                                    </p:anim>
                                    <p:animEffect transition="in" filter="fade">
                                      <p:cBhvr>
                                        <p:cTn id="9" dur="3000"/>
                                        <p:tgtEl>
                                          <p:spTgt spid="4">
                                            <p:graphicEl>
                                              <a:dgm id="{68DAB0CB-0BDB-49A7-AF96-909FCCF32979}"/>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3895C40E-0310-49A6-8E97-004FCAAAEFA3}"/>
                                            </p:graphicEl>
                                          </p:spTgt>
                                        </p:tgtEl>
                                        <p:attrNameLst>
                                          <p:attrName>style.visibility</p:attrName>
                                        </p:attrNameLst>
                                      </p:cBhvr>
                                      <p:to>
                                        <p:strVal val="visible"/>
                                      </p:to>
                                    </p:set>
                                    <p:anim calcmode="lin" valueType="num">
                                      <p:cBhvr>
                                        <p:cTn id="12" dur="500" fill="hold"/>
                                        <p:tgtEl>
                                          <p:spTgt spid="4">
                                            <p:graphicEl>
                                              <a:dgm id="{3895C40E-0310-49A6-8E97-004FCAAAEFA3}"/>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3895C40E-0310-49A6-8E97-004FCAAAEFA3}"/>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3895C40E-0310-49A6-8E97-004FCAAAEFA3}"/>
                                            </p:graphicEl>
                                          </p:spTgt>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4">
                                            <p:graphicEl>
                                              <a:dgm id="{985DCCDB-9CA9-4568-BE54-4FBAA27297B7}"/>
                                            </p:graphicEl>
                                          </p:spTgt>
                                        </p:tgtEl>
                                        <p:attrNameLst>
                                          <p:attrName>style.visibility</p:attrName>
                                        </p:attrNameLst>
                                      </p:cBhvr>
                                      <p:to>
                                        <p:strVal val="visible"/>
                                      </p:to>
                                    </p:set>
                                    <p:anim calcmode="lin" valueType="num">
                                      <p:cBhvr>
                                        <p:cTn id="18" dur="3000" fill="hold"/>
                                        <p:tgtEl>
                                          <p:spTgt spid="4">
                                            <p:graphicEl>
                                              <a:dgm id="{985DCCDB-9CA9-4568-BE54-4FBAA27297B7}"/>
                                            </p:graphicEl>
                                          </p:spTgt>
                                        </p:tgtEl>
                                        <p:attrNameLst>
                                          <p:attrName>ppt_w</p:attrName>
                                        </p:attrNameLst>
                                      </p:cBhvr>
                                      <p:tavLst>
                                        <p:tav tm="0">
                                          <p:val>
                                            <p:fltVal val="0"/>
                                          </p:val>
                                        </p:tav>
                                        <p:tav tm="100000">
                                          <p:val>
                                            <p:strVal val="#ppt_w"/>
                                          </p:val>
                                        </p:tav>
                                      </p:tavLst>
                                    </p:anim>
                                    <p:anim calcmode="lin" valueType="num">
                                      <p:cBhvr>
                                        <p:cTn id="19" dur="3000" fill="hold"/>
                                        <p:tgtEl>
                                          <p:spTgt spid="4">
                                            <p:graphicEl>
                                              <a:dgm id="{985DCCDB-9CA9-4568-BE54-4FBAA27297B7}"/>
                                            </p:graphicEl>
                                          </p:spTgt>
                                        </p:tgtEl>
                                        <p:attrNameLst>
                                          <p:attrName>ppt_h</p:attrName>
                                        </p:attrNameLst>
                                      </p:cBhvr>
                                      <p:tavLst>
                                        <p:tav tm="0">
                                          <p:val>
                                            <p:fltVal val="0"/>
                                          </p:val>
                                        </p:tav>
                                        <p:tav tm="100000">
                                          <p:val>
                                            <p:strVal val="#ppt_h"/>
                                          </p:val>
                                        </p:tav>
                                      </p:tavLst>
                                    </p:anim>
                                    <p:animEffect transition="in" filter="fade">
                                      <p:cBhvr>
                                        <p:cTn id="20" dur="3000"/>
                                        <p:tgtEl>
                                          <p:spTgt spid="4">
                                            <p:graphicEl>
                                              <a:dgm id="{985DCCDB-9CA9-4568-BE54-4FBAA27297B7}"/>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graphicEl>
                                              <a:dgm id="{1FD66F64-3F47-49F6-8653-5888B260DB47}"/>
                                            </p:graphicEl>
                                          </p:spTgt>
                                        </p:tgtEl>
                                        <p:attrNameLst>
                                          <p:attrName>style.visibility</p:attrName>
                                        </p:attrNameLst>
                                      </p:cBhvr>
                                      <p:to>
                                        <p:strVal val="visible"/>
                                      </p:to>
                                    </p:set>
                                    <p:anim calcmode="lin" valueType="num">
                                      <p:cBhvr>
                                        <p:cTn id="23" dur="500" fill="hold"/>
                                        <p:tgtEl>
                                          <p:spTgt spid="4">
                                            <p:graphicEl>
                                              <a:dgm id="{1FD66F64-3F47-49F6-8653-5888B260DB47}"/>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1FD66F64-3F47-49F6-8653-5888B260DB47}"/>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1FD66F64-3F47-49F6-8653-5888B260DB47}"/>
                                            </p:graphicEl>
                                          </p:spTgt>
                                        </p:tgtEl>
                                      </p:cBhvr>
                                    </p:animEffect>
                                  </p:childTnLst>
                                </p:cTn>
                              </p:par>
                            </p:childTnLst>
                          </p:cTn>
                        </p:par>
                        <p:par>
                          <p:cTn id="26" fill="hold">
                            <p:stCondLst>
                              <p:cond delay="6000"/>
                            </p:stCondLst>
                            <p:childTnLst>
                              <p:par>
                                <p:cTn id="27" presetID="53" presetClass="entr" presetSubtype="16" fill="hold" grpId="0" nodeType="afterEffect">
                                  <p:stCondLst>
                                    <p:cond delay="0"/>
                                  </p:stCondLst>
                                  <p:childTnLst>
                                    <p:set>
                                      <p:cBhvr>
                                        <p:cTn id="28" dur="1" fill="hold">
                                          <p:stCondLst>
                                            <p:cond delay="0"/>
                                          </p:stCondLst>
                                        </p:cTn>
                                        <p:tgtEl>
                                          <p:spTgt spid="4">
                                            <p:graphicEl>
                                              <a:dgm id="{A194B763-3E37-463D-A3D3-91A901DB5AC5}"/>
                                            </p:graphicEl>
                                          </p:spTgt>
                                        </p:tgtEl>
                                        <p:attrNameLst>
                                          <p:attrName>style.visibility</p:attrName>
                                        </p:attrNameLst>
                                      </p:cBhvr>
                                      <p:to>
                                        <p:strVal val="visible"/>
                                      </p:to>
                                    </p:set>
                                    <p:anim calcmode="lin" valueType="num">
                                      <p:cBhvr>
                                        <p:cTn id="29" dur="3000" fill="hold"/>
                                        <p:tgtEl>
                                          <p:spTgt spid="4">
                                            <p:graphicEl>
                                              <a:dgm id="{A194B763-3E37-463D-A3D3-91A901DB5AC5}"/>
                                            </p:graphicEl>
                                          </p:spTgt>
                                        </p:tgtEl>
                                        <p:attrNameLst>
                                          <p:attrName>ppt_w</p:attrName>
                                        </p:attrNameLst>
                                      </p:cBhvr>
                                      <p:tavLst>
                                        <p:tav tm="0">
                                          <p:val>
                                            <p:fltVal val="0"/>
                                          </p:val>
                                        </p:tav>
                                        <p:tav tm="100000">
                                          <p:val>
                                            <p:strVal val="#ppt_w"/>
                                          </p:val>
                                        </p:tav>
                                      </p:tavLst>
                                    </p:anim>
                                    <p:anim calcmode="lin" valueType="num">
                                      <p:cBhvr>
                                        <p:cTn id="30" dur="3000" fill="hold"/>
                                        <p:tgtEl>
                                          <p:spTgt spid="4">
                                            <p:graphicEl>
                                              <a:dgm id="{A194B763-3E37-463D-A3D3-91A901DB5AC5}"/>
                                            </p:graphicEl>
                                          </p:spTgt>
                                        </p:tgtEl>
                                        <p:attrNameLst>
                                          <p:attrName>ppt_h</p:attrName>
                                        </p:attrNameLst>
                                      </p:cBhvr>
                                      <p:tavLst>
                                        <p:tav tm="0">
                                          <p:val>
                                            <p:fltVal val="0"/>
                                          </p:val>
                                        </p:tav>
                                        <p:tav tm="100000">
                                          <p:val>
                                            <p:strVal val="#ppt_h"/>
                                          </p:val>
                                        </p:tav>
                                      </p:tavLst>
                                    </p:anim>
                                    <p:animEffect transition="in" filter="fade">
                                      <p:cBhvr>
                                        <p:cTn id="31" dur="3000"/>
                                        <p:tgtEl>
                                          <p:spTgt spid="4">
                                            <p:graphicEl>
                                              <a:dgm id="{A194B763-3E37-463D-A3D3-91A901DB5AC5}"/>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graphicEl>
                                              <a:dgm id="{40A5E530-CB68-49F9-9726-4B04B8F13A52}"/>
                                            </p:graphicEl>
                                          </p:spTgt>
                                        </p:tgtEl>
                                        <p:attrNameLst>
                                          <p:attrName>style.visibility</p:attrName>
                                        </p:attrNameLst>
                                      </p:cBhvr>
                                      <p:to>
                                        <p:strVal val="visible"/>
                                      </p:to>
                                    </p:set>
                                    <p:anim calcmode="lin" valueType="num">
                                      <p:cBhvr>
                                        <p:cTn id="34" dur="500" fill="hold"/>
                                        <p:tgtEl>
                                          <p:spTgt spid="4">
                                            <p:graphicEl>
                                              <a:dgm id="{40A5E530-CB68-49F9-9726-4B04B8F13A52}"/>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40A5E530-CB68-49F9-9726-4B04B8F13A52}"/>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40A5E530-CB68-49F9-9726-4B04B8F13A52}"/>
                                            </p:graphicEl>
                                          </p:spTgt>
                                        </p:tgtEl>
                                      </p:cBhvr>
                                    </p:animEffect>
                                  </p:childTnLst>
                                </p:cTn>
                              </p:par>
                            </p:childTnLst>
                          </p:cTn>
                        </p:par>
                        <p:par>
                          <p:cTn id="37" fill="hold">
                            <p:stCondLst>
                              <p:cond delay="9000"/>
                            </p:stCondLst>
                            <p:childTnLst>
                              <p:par>
                                <p:cTn id="38" presetID="53" presetClass="entr" presetSubtype="16" fill="hold" grpId="0" nodeType="afterEffect">
                                  <p:stCondLst>
                                    <p:cond delay="0"/>
                                  </p:stCondLst>
                                  <p:childTnLst>
                                    <p:set>
                                      <p:cBhvr>
                                        <p:cTn id="39" dur="1" fill="hold">
                                          <p:stCondLst>
                                            <p:cond delay="0"/>
                                          </p:stCondLst>
                                        </p:cTn>
                                        <p:tgtEl>
                                          <p:spTgt spid="4">
                                            <p:graphicEl>
                                              <a:dgm id="{8C5D2B09-7401-483F-A5D8-AC73A4D6ACD3}"/>
                                            </p:graphicEl>
                                          </p:spTgt>
                                        </p:tgtEl>
                                        <p:attrNameLst>
                                          <p:attrName>style.visibility</p:attrName>
                                        </p:attrNameLst>
                                      </p:cBhvr>
                                      <p:to>
                                        <p:strVal val="visible"/>
                                      </p:to>
                                    </p:set>
                                    <p:anim calcmode="lin" valueType="num">
                                      <p:cBhvr>
                                        <p:cTn id="40" dur="3000" fill="hold"/>
                                        <p:tgtEl>
                                          <p:spTgt spid="4">
                                            <p:graphicEl>
                                              <a:dgm id="{8C5D2B09-7401-483F-A5D8-AC73A4D6ACD3}"/>
                                            </p:graphicEl>
                                          </p:spTgt>
                                        </p:tgtEl>
                                        <p:attrNameLst>
                                          <p:attrName>ppt_w</p:attrName>
                                        </p:attrNameLst>
                                      </p:cBhvr>
                                      <p:tavLst>
                                        <p:tav tm="0">
                                          <p:val>
                                            <p:fltVal val="0"/>
                                          </p:val>
                                        </p:tav>
                                        <p:tav tm="100000">
                                          <p:val>
                                            <p:strVal val="#ppt_w"/>
                                          </p:val>
                                        </p:tav>
                                      </p:tavLst>
                                    </p:anim>
                                    <p:anim calcmode="lin" valueType="num">
                                      <p:cBhvr>
                                        <p:cTn id="41" dur="3000" fill="hold"/>
                                        <p:tgtEl>
                                          <p:spTgt spid="4">
                                            <p:graphicEl>
                                              <a:dgm id="{8C5D2B09-7401-483F-A5D8-AC73A4D6ACD3}"/>
                                            </p:graphicEl>
                                          </p:spTgt>
                                        </p:tgtEl>
                                        <p:attrNameLst>
                                          <p:attrName>ppt_h</p:attrName>
                                        </p:attrNameLst>
                                      </p:cBhvr>
                                      <p:tavLst>
                                        <p:tav tm="0">
                                          <p:val>
                                            <p:fltVal val="0"/>
                                          </p:val>
                                        </p:tav>
                                        <p:tav tm="100000">
                                          <p:val>
                                            <p:strVal val="#ppt_h"/>
                                          </p:val>
                                        </p:tav>
                                      </p:tavLst>
                                    </p:anim>
                                    <p:animEffect transition="in" filter="fade">
                                      <p:cBhvr>
                                        <p:cTn id="42" dur="3000"/>
                                        <p:tgtEl>
                                          <p:spTgt spid="4">
                                            <p:graphicEl>
                                              <a:dgm id="{8C5D2B09-7401-483F-A5D8-AC73A4D6ACD3}"/>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
                                            <p:graphicEl>
                                              <a:dgm id="{35EC9B81-EC58-409E-83D9-18EB43619F21}"/>
                                            </p:graphicEl>
                                          </p:spTgt>
                                        </p:tgtEl>
                                        <p:attrNameLst>
                                          <p:attrName>style.visibility</p:attrName>
                                        </p:attrNameLst>
                                      </p:cBhvr>
                                      <p:to>
                                        <p:strVal val="visible"/>
                                      </p:to>
                                    </p:set>
                                    <p:anim calcmode="lin" valueType="num">
                                      <p:cBhvr>
                                        <p:cTn id="45" dur="500" fill="hold"/>
                                        <p:tgtEl>
                                          <p:spTgt spid="4">
                                            <p:graphicEl>
                                              <a:dgm id="{35EC9B81-EC58-409E-83D9-18EB43619F21}"/>
                                            </p:graphicEl>
                                          </p:spTgt>
                                        </p:tgtEl>
                                        <p:attrNameLst>
                                          <p:attrName>ppt_w</p:attrName>
                                        </p:attrNameLst>
                                      </p:cBhvr>
                                      <p:tavLst>
                                        <p:tav tm="0">
                                          <p:val>
                                            <p:fltVal val="0"/>
                                          </p:val>
                                        </p:tav>
                                        <p:tav tm="100000">
                                          <p:val>
                                            <p:strVal val="#ppt_w"/>
                                          </p:val>
                                        </p:tav>
                                      </p:tavLst>
                                    </p:anim>
                                    <p:anim calcmode="lin" valueType="num">
                                      <p:cBhvr>
                                        <p:cTn id="46" dur="500" fill="hold"/>
                                        <p:tgtEl>
                                          <p:spTgt spid="4">
                                            <p:graphicEl>
                                              <a:dgm id="{35EC9B81-EC58-409E-83D9-18EB43619F21}"/>
                                            </p:graphicEl>
                                          </p:spTgt>
                                        </p:tgtEl>
                                        <p:attrNameLst>
                                          <p:attrName>ppt_h</p:attrName>
                                        </p:attrNameLst>
                                      </p:cBhvr>
                                      <p:tavLst>
                                        <p:tav tm="0">
                                          <p:val>
                                            <p:fltVal val="0"/>
                                          </p:val>
                                        </p:tav>
                                        <p:tav tm="100000">
                                          <p:val>
                                            <p:strVal val="#ppt_h"/>
                                          </p:val>
                                        </p:tav>
                                      </p:tavLst>
                                    </p:anim>
                                    <p:animEffect transition="in" filter="fade">
                                      <p:cBhvr>
                                        <p:cTn id="47" dur="500"/>
                                        <p:tgtEl>
                                          <p:spTgt spid="4">
                                            <p:graphicEl>
                                              <a:dgm id="{35EC9B81-EC58-409E-83D9-18EB43619F21}"/>
                                            </p:graphicEl>
                                          </p:spTgt>
                                        </p:tgtEl>
                                      </p:cBhvr>
                                    </p:animEffect>
                                  </p:childTnLst>
                                </p:cTn>
                              </p:par>
                            </p:childTnLst>
                          </p:cTn>
                        </p:par>
                        <p:par>
                          <p:cTn id="48" fill="hold">
                            <p:stCondLst>
                              <p:cond delay="12000"/>
                            </p:stCondLst>
                            <p:childTnLst>
                              <p:par>
                                <p:cTn id="49" presetID="53" presetClass="entr" presetSubtype="16" fill="hold" grpId="0" nodeType="afterEffect">
                                  <p:stCondLst>
                                    <p:cond delay="0"/>
                                  </p:stCondLst>
                                  <p:childTnLst>
                                    <p:set>
                                      <p:cBhvr>
                                        <p:cTn id="50" dur="1" fill="hold">
                                          <p:stCondLst>
                                            <p:cond delay="0"/>
                                          </p:stCondLst>
                                        </p:cTn>
                                        <p:tgtEl>
                                          <p:spTgt spid="4">
                                            <p:graphicEl>
                                              <a:dgm id="{3A7FBC37-91C9-43B5-AF57-AE0BAB705590}"/>
                                            </p:graphicEl>
                                          </p:spTgt>
                                        </p:tgtEl>
                                        <p:attrNameLst>
                                          <p:attrName>style.visibility</p:attrName>
                                        </p:attrNameLst>
                                      </p:cBhvr>
                                      <p:to>
                                        <p:strVal val="visible"/>
                                      </p:to>
                                    </p:set>
                                    <p:anim calcmode="lin" valueType="num">
                                      <p:cBhvr>
                                        <p:cTn id="51" dur="3000" fill="hold"/>
                                        <p:tgtEl>
                                          <p:spTgt spid="4">
                                            <p:graphicEl>
                                              <a:dgm id="{3A7FBC37-91C9-43B5-AF57-AE0BAB705590}"/>
                                            </p:graphicEl>
                                          </p:spTgt>
                                        </p:tgtEl>
                                        <p:attrNameLst>
                                          <p:attrName>ppt_w</p:attrName>
                                        </p:attrNameLst>
                                      </p:cBhvr>
                                      <p:tavLst>
                                        <p:tav tm="0">
                                          <p:val>
                                            <p:fltVal val="0"/>
                                          </p:val>
                                        </p:tav>
                                        <p:tav tm="100000">
                                          <p:val>
                                            <p:strVal val="#ppt_w"/>
                                          </p:val>
                                        </p:tav>
                                      </p:tavLst>
                                    </p:anim>
                                    <p:anim calcmode="lin" valueType="num">
                                      <p:cBhvr>
                                        <p:cTn id="52" dur="3000" fill="hold"/>
                                        <p:tgtEl>
                                          <p:spTgt spid="4">
                                            <p:graphicEl>
                                              <a:dgm id="{3A7FBC37-91C9-43B5-AF57-AE0BAB705590}"/>
                                            </p:graphicEl>
                                          </p:spTgt>
                                        </p:tgtEl>
                                        <p:attrNameLst>
                                          <p:attrName>ppt_h</p:attrName>
                                        </p:attrNameLst>
                                      </p:cBhvr>
                                      <p:tavLst>
                                        <p:tav tm="0">
                                          <p:val>
                                            <p:fltVal val="0"/>
                                          </p:val>
                                        </p:tav>
                                        <p:tav tm="100000">
                                          <p:val>
                                            <p:strVal val="#ppt_h"/>
                                          </p:val>
                                        </p:tav>
                                      </p:tavLst>
                                    </p:anim>
                                    <p:animEffect transition="in" filter="fade">
                                      <p:cBhvr>
                                        <p:cTn id="53" dur="3000"/>
                                        <p:tgtEl>
                                          <p:spTgt spid="4">
                                            <p:graphicEl>
                                              <a:dgm id="{3A7FBC37-91C9-43B5-AF57-AE0BAB7055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47fad2980124742eb3a1b2ef6477a9279f5fc2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1159</Words>
  <Application>Microsoft Office PowerPoint</Application>
  <PresentationFormat>On-screen Show (4:3)</PresentationFormat>
  <Paragraphs>104</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Corbel</vt:lpstr>
      <vt:lpstr>MV Boli</vt:lpstr>
      <vt:lpstr>Office Theme</vt:lpstr>
      <vt:lpstr>Georgia’s BRIDGE Law</vt:lpstr>
      <vt:lpstr>Building Resourceful Individuals to Develop Georgia's Economy Law</vt:lpstr>
      <vt:lpstr>Using GCIS Junior for </vt:lpstr>
      <vt:lpstr>Using GCIS Junior for Middle School Students</vt:lpstr>
      <vt:lpstr>What is the BRIDGE Law?</vt:lpstr>
      <vt:lpstr>BRIDGE Law Objectives  for Middle School Students</vt:lpstr>
      <vt:lpstr>My Portfolios</vt:lpstr>
      <vt:lpstr>GCIS-GCIS Junior  Advisement Checklist</vt:lpstr>
      <vt:lpstr>Getting Started with  GCIS Junior and the BRIDGE Law</vt:lpstr>
      <vt:lpstr>BRIDGE Law Reporting Tools for GCIS Junior </vt:lpstr>
      <vt:lpstr>BRIDGE Law Data Entry</vt:lpstr>
      <vt:lpstr>PowerPoint Presentation</vt:lpstr>
      <vt:lpstr>PowerPoint Presentation</vt:lpstr>
      <vt:lpstr>District Reporting Tool: BRIDGE Law Summary Report</vt:lpstr>
      <vt:lpstr>Additional BRIDGE Law Resources</vt:lpstr>
      <vt:lpstr>Questions???</vt:lpstr>
      <vt:lpstr>Georgia Career Information Center www.gcic.peachnet.edu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Quiana N. Howard</dc:creator>
  <cp:lastModifiedBy>Montgomery, Laurie</cp:lastModifiedBy>
  <cp:revision>11</cp:revision>
  <dcterms:created xsi:type="dcterms:W3CDTF">2014-10-29T18:06:09Z</dcterms:created>
  <dcterms:modified xsi:type="dcterms:W3CDTF">2019-02-28T14:56:58Z</dcterms:modified>
</cp:coreProperties>
</file>