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83" r:id="rId2"/>
    <p:sldId id="703" r:id="rId3"/>
    <p:sldId id="626" r:id="rId4"/>
    <p:sldId id="679" r:id="rId5"/>
    <p:sldId id="698" r:id="rId6"/>
    <p:sldId id="702" r:id="rId7"/>
    <p:sldId id="680" r:id="rId8"/>
    <p:sldId id="684" r:id="rId9"/>
    <p:sldId id="704" r:id="rId10"/>
    <p:sldId id="681" r:id="rId11"/>
    <p:sldId id="701" r:id="rId12"/>
    <p:sldId id="682" r:id="rId13"/>
    <p:sldId id="699" r:id="rId14"/>
    <p:sldId id="705" r:id="rId15"/>
    <p:sldId id="685" r:id="rId16"/>
    <p:sldId id="689" r:id="rId17"/>
    <p:sldId id="686" r:id="rId18"/>
    <p:sldId id="687" r:id="rId19"/>
    <p:sldId id="700" r:id="rId20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D2242B"/>
    <a:srgbClr val="FFFFFF"/>
    <a:srgbClr val="231F20"/>
    <a:srgbClr val="D71B23"/>
    <a:srgbClr val="A1C8E5"/>
    <a:srgbClr val="9DC4E3"/>
    <a:srgbClr val="E6F7FF"/>
    <a:srgbClr val="FE9797"/>
    <a:srgbClr val="FCA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0648" y="0"/>
            <a:ext cx="797397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Juvenile Offenders</a:t>
            </a:r>
            <a:endParaRPr lang="en-US" sz="54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11" y="1273467"/>
            <a:ext cx="7798777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Delinquent acts and unruly acts are legal terms for behavior in minors under the age of 16.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Delinquent behavior is an act committed by a juvenile that would be a criminal offense according to state law.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Unruly behavior is an act committed by a juvenile that would not be a criminal offense according to adult law</a:t>
            </a: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4429" y="0"/>
            <a:ext cx="3026405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Steps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311" y="1300356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are several basic procedures for juveniles entering the criminal justice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6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Taken into Custody </a:t>
            </a:r>
            <a:r>
              <a:rPr lang="en-US" sz="2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- similar to arrest for adults</a:t>
            </a:r>
          </a:p>
          <a:p>
            <a:pPr marL="571500" indent="-571500">
              <a:buFont typeface="+mj-lt"/>
              <a:buAutoNum type="arabicPeriod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6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Intake Officer </a:t>
            </a:r>
            <a:r>
              <a:rPr lang="en-US" sz="2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– decides if there is enough evidence to make a charge against the juvenile</a:t>
            </a:r>
          </a:p>
          <a:p>
            <a:pPr marL="571500" indent="-571500">
              <a:buFont typeface="+mj-lt"/>
              <a:buAutoNum type="arabicPeriod"/>
            </a:pPr>
            <a:endParaRPr lang="en-US" sz="2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6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Released to parent/guardian or Detained </a:t>
            </a:r>
            <a:r>
              <a:rPr lang="en-US" sz="26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– detained in a youth detention center or adult prison (depending on the crime). If detained, there must be a hearing within 72 hours to determine if proceedings should continue.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6" y="685800"/>
            <a:ext cx="836341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8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4429" y="0"/>
            <a:ext cx="3026406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Steps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483" y="1551693"/>
            <a:ext cx="779877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4. </a:t>
            </a:r>
            <a:r>
              <a:rPr lang="en-US" sz="2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Informal </a:t>
            </a:r>
            <a:r>
              <a:rPr lang="en-US" sz="2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Adjustment </a:t>
            </a:r>
            <a:r>
              <a:rPr lang="en-US" sz="2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– optional if juvenile is first time offender. Juvenile must admit guilt to the judge and is under court supervision for 90 days</a:t>
            </a:r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</a:t>
            </a:r>
            <a:r>
              <a:rPr lang="en-US" sz="2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Adjudicatory Hearing </a:t>
            </a:r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– judge determines guilt or innocence. There are no juries in juvenile cases.</a:t>
            </a:r>
          </a:p>
          <a:p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6. </a:t>
            </a:r>
            <a:r>
              <a:rPr lang="en-US" sz="2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Disposition Hearing </a:t>
            </a:r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– judge hears witnesses and determines punishment.</a:t>
            </a:r>
          </a:p>
          <a:p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7. </a:t>
            </a:r>
            <a:r>
              <a:rPr lang="en-US" sz="2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Sentencing</a:t>
            </a:r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– judge rules on punishment. Options include fines, probation, boot camp, youth detention center, and/or mandatory counseling and school attendance.</a:t>
            </a:r>
          </a:p>
          <a:p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8. </a:t>
            </a:r>
            <a:r>
              <a:rPr lang="en-US" sz="2300" b="1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Appeal</a:t>
            </a:r>
            <a:r>
              <a:rPr lang="en-US" sz="23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– juvenile can appeal ruling if there is enough evidence to prove they were innocent.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53" y="1160522"/>
            <a:ext cx="3667961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" y="211078"/>
            <a:ext cx="53340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98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3"/>
          <a:stretch/>
        </p:blipFill>
        <p:spPr>
          <a:xfrm>
            <a:off x="952026" y="1317437"/>
            <a:ext cx="7239936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7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1821" y="0"/>
            <a:ext cx="5731634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7 Delinquent</a:t>
            </a:r>
          </a:p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Behaviors</a:t>
            </a:r>
            <a:endParaRPr lang="en-US" sz="6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966" y="2100575"/>
            <a:ext cx="77987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If a juvenile between the ages of 13-17 commits one of the seven delinquent behaviors listed below, he/she can be tried as an adult and will face the same punishment.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Murder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Voluntary manslaughter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Rape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Aggravated sodomy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Aggravated child molestation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Aggravated sexual battery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Armed robbery with a firearm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7329" y="0"/>
            <a:ext cx="644061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Adult Court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66" y="1682888"/>
            <a:ext cx="77987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teen accused of one of the seven delinquent behaviors is no longer protected by the juvenile justice system and the case is sent to the Superior Court.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complaint is first made about the delinquent act and the juvenile may be sent to a detention center.</a:t>
            </a:r>
          </a:p>
          <a:p>
            <a:pPr marL="514350" indent="-514350">
              <a:buAutoNum type="arabicPeriod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3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case is investigated, it is either dismissed or a petition is filed.</a:t>
            </a:r>
          </a:p>
          <a:p>
            <a:pPr marL="514350" indent="-514350">
              <a:buAutoNum type="arabicPeriod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7329" y="0"/>
            <a:ext cx="644061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Adult Court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006" y="2056686"/>
            <a:ext cx="77987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3. </a:t>
            </a: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If a petition is filed, an arraignment hearing is scheduled</a:t>
            </a: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4. The alleged offender may remain silent, deny the petition, or agree to the petition.</a:t>
            </a:r>
          </a:p>
          <a:p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5. A court date is set and a trial is conducted.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5211" y="0"/>
            <a:ext cx="812485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Consequences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48" y="1673086"/>
            <a:ext cx="779877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possible consequences are the same as an adult.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jury may find the defendant guilty and a sentence is passed down.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guilty verdict may be appealed to the Supreme Court.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If convicted, the juvenile must spend all jail time (minimum of 10 years) in an adult prison without parole.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57" y="837436"/>
            <a:ext cx="6040074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38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4" y="1569944"/>
            <a:ext cx="8229600" cy="400792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5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5581" y="0"/>
            <a:ext cx="768409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Delinquent Behavior</a:t>
            </a:r>
            <a:endParaRPr lang="en-US" sz="54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036" y="1097635"/>
            <a:ext cx="779877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Delinquent behavior would be considered a crime if it were committed by an adult.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Treatment, rehabilitation, or court supervision is necessary.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 include possession of drugs, theft, assault, rape, and murder.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If the act is serious enough, the juvenile may be charged as an adult and subject to all adult penalties.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Repeat offenders are called designated felons and are considered a danger to the community and can be imprisoned for up to five years.</a:t>
            </a:r>
            <a:endParaRPr lang="en-US" sz="25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887" y="0"/>
            <a:ext cx="806547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Unruly Behavior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177245"/>
            <a:ext cx="7798777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Unruly behavior is when a juvenile violates a law that only pertains to children.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Treatment, rehabilitation, or supervision by the court is necessary.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Examples include skipping school, driving without a license, possession of alcohol or cigarettes, loitering in public places between 12 am and 5 am, and leaving home without parents’ permission.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If a minor commits these acts, he or she may be placed in a juvenile detention center.</a:t>
            </a: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7" y="783431"/>
            <a:ext cx="821317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4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4" y="1255059"/>
            <a:ext cx="6096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8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327" y="0"/>
            <a:ext cx="7516609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Juveniles’ Rights</a:t>
            </a:r>
            <a:endParaRPr lang="en-US" sz="6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393" y="1145763"/>
            <a:ext cx="779877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Juveniles have the same rights as adults do when taken into custody, as well as several more specifically for juveniles: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right to have parent/guardian contacted immediately.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right to have parent/guardian and an attorney present before they can be questioned by authorities.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right to be represented by an attorney at a trial.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right to not be placed with adult offenders.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right not to have names or photographs made public.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1512" y="0"/>
            <a:ext cx="773224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Juvenile Courts</a:t>
            </a:r>
            <a:endParaRPr lang="en-US" sz="72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2232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393" y="1145763"/>
            <a:ext cx="779877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Courts in the juvenile justice system are focused on rehabilitating juveniles rather than punishing them like adults.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system has a lot of flexibility because its main goal is to correct juvenile offenders and not necessarily to punish them.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Juvenile courts have jurisdiction over cases involving children 17 and under, or those under 18 who don’t have a parent/guardian.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Georgia, juvenile courts may stand alone or be part of the superior court system.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889000"/>
            <a:ext cx="7378700" cy="5080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1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6732</TotalTime>
  <Words>813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KBScaredStraight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</dc:creator>
  <cp:lastModifiedBy>King, Talithia</cp:lastModifiedBy>
  <cp:revision>220</cp:revision>
  <cp:lastPrinted>2018-04-16T20:45:10Z</cp:lastPrinted>
  <dcterms:created xsi:type="dcterms:W3CDTF">2014-12-29T15:18:45Z</dcterms:created>
  <dcterms:modified xsi:type="dcterms:W3CDTF">2018-04-24T16:57:39Z</dcterms:modified>
</cp:coreProperties>
</file>