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D594-8F74-45C2-A533-592F2DBDA29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4DB9-F8B7-47B1-B68A-7DA505294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2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D594-8F74-45C2-A533-592F2DBDA29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4DB9-F8B7-47B1-B68A-7DA505294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9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D594-8F74-45C2-A533-592F2DBDA29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4DB9-F8B7-47B1-B68A-7DA505294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4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D594-8F74-45C2-A533-592F2DBDA29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4DB9-F8B7-47B1-B68A-7DA505294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D594-8F74-45C2-A533-592F2DBDA29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4DB9-F8B7-47B1-B68A-7DA505294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D594-8F74-45C2-A533-592F2DBDA29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4DB9-F8B7-47B1-B68A-7DA505294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4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D594-8F74-45C2-A533-592F2DBDA29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4DB9-F8B7-47B1-B68A-7DA505294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8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D594-8F74-45C2-A533-592F2DBDA29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4DB9-F8B7-47B1-B68A-7DA505294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D594-8F74-45C2-A533-592F2DBDA29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4DB9-F8B7-47B1-B68A-7DA505294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1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D594-8F74-45C2-A533-592F2DBDA29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4DB9-F8B7-47B1-B68A-7DA505294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9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D594-8F74-45C2-A533-592F2DBDA29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4DB9-F8B7-47B1-B68A-7DA505294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D594-8F74-45C2-A533-592F2DBDA29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4DB9-F8B7-47B1-B68A-7DA505294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Element</a:t>
            </a:r>
            <a:r>
              <a:rPr lang="en-US" dirty="0" smtClean="0"/>
              <a:t>: </a:t>
            </a:r>
            <a:r>
              <a:rPr lang="en-US" dirty="0"/>
              <a:t>Describe conditions on the war front for soldiers; include the Battle of Verdun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Vocabulary</a:t>
            </a:r>
            <a:r>
              <a:rPr lang="en-US" dirty="0" smtClean="0"/>
              <a:t>: Battle of Verdun, eastern front, trench warfare, western 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Foot</a:t>
            </a:r>
            <a:endParaRPr lang="en-US" dirty="0"/>
          </a:p>
        </p:txBody>
      </p:sp>
      <p:pic>
        <p:nvPicPr>
          <p:cNvPr id="4" name="Content Placeholder 3" descr="imagesCAMZLZ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87872"/>
            <a:ext cx="4264316" cy="2900362"/>
          </a:xfrm>
        </p:spPr>
      </p:pic>
      <p:pic>
        <p:nvPicPr>
          <p:cNvPr id="5" name="Picture 4" descr="imagesCAPT9D7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476375"/>
            <a:ext cx="3248025" cy="392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Difficulties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Military leaders did not know how to fight trench warfare</a:t>
            </a:r>
          </a:p>
          <a:p>
            <a:pPr lvl="0"/>
            <a:r>
              <a:rPr lang="en-US" dirty="0"/>
              <a:t>ordered masses of soldiers to attack the other side and try to break through</a:t>
            </a:r>
          </a:p>
          <a:p>
            <a:pPr lvl="0"/>
            <a:r>
              <a:rPr lang="en-US" dirty="0"/>
              <a:t>begin with heavy artillery</a:t>
            </a:r>
          </a:p>
          <a:p>
            <a:pPr lvl="0"/>
            <a:r>
              <a:rPr lang="en-US" dirty="0"/>
              <a:t>then send in thousands of troops</a:t>
            </a:r>
          </a:p>
          <a:p>
            <a:pPr lvl="0"/>
            <a:r>
              <a:rPr lang="en-US" dirty="0"/>
              <a:t>completely exposed to machine-gun fire</a:t>
            </a:r>
          </a:p>
          <a:p>
            <a:r>
              <a:rPr lang="en-US" dirty="0"/>
              <a:t>millions of young men died in these attacks and no breakthrough came</a:t>
            </a:r>
          </a:p>
        </p:txBody>
      </p:sp>
    </p:spTree>
    <p:extLst>
      <p:ext uri="{BB962C8B-B14F-4D97-AF65-F5344CB8AC3E}">
        <p14:creationId xmlns:p14="http://schemas.microsoft.com/office/powerpoint/2010/main" val="178696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3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Battle of Verdun</a:t>
            </a:r>
            <a:r>
              <a:rPr lang="en-US" dirty="0"/>
              <a:t>:</a:t>
            </a:r>
          </a:p>
          <a:p>
            <a:pPr lvl="0"/>
            <a:r>
              <a:rPr lang="en-US" b="1" dirty="0"/>
              <a:t>Verdun, </a:t>
            </a:r>
            <a:r>
              <a:rPr lang="en-US" dirty="0"/>
              <a:t>France, in 1916</a:t>
            </a:r>
          </a:p>
          <a:p>
            <a:pPr lvl="0"/>
            <a:r>
              <a:rPr lang="en-US" dirty="0"/>
              <a:t>700,000 men were killed in 10 months</a:t>
            </a:r>
          </a:p>
          <a:p>
            <a:r>
              <a:rPr lang="en-US" dirty="0"/>
              <a:t>new technologies introduced</a:t>
            </a:r>
          </a:p>
        </p:txBody>
      </p:sp>
      <p:pic>
        <p:nvPicPr>
          <p:cNvPr id="5" name="Content Placeholder 4" descr="battle of verdun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9048" y="2514600"/>
            <a:ext cx="3798981" cy="2514600"/>
          </a:xfrm>
        </p:spPr>
      </p:pic>
    </p:spTree>
    <p:extLst>
      <p:ext uri="{BB962C8B-B14F-4D97-AF65-F5344CB8AC3E}">
        <p14:creationId xmlns:p14="http://schemas.microsoft.com/office/powerpoint/2010/main" val="25667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Summarize…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did the Battle of Marne affect German strategy for WWI?</a:t>
            </a:r>
          </a:p>
          <a:p>
            <a:r>
              <a:rPr lang="en-US" smtClean="0"/>
              <a:t>What name characterized the fighting done in WWI?</a:t>
            </a:r>
          </a:p>
          <a:p>
            <a:r>
              <a:rPr lang="en-US" smtClean="0"/>
              <a:t>List 4 new weapons used in this war.</a:t>
            </a:r>
          </a:p>
          <a:p>
            <a:r>
              <a:rPr lang="en-US" smtClean="0"/>
              <a:t>Explain what a “stalemate” is.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52600"/>
            <a:ext cx="4762500" cy="2667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Poison Gas</a:t>
            </a:r>
            <a:r>
              <a:rPr lang="en-US" dirty="0"/>
              <a:t>:</a:t>
            </a:r>
          </a:p>
          <a:p>
            <a:r>
              <a:rPr lang="en-US" dirty="0"/>
              <a:t>introduced by the Germans but used by both sides.  Some gases caused blindness or severe blisters, others death by choking, soldiers began to use mask</a:t>
            </a:r>
          </a:p>
        </p:txBody>
      </p:sp>
    </p:spTree>
    <p:extLst>
      <p:ext uri="{BB962C8B-B14F-4D97-AF65-F5344CB8AC3E}">
        <p14:creationId xmlns:p14="http://schemas.microsoft.com/office/powerpoint/2010/main" val="14776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" y="30178"/>
            <a:ext cx="9103763" cy="682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pic>
        <p:nvPicPr>
          <p:cNvPr id="4" name="Content Placeholder 3" descr="gas mach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" y="1828800"/>
            <a:ext cx="4826833" cy="32004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9016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Machine Gun</a:t>
            </a:r>
            <a:r>
              <a:rPr lang="en-US" dirty="0"/>
              <a:t>:</a:t>
            </a:r>
          </a:p>
          <a:p>
            <a:r>
              <a:rPr lang="en-US" dirty="0"/>
              <a:t>fires ammunition automatically, could wipe out waves of attackers and thus made it difficult for forces to advance</a:t>
            </a:r>
          </a:p>
        </p:txBody>
      </p:sp>
    </p:spTree>
    <p:extLst>
      <p:ext uri="{BB962C8B-B14F-4D97-AF65-F5344CB8AC3E}">
        <p14:creationId xmlns:p14="http://schemas.microsoft.com/office/powerpoint/2010/main" val="18113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58200" cy="1600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Tank</a:t>
            </a:r>
            <a:r>
              <a:rPr lang="en-US" dirty="0"/>
              <a:t>:</a:t>
            </a:r>
          </a:p>
          <a:p>
            <a:r>
              <a:rPr lang="en-US" dirty="0"/>
              <a:t>an armored combat vehicle that moved on chain tracks-and thus could cross many types of terrain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8001000" cy="4140868"/>
          </a:xfrm>
        </p:spPr>
      </p:pic>
    </p:spTree>
    <p:extLst>
      <p:ext uri="{BB962C8B-B14F-4D97-AF65-F5344CB8AC3E}">
        <p14:creationId xmlns:p14="http://schemas.microsoft.com/office/powerpoint/2010/main" val="2154083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Airplanes</a:t>
            </a:r>
            <a:r>
              <a:rPr lang="en-US" dirty="0"/>
              <a:t>:</a:t>
            </a:r>
          </a:p>
          <a:p>
            <a:r>
              <a:rPr lang="en-US" dirty="0"/>
              <a:t>spotted enemy positions from the air, later used to attack ground targets then in time, machine guns were mounted on airplanes to fight each other for control of the air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4572000" cy="3446860"/>
          </a:xfrm>
        </p:spPr>
      </p:pic>
    </p:spTree>
    <p:extLst>
      <p:ext uri="{BB962C8B-B14F-4D97-AF65-F5344CB8AC3E}">
        <p14:creationId xmlns:p14="http://schemas.microsoft.com/office/powerpoint/2010/main" val="229448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" y="31577"/>
            <a:ext cx="9000296" cy="675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951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7600"/>
            <a:ext cx="5334000" cy="36133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600201"/>
            <a:ext cx="7772400" cy="22860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Submarine</a:t>
            </a:r>
            <a:r>
              <a:rPr lang="en-US" dirty="0"/>
              <a:t>:</a:t>
            </a:r>
          </a:p>
          <a:p>
            <a:r>
              <a:rPr lang="en-US" dirty="0"/>
              <a:t>k</a:t>
            </a:r>
            <a:r>
              <a:rPr lang="en-US" dirty="0" smtClean="0"/>
              <a:t>nown as </a:t>
            </a:r>
            <a:r>
              <a:rPr lang="en-US" dirty="0" err="1" smtClean="0"/>
              <a:t>u-boats</a:t>
            </a:r>
            <a:endParaRPr lang="en-US" dirty="0" smtClean="0"/>
          </a:p>
          <a:p>
            <a:r>
              <a:rPr lang="en-US" dirty="0" smtClean="0"/>
              <a:t>primary </a:t>
            </a:r>
            <a:r>
              <a:rPr lang="en-US" dirty="0"/>
              <a:t>weapon against ships was the torpedo, an underwater missile</a:t>
            </a:r>
          </a:p>
        </p:txBody>
      </p:sp>
    </p:spTree>
    <p:extLst>
      <p:ext uri="{BB962C8B-B14F-4D97-AF65-F5344CB8AC3E}">
        <p14:creationId xmlns:p14="http://schemas.microsoft.com/office/powerpoint/2010/main" val="94352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Summarize …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new technology was introduced during World War I?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did new technology impact the warfront for soldiers? </a:t>
            </a:r>
          </a:p>
          <a:p>
            <a:endParaRPr lang="en-US" dirty="0"/>
          </a:p>
          <a:p>
            <a:r>
              <a:rPr lang="en-US" dirty="0" smtClean="0"/>
              <a:t>Why do you think World War I is often called the “First Modern War”?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62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Front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Description</a:t>
            </a:r>
            <a:r>
              <a:rPr lang="en-US" dirty="0"/>
              <a:t>: </a:t>
            </a:r>
          </a:p>
          <a:p>
            <a:pPr lvl="0"/>
            <a:r>
              <a:rPr lang="en-US" dirty="0"/>
              <a:t>the war was far more mobile</a:t>
            </a:r>
          </a:p>
          <a:p>
            <a:pPr lvl="0"/>
            <a:r>
              <a:rPr lang="en-US" dirty="0"/>
              <a:t>Russian army moved into eastern Germany</a:t>
            </a:r>
          </a:p>
          <a:p>
            <a:pPr lvl="0"/>
            <a:r>
              <a:rPr lang="en-US" dirty="0"/>
              <a:t>defeated at the Battle of </a:t>
            </a:r>
            <a:r>
              <a:rPr lang="en-US" dirty="0" err="1"/>
              <a:t>Tannenberg</a:t>
            </a:r>
            <a:r>
              <a:rPr lang="en-US" dirty="0"/>
              <a:t> and the Battle of </a:t>
            </a:r>
            <a:r>
              <a:rPr lang="en-US" dirty="0" err="1"/>
              <a:t>Masurian</a:t>
            </a:r>
            <a:r>
              <a:rPr lang="en-US" dirty="0"/>
              <a:t> Lakes</a:t>
            </a:r>
          </a:p>
          <a:p>
            <a:r>
              <a:rPr lang="en-US" dirty="0"/>
              <a:t>eliminated Russia as a threat to Germany</a:t>
            </a:r>
          </a:p>
        </p:txBody>
      </p:sp>
    </p:spTree>
    <p:extLst>
      <p:ext uri="{BB962C8B-B14F-4D97-AF65-F5344CB8AC3E}">
        <p14:creationId xmlns:p14="http://schemas.microsoft.com/office/powerpoint/2010/main" val="2234763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62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Russia Struggles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Russia had yet to become industrialized so they were short on supplies.</a:t>
            </a:r>
          </a:p>
          <a:p>
            <a:r>
              <a:rPr lang="en-US" smtClean="0"/>
              <a:t>Their only advantage was a large population. </a:t>
            </a:r>
            <a:endParaRPr lang="en-US" dirty="0"/>
          </a:p>
        </p:txBody>
      </p:sp>
      <p:pic>
        <p:nvPicPr>
          <p:cNvPr id="5" name="Content Placeholder 4" descr="russian ww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96665"/>
            <a:ext cx="4038600" cy="2933033"/>
          </a:xfrm>
        </p:spPr>
      </p:pic>
    </p:spTree>
    <p:extLst>
      <p:ext uri="{BB962C8B-B14F-4D97-AF65-F5344CB8AC3E}">
        <p14:creationId xmlns:p14="http://schemas.microsoft.com/office/powerpoint/2010/main" val="4575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Difficulty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Russia defeated Austria-Hungary and dislodged them from Serbia</a:t>
            </a:r>
          </a:p>
          <a:p>
            <a:pPr lvl="0"/>
            <a:r>
              <a:rPr lang="en-US" dirty="0"/>
              <a:t>then Germans aided Austrians to defeat the Russians in several battles and drove them back</a:t>
            </a:r>
          </a:p>
          <a:p>
            <a:pPr lvl="0"/>
            <a:r>
              <a:rPr lang="en-US" dirty="0"/>
              <a:t>2.5 million Russians had been killed, captured, or wounded</a:t>
            </a:r>
          </a:p>
          <a:p>
            <a:r>
              <a:rPr lang="en-US" dirty="0"/>
              <a:t>almost out of the war</a:t>
            </a:r>
          </a:p>
        </p:txBody>
      </p:sp>
    </p:spTree>
    <p:extLst>
      <p:ext uri="{BB962C8B-B14F-4D97-AF65-F5344CB8AC3E}">
        <p14:creationId xmlns:p14="http://schemas.microsoft.com/office/powerpoint/2010/main" val="1393957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Summarize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was the Eastern Front different from the western front</a:t>
            </a:r>
            <a:r>
              <a:rPr lang="en-US" smtClean="0"/>
              <a:t>?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were the advantages and disadvantages that Russia had on the Eastern Front? </a:t>
            </a:r>
          </a:p>
        </p:txBody>
      </p:sp>
    </p:spTree>
    <p:extLst>
      <p:ext uri="{BB962C8B-B14F-4D97-AF65-F5344CB8AC3E}">
        <p14:creationId xmlns:p14="http://schemas.microsoft.com/office/powerpoint/2010/main" val="420002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Development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Germany swept through Belgium into northern France</a:t>
            </a:r>
          </a:p>
          <a:p>
            <a:pPr lvl="0"/>
            <a:r>
              <a:rPr lang="en-US" dirty="0"/>
              <a:t>stopped a short distance from Paris at the First Battle of the </a:t>
            </a:r>
            <a:r>
              <a:rPr lang="en-US" b="1" dirty="0"/>
              <a:t>Marne</a:t>
            </a:r>
            <a:endParaRPr lang="en-US" dirty="0"/>
          </a:p>
          <a:p>
            <a:pPr lvl="0"/>
            <a:r>
              <a:rPr lang="en-US" dirty="0"/>
              <a:t>turned into a stalemate</a:t>
            </a:r>
          </a:p>
          <a:p>
            <a:r>
              <a:rPr lang="en-US" dirty="0"/>
              <a:t>developed a system of </a:t>
            </a:r>
            <a:r>
              <a:rPr lang="en-US" b="1" dirty="0"/>
              <a:t>trench warfare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0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188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Trench warfare</a:t>
            </a:r>
            <a:r>
              <a:rPr lang="en-US" dirty="0"/>
              <a:t>:</a:t>
            </a:r>
          </a:p>
          <a:p>
            <a:r>
              <a:rPr lang="en-US" dirty="0"/>
              <a:t>Soldiers dug 500 miles of trenches and fought each other from there</a:t>
            </a:r>
          </a:p>
          <a:p>
            <a:pPr lvl="0"/>
            <a:r>
              <a:rPr lang="en-US" dirty="0" smtClean="0"/>
              <a:t>stretched </a:t>
            </a:r>
            <a:r>
              <a:rPr lang="en-US" dirty="0"/>
              <a:t>from the English Channel nearly to the Swiss </a:t>
            </a:r>
            <a:r>
              <a:rPr lang="en-US" dirty="0" smtClean="0"/>
              <a:t>border</a:t>
            </a:r>
          </a:p>
          <a:p>
            <a:r>
              <a:rPr lang="en-US" dirty="0"/>
              <a:t>Shells were rained on the men constantly</a:t>
            </a:r>
          </a:p>
          <a:p>
            <a:r>
              <a:rPr lang="en-US" dirty="0" smtClean="0"/>
              <a:t>for </a:t>
            </a:r>
            <a:r>
              <a:rPr lang="en-US" dirty="0"/>
              <a:t>four years both sides remained in almost the same </a:t>
            </a:r>
            <a:r>
              <a:rPr lang="en-US" dirty="0" smtClean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243532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99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Condition of trenches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included massive tangles of barbed wire, machinegun nests, gun batteries, and heavy artillery</a:t>
            </a:r>
          </a:p>
          <a:p>
            <a:pPr lvl="0"/>
            <a:r>
              <a:rPr lang="en-US" dirty="0"/>
              <a:t>soldiers lived in holes in the ground</a:t>
            </a:r>
          </a:p>
          <a:p>
            <a:r>
              <a:rPr lang="en-US" dirty="0"/>
              <a:t>territory between the two sides was called </a:t>
            </a:r>
            <a:r>
              <a:rPr lang="en-US" dirty="0">
                <a:solidFill>
                  <a:srgbClr val="FF0000"/>
                </a:solidFill>
              </a:rPr>
              <a:t>no-man’s-land</a:t>
            </a:r>
          </a:p>
        </p:txBody>
      </p:sp>
    </p:spTree>
    <p:extLst>
      <p:ext uri="{BB962C8B-B14F-4D97-AF65-F5344CB8AC3E}">
        <p14:creationId xmlns:p14="http://schemas.microsoft.com/office/powerpoint/2010/main" val="393322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" y="-316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5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Warfare </a:t>
            </a:r>
            <a:r>
              <a:rPr lang="en-US" b="1" i="1" dirty="0" smtClean="0"/>
              <a:t>info. only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At the Battle of the Somme in July, 1916, a soldier was expected to carry the following </a:t>
            </a:r>
            <a:r>
              <a:rPr lang="en-US" dirty="0" smtClean="0"/>
              <a:t>equipment: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rifle, a bayonet, grenades, 170 rounds of ammunition, a gas mask, a shovel and wire cutters, a full water bottle and food rations, extra clothing and medical supplies, and portable cooking stove with </a:t>
            </a:r>
            <a:r>
              <a:rPr lang="en-US" dirty="0" smtClean="0"/>
              <a:t>fuel</a:t>
            </a:r>
          </a:p>
          <a:p>
            <a:r>
              <a:rPr lang="en-US" dirty="0" smtClean="0"/>
              <a:t>Carrying </a:t>
            </a:r>
            <a:r>
              <a:rPr lang="en-US" dirty="0"/>
              <a:t>about 66 pounds on his back, the soldier had to fight the enemy-assuming he lived while crossing “no man’s land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661</Words>
  <Application>Microsoft Office PowerPoint</Application>
  <PresentationFormat>On-screen Show (4:3)</PresentationFormat>
  <Paragraphs>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War Front</vt:lpstr>
      <vt:lpstr>PowerPoint Presentation</vt:lpstr>
      <vt:lpstr>Western Front</vt:lpstr>
      <vt:lpstr>PowerPoint Presentation</vt:lpstr>
      <vt:lpstr>Western Front</vt:lpstr>
      <vt:lpstr>PowerPoint Presentation</vt:lpstr>
      <vt:lpstr>Western Front</vt:lpstr>
      <vt:lpstr>PowerPoint Presentation</vt:lpstr>
      <vt:lpstr>Trench Warfare info. only</vt:lpstr>
      <vt:lpstr>Trench Foot</vt:lpstr>
      <vt:lpstr>Western Front</vt:lpstr>
      <vt:lpstr>PowerPoint Presentation</vt:lpstr>
      <vt:lpstr>Western Front</vt:lpstr>
      <vt:lpstr>Let’s Summarize…</vt:lpstr>
      <vt:lpstr>New Technology</vt:lpstr>
      <vt:lpstr>PowerPoint Presentation</vt:lpstr>
      <vt:lpstr>New Technology</vt:lpstr>
      <vt:lpstr>New Technology</vt:lpstr>
      <vt:lpstr>New Technology</vt:lpstr>
      <vt:lpstr>New Technology</vt:lpstr>
      <vt:lpstr>Let’s Summarize … </vt:lpstr>
      <vt:lpstr>Eastern Front</vt:lpstr>
      <vt:lpstr>PowerPoint Presentation</vt:lpstr>
      <vt:lpstr>Russia Struggles</vt:lpstr>
      <vt:lpstr>Eastern Front</vt:lpstr>
      <vt:lpstr>Let’s Summarize 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Front</dc:title>
  <dc:creator>Windows User</dc:creator>
  <cp:lastModifiedBy>Martin, Patrick</cp:lastModifiedBy>
  <cp:revision>1</cp:revision>
  <dcterms:created xsi:type="dcterms:W3CDTF">2016-02-25T16:13:45Z</dcterms:created>
  <dcterms:modified xsi:type="dcterms:W3CDTF">2017-04-18T13:01:48Z</dcterms:modified>
</cp:coreProperties>
</file>