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 id="2147483665" r:id="rId2"/>
  </p:sldMasterIdLst>
  <p:notesMasterIdLst>
    <p:notesMasterId r:id="rId3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6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 name="Shape 3"/>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4" name="Shape 4"/>
          <p:cNvSpPr txBox="1">
            <a:spLocks noGrp="1"/>
          </p:cNvSpPr>
          <p:nvPr>
            <p:ph type="body" idx="1"/>
          </p:nvPr>
        </p:nvSpPr>
        <p:spPr>
          <a:xfrm>
            <a:off x="914400" y="4343400"/>
            <a:ext cx="5029199"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 name="Shape 5"/>
          <p:cNvSpPr txBox="1">
            <a:spLocks noGrp="1"/>
          </p:cNvSpPr>
          <p:nvPr>
            <p:ph type="dt" idx="10"/>
          </p:nvPr>
        </p:nvSpPr>
        <p:spPr>
          <a:xfrm>
            <a:off x="3886200" y="0"/>
            <a:ext cx="2971799" cy="457200"/>
          </a:xfrm>
          <a:prstGeom prst="rect">
            <a:avLst/>
          </a:prstGeom>
          <a:noFill/>
          <a:ln>
            <a:noFill/>
          </a:ln>
        </p:spPr>
        <p:txBody>
          <a:bodyPr lIns="91425" tIns="91425" rIns="91425" bIns="91425" anchor="t" anchorCtr="0"/>
          <a:lstStyle>
            <a:lvl1pPr marL="0" marR="0" indent="0" algn="r"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8686800"/>
            <a:ext cx="2971799" cy="457200"/>
          </a:xfrm>
          <a:prstGeom prst="rect">
            <a:avLst/>
          </a:prstGeom>
          <a:noFill/>
          <a:ln>
            <a:noFill/>
          </a:ln>
        </p:spPr>
        <p:txBody>
          <a:bodyPr lIns="91425" tIns="91425" rIns="91425" bIns="91425" anchor="b"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 name="Shape 7"/>
          <p:cNvSpPr txBox="1">
            <a:spLocks noGrp="1"/>
          </p:cNvSpPr>
          <p:nvPr>
            <p:ph type="sldNum" idx="12"/>
          </p:nvPr>
        </p:nvSpPr>
        <p:spPr>
          <a:xfrm>
            <a:off x="3886200" y="8686800"/>
            <a:ext cx="2971799" cy="457200"/>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sz="1200" b="0" i="0" u="none" strike="noStrike" cap="none" baseline="0"/>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extLst>
      <p:ext uri="{BB962C8B-B14F-4D97-AF65-F5344CB8AC3E}">
        <p14:creationId xmlns:p14="http://schemas.microsoft.com/office/powerpoint/2010/main" val="16796787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200" b="0" i="0" u="none" strike="noStrike" cap="none" baseline="0"/>
              <a:t>Chapter 10</a:t>
            </a:r>
          </a:p>
        </p:txBody>
      </p:sp>
      <p:sp>
        <p:nvSpPr>
          <p:cNvPr id="131" name="Shape 131"/>
          <p:cNvSpPr txBox="1"/>
          <p:nvPr/>
        </p:nvSpPr>
        <p:spPr>
          <a:xfrm>
            <a:off x="0" y="8686800"/>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Font typeface="Arial"/>
              <a:buNone/>
            </a:pPr>
            <a:r>
              <a:rPr lang="en-US" sz="1200" b="0" i="0" u="none" strike="noStrike" cap="none" baseline="0"/>
              <a:t>Kendall/Hunt</a:t>
            </a:r>
          </a:p>
        </p:txBody>
      </p:sp>
      <p:sp>
        <p:nvSpPr>
          <p:cNvPr id="132" name="Shape 132"/>
          <p:cNvSpPr txBox="1"/>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baseline="0"/>
              <a:t>*</a:t>
            </a:r>
          </a:p>
        </p:txBody>
      </p:sp>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4" name="Shape 134"/>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35" name="Shape 135"/>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a:spcBef>
                <a:spcPts val="0"/>
              </a:spcBef>
              <a:buNone/>
            </a:pPr>
            <a:r>
              <a:rPr lang="en-US" sz="1800" b="0" i="0" u="none" strike="noStrike" cap="none" baseline="0"/>
              <a:t>Chapter 10</a:t>
            </a:r>
          </a:p>
        </p:txBody>
      </p:sp>
      <p:sp>
        <p:nvSpPr>
          <p:cNvPr id="136" name="Shape 136"/>
          <p:cNvSpPr txBox="1">
            <a:spLocks noGrp="1"/>
          </p:cNvSpPr>
          <p:nvPr>
            <p:ph type="ftr" idx="11"/>
          </p:nvPr>
        </p:nvSpPr>
        <p:spPr>
          <a:xfrm>
            <a:off x="0" y="8686800"/>
            <a:ext cx="2971799" cy="457200"/>
          </a:xfrm>
          <a:prstGeom prst="rect">
            <a:avLst/>
          </a:prstGeom>
          <a:noFill/>
          <a:ln>
            <a:noFill/>
          </a:ln>
        </p:spPr>
        <p:txBody>
          <a:bodyPr lIns="91425" tIns="45700" rIns="91425" bIns="45700" anchor="b" anchorCtr="0">
            <a:noAutofit/>
          </a:bodyPr>
          <a:lstStyle/>
          <a:p>
            <a:pPr>
              <a:spcBef>
                <a:spcPts val="0"/>
              </a:spcBef>
              <a:buNone/>
            </a:pPr>
            <a:r>
              <a:rPr lang="en-US" sz="1800" b="0" i="0" u="none" strike="noStrike" cap="none" baseline="0"/>
              <a:t>Kendall/Hunt</a:t>
            </a:r>
          </a:p>
        </p:txBody>
      </p:sp>
      <p:sp>
        <p:nvSpPr>
          <p:cNvPr id="137" name="Shape 13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a:spcBef>
                <a:spcPts val="0"/>
              </a:spcBef>
              <a:buNone/>
            </a:pPr>
            <a:r>
              <a:rPr lang="en-US"/>
              <a:t> </a:t>
            </a:r>
          </a:p>
        </p:txBody>
      </p:sp>
    </p:spTree>
    <p:extLst>
      <p:ext uri="{BB962C8B-B14F-4D97-AF65-F5344CB8AC3E}">
        <p14:creationId xmlns:p14="http://schemas.microsoft.com/office/powerpoint/2010/main" val="1472489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15" name="Shape 2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190264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24" name="Shape 2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485691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30" name="Shape 2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224671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Shape 24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47" name="Shape 2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8216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54" name="Shape 2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340142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60" name="Shape 2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7878054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68" name="Shape 2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579510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Shape 27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80" name="Shape 2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2758330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Shape 29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91" name="Shape 2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491308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Shape 30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301" name="Shape 3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69208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200" b="0" i="0" u="none" strike="noStrike" cap="none" baseline="0"/>
              <a:t>Chapter 10</a:t>
            </a:r>
          </a:p>
        </p:txBody>
      </p:sp>
      <p:sp>
        <p:nvSpPr>
          <p:cNvPr id="148" name="Shape 148"/>
          <p:cNvSpPr txBox="1"/>
          <p:nvPr/>
        </p:nvSpPr>
        <p:spPr>
          <a:xfrm>
            <a:off x="0" y="8686800"/>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Font typeface="Arial"/>
              <a:buNone/>
            </a:pPr>
            <a:r>
              <a:rPr lang="en-US" sz="1200" b="0" i="0" u="none" strike="noStrike" cap="none" baseline="0"/>
              <a:t>Kendall/Hunt</a:t>
            </a:r>
          </a:p>
        </p:txBody>
      </p:sp>
      <p:sp>
        <p:nvSpPr>
          <p:cNvPr id="149" name="Shape 149"/>
          <p:cNvSpPr txBox="1"/>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baseline="0"/>
              <a:t>*</a:t>
            </a:r>
          </a:p>
        </p:txBody>
      </p:sp>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1" name="Shape 151"/>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52" name="Shape 152"/>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a:spcBef>
                <a:spcPts val="0"/>
              </a:spcBef>
              <a:buNone/>
            </a:pPr>
            <a:r>
              <a:rPr lang="en-US" sz="1800" b="0" i="0" u="none" strike="noStrike" cap="none" baseline="0"/>
              <a:t>Chapter 10</a:t>
            </a:r>
          </a:p>
        </p:txBody>
      </p:sp>
      <p:sp>
        <p:nvSpPr>
          <p:cNvPr id="153" name="Shape 153"/>
          <p:cNvSpPr txBox="1">
            <a:spLocks noGrp="1"/>
          </p:cNvSpPr>
          <p:nvPr>
            <p:ph type="ftr" idx="11"/>
          </p:nvPr>
        </p:nvSpPr>
        <p:spPr>
          <a:xfrm>
            <a:off x="0" y="8686800"/>
            <a:ext cx="2971799" cy="457200"/>
          </a:xfrm>
          <a:prstGeom prst="rect">
            <a:avLst/>
          </a:prstGeom>
          <a:noFill/>
          <a:ln>
            <a:noFill/>
          </a:ln>
        </p:spPr>
        <p:txBody>
          <a:bodyPr lIns="91425" tIns="45700" rIns="91425" bIns="45700" anchor="b" anchorCtr="0">
            <a:noAutofit/>
          </a:bodyPr>
          <a:lstStyle/>
          <a:p>
            <a:pPr>
              <a:spcBef>
                <a:spcPts val="0"/>
              </a:spcBef>
              <a:buNone/>
            </a:pPr>
            <a:r>
              <a:rPr lang="en-US" sz="1800" b="0" i="0" u="none" strike="noStrike" cap="none" baseline="0"/>
              <a:t>Kendall/Hunt</a:t>
            </a:r>
          </a:p>
        </p:txBody>
      </p:sp>
      <p:sp>
        <p:nvSpPr>
          <p:cNvPr id="154" name="Shape 154"/>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a:spcBef>
                <a:spcPts val="0"/>
              </a:spcBef>
              <a:buNone/>
            </a:pPr>
            <a:r>
              <a:rPr lang="en-US"/>
              <a:t> </a:t>
            </a:r>
          </a:p>
        </p:txBody>
      </p:sp>
    </p:spTree>
    <p:extLst>
      <p:ext uri="{BB962C8B-B14F-4D97-AF65-F5344CB8AC3E}">
        <p14:creationId xmlns:p14="http://schemas.microsoft.com/office/powerpoint/2010/main" val="10771211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Shape 30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308" name="Shape 3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176810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319" name="Shape 3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3775437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325" name="Shape 3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8454791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Shape 33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332" name="Shape 3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2415402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Shape 342"/>
          <p:cNvSpPr txBox="1"/>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200" b="0" i="0" u="none" strike="noStrike" cap="none" baseline="0"/>
              <a:t>Chapter 10</a:t>
            </a:r>
          </a:p>
        </p:txBody>
      </p:sp>
      <p:sp>
        <p:nvSpPr>
          <p:cNvPr id="343" name="Shape 343"/>
          <p:cNvSpPr txBox="1"/>
          <p:nvPr/>
        </p:nvSpPr>
        <p:spPr>
          <a:xfrm>
            <a:off x="0" y="8686800"/>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Font typeface="Arial"/>
              <a:buNone/>
            </a:pPr>
            <a:r>
              <a:rPr lang="en-US" sz="1200" b="0" i="0" u="none" strike="noStrike" cap="none" baseline="0"/>
              <a:t>Kendall/Hunt</a:t>
            </a:r>
          </a:p>
        </p:txBody>
      </p:sp>
      <p:sp>
        <p:nvSpPr>
          <p:cNvPr id="344" name="Shape 344"/>
          <p:cNvSpPr txBox="1"/>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baseline="0"/>
              <a:t>*</a:t>
            </a:r>
          </a:p>
        </p:txBody>
      </p:sp>
      <p:sp>
        <p:nvSpPr>
          <p:cNvPr id="345" name="Shape 3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46" name="Shape 346"/>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347" name="Shape 347"/>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a:spcBef>
                <a:spcPts val="0"/>
              </a:spcBef>
              <a:buNone/>
            </a:pPr>
            <a:r>
              <a:rPr lang="en-US" sz="1800" b="0" i="0" u="none" strike="noStrike" cap="none" baseline="0"/>
              <a:t>Chapter 10</a:t>
            </a:r>
          </a:p>
        </p:txBody>
      </p:sp>
      <p:sp>
        <p:nvSpPr>
          <p:cNvPr id="348" name="Shape 348"/>
          <p:cNvSpPr txBox="1">
            <a:spLocks noGrp="1"/>
          </p:cNvSpPr>
          <p:nvPr>
            <p:ph type="ftr" idx="11"/>
          </p:nvPr>
        </p:nvSpPr>
        <p:spPr>
          <a:xfrm>
            <a:off x="0" y="8686800"/>
            <a:ext cx="2971799" cy="457200"/>
          </a:xfrm>
          <a:prstGeom prst="rect">
            <a:avLst/>
          </a:prstGeom>
          <a:noFill/>
          <a:ln>
            <a:noFill/>
          </a:ln>
        </p:spPr>
        <p:txBody>
          <a:bodyPr lIns="91425" tIns="45700" rIns="91425" bIns="45700" anchor="b" anchorCtr="0">
            <a:noAutofit/>
          </a:bodyPr>
          <a:lstStyle/>
          <a:p>
            <a:pPr>
              <a:spcBef>
                <a:spcPts val="0"/>
              </a:spcBef>
              <a:buNone/>
            </a:pPr>
            <a:r>
              <a:rPr lang="en-US" sz="1800" b="0" i="0" u="none" strike="noStrike" cap="none" baseline="0"/>
              <a:t>Kendall/Hunt</a:t>
            </a:r>
          </a:p>
        </p:txBody>
      </p:sp>
      <p:sp>
        <p:nvSpPr>
          <p:cNvPr id="349" name="Shape 349"/>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a:spcBef>
                <a:spcPts val="0"/>
              </a:spcBef>
              <a:buNone/>
            </a:pPr>
            <a:r>
              <a:rPr lang="en-US"/>
              <a:t> </a:t>
            </a:r>
          </a:p>
        </p:txBody>
      </p:sp>
    </p:spTree>
    <p:extLst>
      <p:ext uri="{BB962C8B-B14F-4D97-AF65-F5344CB8AC3E}">
        <p14:creationId xmlns:p14="http://schemas.microsoft.com/office/powerpoint/2010/main" val="25782554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Shape 35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356" name="Shape 3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194357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200" b="0" i="0" u="none" strike="noStrike" cap="none" baseline="0"/>
              <a:t>Chapter 10</a:t>
            </a:r>
          </a:p>
        </p:txBody>
      </p:sp>
      <p:sp>
        <p:nvSpPr>
          <p:cNvPr id="367" name="Shape 367"/>
          <p:cNvSpPr txBox="1"/>
          <p:nvPr/>
        </p:nvSpPr>
        <p:spPr>
          <a:xfrm>
            <a:off x="0" y="8686800"/>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Font typeface="Arial"/>
              <a:buNone/>
            </a:pPr>
            <a:r>
              <a:rPr lang="en-US" sz="1200" b="0" i="0" u="none" strike="noStrike" cap="none" baseline="0"/>
              <a:t>Kendall/Hunt</a:t>
            </a:r>
          </a:p>
        </p:txBody>
      </p:sp>
      <p:sp>
        <p:nvSpPr>
          <p:cNvPr id="368" name="Shape 368"/>
          <p:cNvSpPr txBox="1"/>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baseline="0"/>
              <a:t>*</a:t>
            </a:r>
          </a:p>
        </p:txBody>
      </p:sp>
      <p:sp>
        <p:nvSpPr>
          <p:cNvPr id="369" name="Shape 3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70" name="Shape 37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371" name="Shape 371"/>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a:spcBef>
                <a:spcPts val="0"/>
              </a:spcBef>
              <a:buNone/>
            </a:pPr>
            <a:r>
              <a:rPr lang="en-US" sz="1800" b="0" i="0" u="none" strike="noStrike" cap="none" baseline="0"/>
              <a:t>Chapter 10</a:t>
            </a:r>
          </a:p>
        </p:txBody>
      </p:sp>
      <p:sp>
        <p:nvSpPr>
          <p:cNvPr id="372" name="Shape 372"/>
          <p:cNvSpPr txBox="1">
            <a:spLocks noGrp="1"/>
          </p:cNvSpPr>
          <p:nvPr>
            <p:ph type="ftr" idx="11"/>
          </p:nvPr>
        </p:nvSpPr>
        <p:spPr>
          <a:xfrm>
            <a:off x="0" y="8686800"/>
            <a:ext cx="2971799" cy="457200"/>
          </a:xfrm>
          <a:prstGeom prst="rect">
            <a:avLst/>
          </a:prstGeom>
          <a:noFill/>
          <a:ln>
            <a:noFill/>
          </a:ln>
        </p:spPr>
        <p:txBody>
          <a:bodyPr lIns="91425" tIns="45700" rIns="91425" bIns="45700" anchor="b" anchorCtr="0">
            <a:noAutofit/>
          </a:bodyPr>
          <a:lstStyle/>
          <a:p>
            <a:pPr>
              <a:spcBef>
                <a:spcPts val="0"/>
              </a:spcBef>
              <a:buNone/>
            </a:pPr>
            <a:r>
              <a:rPr lang="en-US" sz="1800" b="0" i="0" u="none" strike="noStrike" cap="none" baseline="0"/>
              <a:t>Kendall/Hunt</a:t>
            </a:r>
          </a:p>
        </p:txBody>
      </p:sp>
      <p:sp>
        <p:nvSpPr>
          <p:cNvPr id="373" name="Shape 373"/>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a:spcBef>
                <a:spcPts val="0"/>
              </a:spcBef>
              <a:buNone/>
            </a:pPr>
            <a:r>
              <a:rPr lang="en-US"/>
              <a:t> </a:t>
            </a:r>
          </a:p>
        </p:txBody>
      </p:sp>
    </p:spTree>
    <p:extLst>
      <p:ext uri="{BB962C8B-B14F-4D97-AF65-F5344CB8AC3E}">
        <p14:creationId xmlns:p14="http://schemas.microsoft.com/office/powerpoint/2010/main" val="3882792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Shape 37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380" name="Shape 3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7862133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Shape 38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386" name="Shape 3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458177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Shape 400"/>
          <p:cNvSpPr txBox="1"/>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200" b="0" i="0" u="none" strike="noStrike" cap="none" baseline="0"/>
              <a:t>Chapter 10</a:t>
            </a:r>
          </a:p>
        </p:txBody>
      </p:sp>
      <p:sp>
        <p:nvSpPr>
          <p:cNvPr id="401" name="Shape 401"/>
          <p:cNvSpPr txBox="1"/>
          <p:nvPr/>
        </p:nvSpPr>
        <p:spPr>
          <a:xfrm>
            <a:off x="0" y="8686800"/>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Font typeface="Arial"/>
              <a:buNone/>
            </a:pPr>
            <a:r>
              <a:rPr lang="en-US" sz="1200" b="0" i="0" u="none" strike="noStrike" cap="none" baseline="0"/>
              <a:t>Kendall/Hunt</a:t>
            </a:r>
          </a:p>
        </p:txBody>
      </p:sp>
      <p:sp>
        <p:nvSpPr>
          <p:cNvPr id="402" name="Shape 402"/>
          <p:cNvSpPr txBox="1"/>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baseline="0"/>
              <a:t>*</a:t>
            </a:r>
          </a:p>
        </p:txBody>
      </p:sp>
      <p:sp>
        <p:nvSpPr>
          <p:cNvPr id="403" name="Shape 4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04" name="Shape 404"/>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405" name="Shape 405"/>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a:spcBef>
                <a:spcPts val="0"/>
              </a:spcBef>
              <a:buNone/>
            </a:pPr>
            <a:r>
              <a:rPr lang="en-US" sz="1800" b="0" i="0" u="none" strike="noStrike" cap="none" baseline="0"/>
              <a:t>Chapter 10</a:t>
            </a:r>
          </a:p>
        </p:txBody>
      </p:sp>
      <p:sp>
        <p:nvSpPr>
          <p:cNvPr id="406" name="Shape 406"/>
          <p:cNvSpPr txBox="1">
            <a:spLocks noGrp="1"/>
          </p:cNvSpPr>
          <p:nvPr>
            <p:ph type="ftr" idx="11"/>
          </p:nvPr>
        </p:nvSpPr>
        <p:spPr>
          <a:xfrm>
            <a:off x="0" y="8686800"/>
            <a:ext cx="2971799" cy="457200"/>
          </a:xfrm>
          <a:prstGeom prst="rect">
            <a:avLst/>
          </a:prstGeom>
          <a:noFill/>
          <a:ln>
            <a:noFill/>
          </a:ln>
        </p:spPr>
        <p:txBody>
          <a:bodyPr lIns="91425" tIns="45700" rIns="91425" bIns="45700" anchor="b" anchorCtr="0">
            <a:noAutofit/>
          </a:bodyPr>
          <a:lstStyle/>
          <a:p>
            <a:pPr>
              <a:spcBef>
                <a:spcPts val="0"/>
              </a:spcBef>
              <a:buNone/>
            </a:pPr>
            <a:r>
              <a:rPr lang="en-US" sz="1800" b="0" i="0" u="none" strike="noStrike" cap="none" baseline="0"/>
              <a:t>Kendall/Hunt</a:t>
            </a:r>
          </a:p>
        </p:txBody>
      </p:sp>
      <p:sp>
        <p:nvSpPr>
          <p:cNvPr id="407" name="Shape 40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a:spcBef>
                <a:spcPts val="0"/>
              </a:spcBef>
              <a:buNone/>
            </a:pPr>
            <a:r>
              <a:rPr lang="en-US"/>
              <a:t> </a:t>
            </a:r>
          </a:p>
        </p:txBody>
      </p:sp>
    </p:spTree>
    <p:extLst>
      <p:ext uri="{BB962C8B-B14F-4D97-AF65-F5344CB8AC3E}">
        <p14:creationId xmlns:p14="http://schemas.microsoft.com/office/powerpoint/2010/main" val="1917520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0020397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Shape 415"/>
          <p:cNvSpPr txBox="1"/>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200" b="0" i="0" u="none" strike="noStrike" cap="none" baseline="0"/>
              <a:t>Chapter 10</a:t>
            </a:r>
          </a:p>
        </p:txBody>
      </p:sp>
      <p:sp>
        <p:nvSpPr>
          <p:cNvPr id="416" name="Shape 416"/>
          <p:cNvSpPr txBox="1"/>
          <p:nvPr/>
        </p:nvSpPr>
        <p:spPr>
          <a:xfrm>
            <a:off x="0" y="8686800"/>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Font typeface="Arial"/>
              <a:buNone/>
            </a:pPr>
            <a:r>
              <a:rPr lang="en-US" sz="1200" b="0" i="0" u="none" strike="noStrike" cap="none" baseline="0"/>
              <a:t>Kendall/Hunt</a:t>
            </a:r>
          </a:p>
        </p:txBody>
      </p:sp>
      <p:sp>
        <p:nvSpPr>
          <p:cNvPr id="417" name="Shape 417"/>
          <p:cNvSpPr txBox="1"/>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baseline="0"/>
              <a:t>*</a:t>
            </a:r>
          </a:p>
        </p:txBody>
      </p:sp>
      <p:sp>
        <p:nvSpPr>
          <p:cNvPr id="418" name="Shape 4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19" name="Shape 41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420" name="Shape 420"/>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a:spcBef>
                <a:spcPts val="0"/>
              </a:spcBef>
              <a:buNone/>
            </a:pPr>
            <a:r>
              <a:rPr lang="en-US" sz="1800" b="0" i="0" u="none" strike="noStrike" cap="none" baseline="0"/>
              <a:t>Chapter 10</a:t>
            </a:r>
          </a:p>
        </p:txBody>
      </p:sp>
      <p:sp>
        <p:nvSpPr>
          <p:cNvPr id="421" name="Shape 421"/>
          <p:cNvSpPr txBox="1">
            <a:spLocks noGrp="1"/>
          </p:cNvSpPr>
          <p:nvPr>
            <p:ph type="ftr" idx="11"/>
          </p:nvPr>
        </p:nvSpPr>
        <p:spPr>
          <a:xfrm>
            <a:off x="0" y="8686800"/>
            <a:ext cx="2971799" cy="457200"/>
          </a:xfrm>
          <a:prstGeom prst="rect">
            <a:avLst/>
          </a:prstGeom>
          <a:noFill/>
          <a:ln>
            <a:noFill/>
          </a:ln>
        </p:spPr>
        <p:txBody>
          <a:bodyPr lIns="91425" tIns="45700" rIns="91425" bIns="45700" anchor="b" anchorCtr="0">
            <a:noAutofit/>
          </a:bodyPr>
          <a:lstStyle/>
          <a:p>
            <a:pPr>
              <a:spcBef>
                <a:spcPts val="0"/>
              </a:spcBef>
              <a:buNone/>
            </a:pPr>
            <a:r>
              <a:rPr lang="en-US" sz="1800" b="0" i="0" u="none" strike="noStrike" cap="none" baseline="0"/>
              <a:t>Kendall/Hunt</a:t>
            </a:r>
          </a:p>
        </p:txBody>
      </p:sp>
      <p:sp>
        <p:nvSpPr>
          <p:cNvPr id="422" name="Shape 422"/>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a:spcBef>
                <a:spcPts val="0"/>
              </a:spcBef>
              <a:buNone/>
            </a:pPr>
            <a:r>
              <a:rPr lang="en-US"/>
              <a:t> </a:t>
            </a:r>
          </a:p>
        </p:txBody>
      </p:sp>
    </p:spTree>
    <p:extLst>
      <p:ext uri="{BB962C8B-B14F-4D97-AF65-F5344CB8AC3E}">
        <p14:creationId xmlns:p14="http://schemas.microsoft.com/office/powerpoint/2010/main" val="29661449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txBox="1"/>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200" b="0" i="0" u="none" strike="noStrike" cap="none" baseline="0"/>
              <a:t>Chapter 10</a:t>
            </a:r>
          </a:p>
        </p:txBody>
      </p:sp>
      <p:sp>
        <p:nvSpPr>
          <p:cNvPr id="430" name="Shape 430"/>
          <p:cNvSpPr txBox="1"/>
          <p:nvPr/>
        </p:nvSpPr>
        <p:spPr>
          <a:xfrm>
            <a:off x="0" y="8686800"/>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Font typeface="Arial"/>
              <a:buNone/>
            </a:pPr>
            <a:r>
              <a:rPr lang="en-US" sz="1200" b="0" i="0" u="none" strike="noStrike" cap="none" baseline="0"/>
              <a:t>Kendall/Hunt</a:t>
            </a:r>
          </a:p>
        </p:txBody>
      </p:sp>
      <p:sp>
        <p:nvSpPr>
          <p:cNvPr id="431" name="Shape 431"/>
          <p:cNvSpPr txBox="1"/>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baseline="0"/>
              <a:t>*</a:t>
            </a:r>
          </a:p>
        </p:txBody>
      </p:sp>
      <p:sp>
        <p:nvSpPr>
          <p:cNvPr id="432" name="Shape 4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33" name="Shape 433"/>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434" name="Shape 434"/>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a:spcBef>
                <a:spcPts val="0"/>
              </a:spcBef>
              <a:buNone/>
            </a:pPr>
            <a:r>
              <a:rPr lang="en-US" sz="1800" b="0" i="0" u="none" strike="noStrike" cap="none" baseline="0"/>
              <a:t>Chapter 10</a:t>
            </a:r>
          </a:p>
        </p:txBody>
      </p:sp>
      <p:sp>
        <p:nvSpPr>
          <p:cNvPr id="435" name="Shape 435"/>
          <p:cNvSpPr txBox="1">
            <a:spLocks noGrp="1"/>
          </p:cNvSpPr>
          <p:nvPr>
            <p:ph type="ftr" idx="11"/>
          </p:nvPr>
        </p:nvSpPr>
        <p:spPr>
          <a:xfrm>
            <a:off x="0" y="8686800"/>
            <a:ext cx="2971799" cy="457200"/>
          </a:xfrm>
          <a:prstGeom prst="rect">
            <a:avLst/>
          </a:prstGeom>
          <a:noFill/>
          <a:ln>
            <a:noFill/>
          </a:ln>
        </p:spPr>
        <p:txBody>
          <a:bodyPr lIns="91425" tIns="45700" rIns="91425" bIns="45700" anchor="b" anchorCtr="0">
            <a:noAutofit/>
          </a:bodyPr>
          <a:lstStyle/>
          <a:p>
            <a:pPr>
              <a:spcBef>
                <a:spcPts val="0"/>
              </a:spcBef>
              <a:buNone/>
            </a:pPr>
            <a:r>
              <a:rPr lang="en-US" sz="1800" b="0" i="0" u="none" strike="noStrike" cap="none" baseline="0"/>
              <a:t>Kendall/Hunt</a:t>
            </a:r>
          </a:p>
        </p:txBody>
      </p:sp>
      <p:sp>
        <p:nvSpPr>
          <p:cNvPr id="436" name="Shape 436"/>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a:spcBef>
                <a:spcPts val="0"/>
              </a:spcBef>
              <a:buNone/>
            </a:pPr>
            <a:r>
              <a:rPr lang="en-US"/>
              <a:t> </a:t>
            </a:r>
          </a:p>
        </p:txBody>
      </p:sp>
    </p:spTree>
    <p:extLst>
      <p:ext uri="{BB962C8B-B14F-4D97-AF65-F5344CB8AC3E}">
        <p14:creationId xmlns:p14="http://schemas.microsoft.com/office/powerpoint/2010/main" val="41843841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Shape 443"/>
          <p:cNvSpPr txBox="1"/>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200" b="0" i="0" u="none" strike="noStrike" cap="none" baseline="0"/>
              <a:t>Chapter 10</a:t>
            </a:r>
          </a:p>
        </p:txBody>
      </p:sp>
      <p:sp>
        <p:nvSpPr>
          <p:cNvPr id="444" name="Shape 444"/>
          <p:cNvSpPr txBox="1"/>
          <p:nvPr/>
        </p:nvSpPr>
        <p:spPr>
          <a:xfrm>
            <a:off x="0" y="8686800"/>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Font typeface="Arial"/>
              <a:buNone/>
            </a:pPr>
            <a:r>
              <a:rPr lang="en-US" sz="1200" b="0" i="0" u="none" strike="noStrike" cap="none" baseline="0"/>
              <a:t>Kendall/Hunt</a:t>
            </a:r>
          </a:p>
        </p:txBody>
      </p:sp>
      <p:sp>
        <p:nvSpPr>
          <p:cNvPr id="445" name="Shape 445"/>
          <p:cNvSpPr txBox="1"/>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baseline="0"/>
              <a:t>*</a:t>
            </a:r>
          </a:p>
        </p:txBody>
      </p:sp>
      <p:sp>
        <p:nvSpPr>
          <p:cNvPr id="446" name="Shape 4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47" name="Shape 44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448" name="Shape 448"/>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a:spcBef>
                <a:spcPts val="0"/>
              </a:spcBef>
              <a:buNone/>
            </a:pPr>
            <a:r>
              <a:rPr lang="en-US" sz="1800" b="0" i="0" u="none" strike="noStrike" cap="none" baseline="0"/>
              <a:t>Chapter 10</a:t>
            </a:r>
          </a:p>
        </p:txBody>
      </p:sp>
      <p:sp>
        <p:nvSpPr>
          <p:cNvPr id="449" name="Shape 449"/>
          <p:cNvSpPr txBox="1">
            <a:spLocks noGrp="1"/>
          </p:cNvSpPr>
          <p:nvPr>
            <p:ph type="ftr" idx="11"/>
          </p:nvPr>
        </p:nvSpPr>
        <p:spPr>
          <a:xfrm>
            <a:off x="0" y="8686800"/>
            <a:ext cx="2971799" cy="457200"/>
          </a:xfrm>
          <a:prstGeom prst="rect">
            <a:avLst/>
          </a:prstGeom>
          <a:noFill/>
          <a:ln>
            <a:noFill/>
          </a:ln>
        </p:spPr>
        <p:txBody>
          <a:bodyPr lIns="91425" tIns="45700" rIns="91425" bIns="45700" anchor="b" anchorCtr="0">
            <a:noAutofit/>
          </a:bodyPr>
          <a:lstStyle/>
          <a:p>
            <a:pPr>
              <a:spcBef>
                <a:spcPts val="0"/>
              </a:spcBef>
              <a:buNone/>
            </a:pPr>
            <a:r>
              <a:rPr lang="en-US" sz="1800" b="0" i="0" u="none" strike="noStrike" cap="none" baseline="0"/>
              <a:t>Kendall/Hunt</a:t>
            </a:r>
          </a:p>
        </p:txBody>
      </p:sp>
      <p:sp>
        <p:nvSpPr>
          <p:cNvPr id="450" name="Shape 45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a:spcBef>
                <a:spcPts val="0"/>
              </a:spcBef>
              <a:buNone/>
            </a:pPr>
            <a:r>
              <a:rPr lang="en-US"/>
              <a:t> </a:t>
            </a:r>
          </a:p>
        </p:txBody>
      </p:sp>
    </p:spTree>
    <p:extLst>
      <p:ext uri="{BB962C8B-B14F-4D97-AF65-F5344CB8AC3E}">
        <p14:creationId xmlns:p14="http://schemas.microsoft.com/office/powerpoint/2010/main" val="24946071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458" name="Shape 4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9608274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Shape 46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466" name="Shape 4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7486903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Shape 475"/>
          <p:cNvSpPr txBox="1"/>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200" b="0" i="0" u="none" strike="noStrike" cap="none" baseline="0"/>
              <a:t>Chapter 10</a:t>
            </a:r>
          </a:p>
        </p:txBody>
      </p:sp>
      <p:sp>
        <p:nvSpPr>
          <p:cNvPr id="476" name="Shape 476"/>
          <p:cNvSpPr txBox="1"/>
          <p:nvPr/>
        </p:nvSpPr>
        <p:spPr>
          <a:xfrm>
            <a:off x="0" y="8686800"/>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Font typeface="Arial"/>
              <a:buNone/>
            </a:pPr>
            <a:r>
              <a:rPr lang="en-US" sz="1200" b="0" i="0" u="none" strike="noStrike" cap="none" baseline="0"/>
              <a:t>Kendall/Hunt</a:t>
            </a:r>
          </a:p>
        </p:txBody>
      </p:sp>
      <p:sp>
        <p:nvSpPr>
          <p:cNvPr id="477" name="Shape 477"/>
          <p:cNvSpPr txBox="1"/>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baseline="0"/>
              <a:t>*</a:t>
            </a:r>
          </a:p>
        </p:txBody>
      </p:sp>
      <p:sp>
        <p:nvSpPr>
          <p:cNvPr id="478" name="Shape 4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79" name="Shape 47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480" name="Shape 480"/>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a:spcBef>
                <a:spcPts val="0"/>
              </a:spcBef>
              <a:buNone/>
            </a:pPr>
            <a:r>
              <a:rPr lang="en-US" sz="1800" b="0" i="0" u="none" strike="noStrike" cap="none" baseline="0"/>
              <a:t>Chapter 10</a:t>
            </a:r>
          </a:p>
        </p:txBody>
      </p:sp>
      <p:sp>
        <p:nvSpPr>
          <p:cNvPr id="481" name="Shape 481"/>
          <p:cNvSpPr txBox="1">
            <a:spLocks noGrp="1"/>
          </p:cNvSpPr>
          <p:nvPr>
            <p:ph type="ftr" idx="11"/>
          </p:nvPr>
        </p:nvSpPr>
        <p:spPr>
          <a:xfrm>
            <a:off x="0" y="8686800"/>
            <a:ext cx="2971799" cy="457200"/>
          </a:xfrm>
          <a:prstGeom prst="rect">
            <a:avLst/>
          </a:prstGeom>
          <a:noFill/>
          <a:ln>
            <a:noFill/>
          </a:ln>
        </p:spPr>
        <p:txBody>
          <a:bodyPr lIns="91425" tIns="45700" rIns="91425" bIns="45700" anchor="b" anchorCtr="0">
            <a:noAutofit/>
          </a:bodyPr>
          <a:lstStyle/>
          <a:p>
            <a:pPr>
              <a:spcBef>
                <a:spcPts val="0"/>
              </a:spcBef>
              <a:buNone/>
            </a:pPr>
            <a:r>
              <a:rPr lang="en-US" sz="1800" b="0" i="0" u="none" strike="noStrike" cap="none" baseline="0"/>
              <a:t>Kendall/Hunt</a:t>
            </a:r>
          </a:p>
        </p:txBody>
      </p:sp>
      <p:sp>
        <p:nvSpPr>
          <p:cNvPr id="482" name="Shape 482"/>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a:spcBef>
                <a:spcPts val="0"/>
              </a:spcBef>
              <a:buNone/>
            </a:pPr>
            <a:r>
              <a:rPr lang="en-US"/>
              <a:t> </a:t>
            </a:r>
          </a:p>
        </p:txBody>
      </p:sp>
    </p:spTree>
    <p:extLst>
      <p:ext uri="{BB962C8B-B14F-4D97-AF65-F5344CB8AC3E}">
        <p14:creationId xmlns:p14="http://schemas.microsoft.com/office/powerpoint/2010/main" val="38653419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txBox="1"/>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200" b="0" i="0" u="none" strike="noStrike" cap="none" baseline="0"/>
              <a:t>Chapter 10</a:t>
            </a:r>
          </a:p>
        </p:txBody>
      </p:sp>
      <p:sp>
        <p:nvSpPr>
          <p:cNvPr id="492" name="Shape 492"/>
          <p:cNvSpPr txBox="1"/>
          <p:nvPr/>
        </p:nvSpPr>
        <p:spPr>
          <a:xfrm>
            <a:off x="0" y="8686800"/>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Font typeface="Arial"/>
              <a:buNone/>
            </a:pPr>
            <a:r>
              <a:rPr lang="en-US" sz="1200" b="0" i="0" u="none" strike="noStrike" cap="none" baseline="0"/>
              <a:t>Kendall/Hunt</a:t>
            </a:r>
          </a:p>
        </p:txBody>
      </p:sp>
      <p:sp>
        <p:nvSpPr>
          <p:cNvPr id="493" name="Shape 493"/>
          <p:cNvSpPr txBox="1"/>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baseline="0"/>
              <a:t>*</a:t>
            </a:r>
          </a:p>
        </p:txBody>
      </p:sp>
      <p:sp>
        <p:nvSpPr>
          <p:cNvPr id="494" name="Shape 4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95" name="Shape 495"/>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496" name="Shape 496"/>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a:spcBef>
                <a:spcPts val="0"/>
              </a:spcBef>
              <a:buNone/>
            </a:pPr>
            <a:r>
              <a:rPr lang="en-US" sz="1800" b="0" i="0" u="none" strike="noStrike" cap="none" baseline="0"/>
              <a:t>Chapter 10</a:t>
            </a:r>
          </a:p>
        </p:txBody>
      </p:sp>
      <p:sp>
        <p:nvSpPr>
          <p:cNvPr id="497" name="Shape 497"/>
          <p:cNvSpPr txBox="1">
            <a:spLocks noGrp="1"/>
          </p:cNvSpPr>
          <p:nvPr>
            <p:ph type="ftr" idx="11"/>
          </p:nvPr>
        </p:nvSpPr>
        <p:spPr>
          <a:xfrm>
            <a:off x="0" y="8686800"/>
            <a:ext cx="2971799" cy="457200"/>
          </a:xfrm>
          <a:prstGeom prst="rect">
            <a:avLst/>
          </a:prstGeom>
          <a:noFill/>
          <a:ln>
            <a:noFill/>
          </a:ln>
        </p:spPr>
        <p:txBody>
          <a:bodyPr lIns="91425" tIns="45700" rIns="91425" bIns="45700" anchor="b" anchorCtr="0">
            <a:noAutofit/>
          </a:bodyPr>
          <a:lstStyle/>
          <a:p>
            <a:pPr>
              <a:spcBef>
                <a:spcPts val="0"/>
              </a:spcBef>
              <a:buNone/>
            </a:pPr>
            <a:r>
              <a:rPr lang="en-US" sz="1800" b="0" i="0" u="none" strike="noStrike" cap="none" baseline="0"/>
              <a:t>Kendall/Hunt</a:t>
            </a:r>
          </a:p>
        </p:txBody>
      </p:sp>
      <p:sp>
        <p:nvSpPr>
          <p:cNvPr id="498" name="Shape 49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a:spcBef>
                <a:spcPts val="0"/>
              </a:spcBef>
              <a:buNone/>
            </a:pPr>
            <a:r>
              <a:rPr lang="en-US"/>
              <a:t> </a:t>
            </a:r>
          </a:p>
        </p:txBody>
      </p:sp>
    </p:spTree>
    <p:extLst>
      <p:ext uri="{BB962C8B-B14F-4D97-AF65-F5344CB8AC3E}">
        <p14:creationId xmlns:p14="http://schemas.microsoft.com/office/powerpoint/2010/main" val="3881005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72" name="Shape 1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564017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80" name="Shape 1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051865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87" name="Shape 1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811142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93" name="Shape 1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639237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368810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209" name="Shape 2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168243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OverTx">
  <p:cSld name="OBJECT_OVER_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82563" y="122238"/>
            <a:ext cx="8802686" cy="1206499"/>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latin typeface="Times New Roman"/>
                <a:ea typeface="Times New Roman"/>
                <a:cs typeface="Times New Roman"/>
                <a:sym typeface="Times New Roman"/>
              </a:defRPr>
            </a:lvl1pPr>
            <a:lvl2pPr algn="ctr" rtl="0">
              <a:spcBef>
                <a:spcPts val="0"/>
              </a:spcBef>
              <a:spcAft>
                <a:spcPts val="0"/>
              </a:spcAft>
              <a:defRPr sz="4400">
                <a:solidFill>
                  <a:schemeClr val="lt2"/>
                </a:solidFill>
                <a:latin typeface="Times New Roman"/>
                <a:ea typeface="Times New Roman"/>
                <a:cs typeface="Times New Roman"/>
                <a:sym typeface="Times New Roman"/>
              </a:defRPr>
            </a:lvl2pPr>
            <a:lvl3pPr algn="ctr" rtl="0">
              <a:spcBef>
                <a:spcPts val="0"/>
              </a:spcBef>
              <a:spcAft>
                <a:spcPts val="0"/>
              </a:spcAft>
              <a:defRPr sz="4400">
                <a:solidFill>
                  <a:schemeClr val="lt2"/>
                </a:solidFill>
                <a:latin typeface="Times New Roman"/>
                <a:ea typeface="Times New Roman"/>
                <a:cs typeface="Times New Roman"/>
                <a:sym typeface="Times New Roman"/>
              </a:defRPr>
            </a:lvl3pPr>
            <a:lvl4pPr algn="ctr" rtl="0">
              <a:spcBef>
                <a:spcPts val="0"/>
              </a:spcBef>
              <a:spcAft>
                <a:spcPts val="0"/>
              </a:spcAft>
              <a:defRPr sz="4400">
                <a:solidFill>
                  <a:schemeClr val="lt2"/>
                </a:solidFill>
                <a:latin typeface="Times New Roman"/>
                <a:ea typeface="Times New Roman"/>
                <a:cs typeface="Times New Roman"/>
                <a:sym typeface="Times New Roman"/>
              </a:defRPr>
            </a:lvl4pPr>
            <a:lvl5pPr algn="ctr" rtl="0">
              <a:spcBef>
                <a:spcPts val="0"/>
              </a:spcBef>
              <a:spcAft>
                <a:spcPts val="0"/>
              </a:spcAft>
              <a:defRPr sz="4400">
                <a:solidFill>
                  <a:schemeClr val="lt2"/>
                </a:solidFill>
                <a:latin typeface="Times New Roman"/>
                <a:ea typeface="Times New Roman"/>
                <a:cs typeface="Times New Roman"/>
                <a:sym typeface="Times New Roman"/>
              </a:defRPr>
            </a:lvl5pPr>
            <a:lvl6pPr marL="457200" algn="ctr" rtl="0">
              <a:spcBef>
                <a:spcPts val="0"/>
              </a:spcBef>
              <a:spcAft>
                <a:spcPts val="0"/>
              </a:spcAft>
              <a:defRPr sz="4400">
                <a:solidFill>
                  <a:schemeClr val="lt2"/>
                </a:solidFill>
                <a:latin typeface="Times New Roman"/>
                <a:ea typeface="Times New Roman"/>
                <a:cs typeface="Times New Roman"/>
                <a:sym typeface="Times New Roman"/>
              </a:defRPr>
            </a:lvl6pPr>
            <a:lvl7pPr marL="914400" algn="ctr" rtl="0">
              <a:spcBef>
                <a:spcPts val="0"/>
              </a:spcBef>
              <a:spcAft>
                <a:spcPts val="0"/>
              </a:spcAft>
              <a:defRPr sz="4400">
                <a:solidFill>
                  <a:schemeClr val="lt2"/>
                </a:solidFill>
                <a:latin typeface="Times New Roman"/>
                <a:ea typeface="Times New Roman"/>
                <a:cs typeface="Times New Roman"/>
                <a:sym typeface="Times New Roman"/>
              </a:defRPr>
            </a:lvl7pPr>
            <a:lvl8pPr marL="1371600" algn="ctr" rtl="0">
              <a:spcBef>
                <a:spcPts val="0"/>
              </a:spcBef>
              <a:spcAft>
                <a:spcPts val="0"/>
              </a:spcAft>
              <a:defRPr sz="4400">
                <a:solidFill>
                  <a:schemeClr val="lt2"/>
                </a:solidFill>
                <a:latin typeface="Times New Roman"/>
                <a:ea typeface="Times New Roman"/>
                <a:cs typeface="Times New Roman"/>
                <a:sym typeface="Times New Roman"/>
              </a:defRPr>
            </a:lvl8pPr>
            <a:lvl9pPr marL="1828800" algn="ctr" rtl="0">
              <a:spcBef>
                <a:spcPts val="0"/>
              </a:spcBef>
              <a:spcAft>
                <a:spcPts val="0"/>
              </a:spcAft>
              <a:defRPr sz="4400">
                <a:solidFill>
                  <a:schemeClr val="lt2"/>
                </a:solidFill>
                <a:latin typeface="Times New Roman"/>
                <a:ea typeface="Times New Roman"/>
                <a:cs typeface="Times New Roman"/>
                <a:sym typeface="Times New Roman"/>
              </a:defRPr>
            </a:lvl9pPr>
          </a:lstStyle>
          <a:p>
            <a:endParaRPr/>
          </a:p>
        </p:txBody>
      </p:sp>
      <p:sp>
        <p:nvSpPr>
          <p:cNvPr id="38" name="Shape 38"/>
          <p:cNvSpPr txBox="1">
            <a:spLocks noGrp="1"/>
          </p:cNvSpPr>
          <p:nvPr>
            <p:ph type="body" idx="1"/>
          </p:nvPr>
        </p:nvSpPr>
        <p:spPr>
          <a:xfrm>
            <a:off x="190500" y="1447800"/>
            <a:ext cx="8775700" cy="23114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
        <p:nvSpPr>
          <p:cNvPr id="39" name="Shape 39"/>
          <p:cNvSpPr txBox="1">
            <a:spLocks noGrp="1"/>
          </p:cNvSpPr>
          <p:nvPr>
            <p:ph type="body" idx="2"/>
          </p:nvPr>
        </p:nvSpPr>
        <p:spPr>
          <a:xfrm>
            <a:off x="190500" y="3911600"/>
            <a:ext cx="8775700" cy="23114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182561" y="122236"/>
            <a:ext cx="8802686" cy="1206499"/>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latin typeface="Times New Roman"/>
                <a:ea typeface="Times New Roman"/>
                <a:cs typeface="Times New Roman"/>
                <a:sym typeface="Times New Roman"/>
              </a:defRPr>
            </a:lvl1pPr>
            <a:lvl2pPr algn="ctr" rtl="0">
              <a:spcBef>
                <a:spcPts val="0"/>
              </a:spcBef>
              <a:spcAft>
                <a:spcPts val="0"/>
              </a:spcAft>
              <a:defRPr sz="4400">
                <a:solidFill>
                  <a:schemeClr val="lt2"/>
                </a:solidFill>
                <a:latin typeface="Times New Roman"/>
                <a:ea typeface="Times New Roman"/>
                <a:cs typeface="Times New Roman"/>
                <a:sym typeface="Times New Roman"/>
              </a:defRPr>
            </a:lvl2pPr>
            <a:lvl3pPr algn="ctr" rtl="0">
              <a:spcBef>
                <a:spcPts val="0"/>
              </a:spcBef>
              <a:spcAft>
                <a:spcPts val="0"/>
              </a:spcAft>
              <a:defRPr sz="4400">
                <a:solidFill>
                  <a:schemeClr val="lt2"/>
                </a:solidFill>
                <a:latin typeface="Times New Roman"/>
                <a:ea typeface="Times New Roman"/>
                <a:cs typeface="Times New Roman"/>
                <a:sym typeface="Times New Roman"/>
              </a:defRPr>
            </a:lvl3pPr>
            <a:lvl4pPr algn="ctr" rtl="0">
              <a:spcBef>
                <a:spcPts val="0"/>
              </a:spcBef>
              <a:spcAft>
                <a:spcPts val="0"/>
              </a:spcAft>
              <a:defRPr sz="4400">
                <a:solidFill>
                  <a:schemeClr val="lt2"/>
                </a:solidFill>
                <a:latin typeface="Times New Roman"/>
                <a:ea typeface="Times New Roman"/>
                <a:cs typeface="Times New Roman"/>
                <a:sym typeface="Times New Roman"/>
              </a:defRPr>
            </a:lvl4pPr>
            <a:lvl5pPr algn="ctr" rtl="0">
              <a:spcBef>
                <a:spcPts val="0"/>
              </a:spcBef>
              <a:spcAft>
                <a:spcPts val="0"/>
              </a:spcAft>
              <a:defRPr sz="4400">
                <a:solidFill>
                  <a:schemeClr val="lt2"/>
                </a:solidFill>
                <a:latin typeface="Times New Roman"/>
                <a:ea typeface="Times New Roman"/>
                <a:cs typeface="Times New Roman"/>
                <a:sym typeface="Times New Roman"/>
              </a:defRPr>
            </a:lvl5pPr>
            <a:lvl6pPr marL="457200" algn="ctr" rtl="0">
              <a:spcBef>
                <a:spcPts val="0"/>
              </a:spcBef>
              <a:spcAft>
                <a:spcPts val="0"/>
              </a:spcAft>
              <a:defRPr sz="4400">
                <a:solidFill>
                  <a:schemeClr val="lt2"/>
                </a:solidFill>
                <a:latin typeface="Times New Roman"/>
                <a:ea typeface="Times New Roman"/>
                <a:cs typeface="Times New Roman"/>
                <a:sym typeface="Times New Roman"/>
              </a:defRPr>
            </a:lvl6pPr>
            <a:lvl7pPr marL="914400" algn="ctr" rtl="0">
              <a:spcBef>
                <a:spcPts val="0"/>
              </a:spcBef>
              <a:spcAft>
                <a:spcPts val="0"/>
              </a:spcAft>
              <a:defRPr sz="4400">
                <a:solidFill>
                  <a:schemeClr val="lt2"/>
                </a:solidFill>
                <a:latin typeface="Times New Roman"/>
                <a:ea typeface="Times New Roman"/>
                <a:cs typeface="Times New Roman"/>
                <a:sym typeface="Times New Roman"/>
              </a:defRPr>
            </a:lvl7pPr>
            <a:lvl8pPr marL="1371600" algn="ctr" rtl="0">
              <a:spcBef>
                <a:spcPts val="0"/>
              </a:spcBef>
              <a:spcAft>
                <a:spcPts val="0"/>
              </a:spcAft>
              <a:defRPr sz="4400">
                <a:solidFill>
                  <a:schemeClr val="lt2"/>
                </a:solidFill>
                <a:latin typeface="Times New Roman"/>
                <a:ea typeface="Times New Roman"/>
                <a:cs typeface="Times New Roman"/>
                <a:sym typeface="Times New Roman"/>
              </a:defRPr>
            </a:lvl8pPr>
            <a:lvl9pPr marL="1828800" algn="ctr" rtl="0">
              <a:spcBef>
                <a:spcPts val="0"/>
              </a:spcBef>
              <a:spcAft>
                <a:spcPts val="0"/>
              </a:spcAft>
              <a:defRPr sz="4400">
                <a:solidFill>
                  <a:schemeClr val="lt2"/>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cSld name="TWO_OBJECTS_WITH_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0" name="Shape 7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Times New Roman"/>
              <a:buNone/>
              <a:defRPr sz="2400" b="1"/>
            </a:lvl1pPr>
            <a:lvl2pPr marL="457200" indent="0" rtl="0">
              <a:spcBef>
                <a:spcPts val="0"/>
              </a:spcBef>
              <a:buFont typeface="Times New Roman"/>
              <a:buNone/>
              <a:defRPr sz="2000" b="1"/>
            </a:lvl2pPr>
            <a:lvl3pPr marL="914400" indent="0" rtl="0">
              <a:spcBef>
                <a:spcPts val="0"/>
              </a:spcBef>
              <a:buFont typeface="Times New Roman"/>
              <a:buNone/>
              <a:defRPr sz="1800" b="1"/>
            </a:lvl3pPr>
            <a:lvl4pPr marL="1371600" indent="0" rtl="0">
              <a:spcBef>
                <a:spcPts val="0"/>
              </a:spcBef>
              <a:buFont typeface="Times New Roman"/>
              <a:buNone/>
              <a:defRPr sz="1600" b="1"/>
            </a:lvl4pPr>
            <a:lvl5pPr marL="1828800" indent="0" rtl="0">
              <a:spcBef>
                <a:spcPts val="0"/>
              </a:spcBef>
              <a:buFont typeface="Times New Roman"/>
              <a:buNone/>
              <a:defRPr sz="1600" b="1"/>
            </a:lvl5pPr>
            <a:lvl6pPr marL="2286000" indent="0" rtl="0">
              <a:spcBef>
                <a:spcPts val="0"/>
              </a:spcBef>
              <a:buFont typeface="Times New Roman"/>
              <a:buNone/>
              <a:defRPr sz="1600" b="1"/>
            </a:lvl6pPr>
            <a:lvl7pPr marL="2743200" indent="0" rtl="0">
              <a:spcBef>
                <a:spcPts val="0"/>
              </a:spcBef>
              <a:buFont typeface="Times New Roman"/>
              <a:buNone/>
              <a:defRPr sz="1600" b="1"/>
            </a:lvl7pPr>
            <a:lvl8pPr marL="3200400" indent="0" rtl="0">
              <a:spcBef>
                <a:spcPts val="0"/>
              </a:spcBef>
              <a:buFont typeface="Times New Roman"/>
              <a:buNone/>
              <a:defRPr sz="1600" b="1"/>
            </a:lvl8pPr>
            <a:lvl9pPr marL="3657600" indent="0" rtl="0">
              <a:spcBef>
                <a:spcPts val="0"/>
              </a:spcBef>
              <a:buFont typeface="Times New Roman"/>
              <a:buNone/>
              <a:defRPr sz="1600" b="1"/>
            </a:lvl9pPr>
          </a:lstStyle>
          <a:p>
            <a:endParaRPr/>
          </a:p>
        </p:txBody>
      </p:sp>
      <p:sp>
        <p:nvSpPr>
          <p:cNvPr id="71" name="Shape 71"/>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72" name="Shape 72"/>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Times New Roman"/>
              <a:buNone/>
              <a:defRPr sz="2400" b="1"/>
            </a:lvl1pPr>
            <a:lvl2pPr marL="457200" indent="0" rtl="0">
              <a:spcBef>
                <a:spcPts val="0"/>
              </a:spcBef>
              <a:buFont typeface="Times New Roman"/>
              <a:buNone/>
              <a:defRPr sz="2000" b="1"/>
            </a:lvl2pPr>
            <a:lvl3pPr marL="914400" indent="0" rtl="0">
              <a:spcBef>
                <a:spcPts val="0"/>
              </a:spcBef>
              <a:buFont typeface="Times New Roman"/>
              <a:buNone/>
              <a:defRPr sz="1800" b="1"/>
            </a:lvl3pPr>
            <a:lvl4pPr marL="1371600" indent="0" rtl="0">
              <a:spcBef>
                <a:spcPts val="0"/>
              </a:spcBef>
              <a:buFont typeface="Times New Roman"/>
              <a:buNone/>
              <a:defRPr sz="1600" b="1"/>
            </a:lvl4pPr>
            <a:lvl5pPr marL="1828800" indent="0" rtl="0">
              <a:spcBef>
                <a:spcPts val="0"/>
              </a:spcBef>
              <a:buFont typeface="Times New Roman"/>
              <a:buNone/>
              <a:defRPr sz="1600" b="1"/>
            </a:lvl5pPr>
            <a:lvl6pPr marL="2286000" indent="0" rtl="0">
              <a:spcBef>
                <a:spcPts val="0"/>
              </a:spcBef>
              <a:buFont typeface="Times New Roman"/>
              <a:buNone/>
              <a:defRPr sz="1600" b="1"/>
            </a:lvl6pPr>
            <a:lvl7pPr marL="2743200" indent="0" rtl="0">
              <a:spcBef>
                <a:spcPts val="0"/>
              </a:spcBef>
              <a:buFont typeface="Times New Roman"/>
              <a:buNone/>
              <a:defRPr sz="1600" b="1"/>
            </a:lvl7pPr>
            <a:lvl8pPr marL="3200400" indent="0" rtl="0">
              <a:spcBef>
                <a:spcPts val="0"/>
              </a:spcBef>
              <a:buFont typeface="Times New Roman"/>
              <a:buNone/>
              <a:defRPr sz="1600" b="1"/>
            </a:lvl8pPr>
            <a:lvl9pPr marL="3657600" indent="0" rtl="0">
              <a:spcBef>
                <a:spcPts val="0"/>
              </a:spcBef>
              <a:buFont typeface="Times New Roman"/>
              <a:buNone/>
              <a:defRPr sz="1600" b="1"/>
            </a:lvl9pPr>
          </a:lstStyle>
          <a:p>
            <a:endParaRPr/>
          </a:p>
        </p:txBody>
      </p:sp>
      <p:sp>
        <p:nvSpPr>
          <p:cNvPr id="73" name="Shape 73"/>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_OBJECTS">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182561" y="122236"/>
            <a:ext cx="8802686" cy="1206499"/>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latin typeface="Times New Roman"/>
                <a:ea typeface="Times New Roman"/>
                <a:cs typeface="Times New Roman"/>
                <a:sym typeface="Times New Roman"/>
              </a:defRPr>
            </a:lvl1pPr>
            <a:lvl2pPr algn="ctr" rtl="0">
              <a:spcBef>
                <a:spcPts val="0"/>
              </a:spcBef>
              <a:spcAft>
                <a:spcPts val="0"/>
              </a:spcAft>
              <a:defRPr sz="4400">
                <a:solidFill>
                  <a:schemeClr val="lt2"/>
                </a:solidFill>
                <a:latin typeface="Times New Roman"/>
                <a:ea typeface="Times New Roman"/>
                <a:cs typeface="Times New Roman"/>
                <a:sym typeface="Times New Roman"/>
              </a:defRPr>
            </a:lvl2pPr>
            <a:lvl3pPr algn="ctr" rtl="0">
              <a:spcBef>
                <a:spcPts val="0"/>
              </a:spcBef>
              <a:spcAft>
                <a:spcPts val="0"/>
              </a:spcAft>
              <a:defRPr sz="4400">
                <a:solidFill>
                  <a:schemeClr val="lt2"/>
                </a:solidFill>
                <a:latin typeface="Times New Roman"/>
                <a:ea typeface="Times New Roman"/>
                <a:cs typeface="Times New Roman"/>
                <a:sym typeface="Times New Roman"/>
              </a:defRPr>
            </a:lvl3pPr>
            <a:lvl4pPr algn="ctr" rtl="0">
              <a:spcBef>
                <a:spcPts val="0"/>
              </a:spcBef>
              <a:spcAft>
                <a:spcPts val="0"/>
              </a:spcAft>
              <a:defRPr sz="4400">
                <a:solidFill>
                  <a:schemeClr val="lt2"/>
                </a:solidFill>
                <a:latin typeface="Times New Roman"/>
                <a:ea typeface="Times New Roman"/>
                <a:cs typeface="Times New Roman"/>
                <a:sym typeface="Times New Roman"/>
              </a:defRPr>
            </a:lvl4pPr>
            <a:lvl5pPr algn="ctr" rtl="0">
              <a:spcBef>
                <a:spcPts val="0"/>
              </a:spcBef>
              <a:spcAft>
                <a:spcPts val="0"/>
              </a:spcAft>
              <a:defRPr sz="4400">
                <a:solidFill>
                  <a:schemeClr val="lt2"/>
                </a:solidFill>
                <a:latin typeface="Times New Roman"/>
                <a:ea typeface="Times New Roman"/>
                <a:cs typeface="Times New Roman"/>
                <a:sym typeface="Times New Roman"/>
              </a:defRPr>
            </a:lvl5pPr>
            <a:lvl6pPr marL="457200" algn="ctr" rtl="0">
              <a:spcBef>
                <a:spcPts val="0"/>
              </a:spcBef>
              <a:spcAft>
                <a:spcPts val="0"/>
              </a:spcAft>
              <a:defRPr sz="4400">
                <a:solidFill>
                  <a:schemeClr val="lt2"/>
                </a:solidFill>
                <a:latin typeface="Times New Roman"/>
                <a:ea typeface="Times New Roman"/>
                <a:cs typeface="Times New Roman"/>
                <a:sym typeface="Times New Roman"/>
              </a:defRPr>
            </a:lvl6pPr>
            <a:lvl7pPr marL="914400" algn="ctr" rtl="0">
              <a:spcBef>
                <a:spcPts val="0"/>
              </a:spcBef>
              <a:spcAft>
                <a:spcPts val="0"/>
              </a:spcAft>
              <a:defRPr sz="4400">
                <a:solidFill>
                  <a:schemeClr val="lt2"/>
                </a:solidFill>
                <a:latin typeface="Times New Roman"/>
                <a:ea typeface="Times New Roman"/>
                <a:cs typeface="Times New Roman"/>
                <a:sym typeface="Times New Roman"/>
              </a:defRPr>
            </a:lvl7pPr>
            <a:lvl8pPr marL="1371600" algn="ctr" rtl="0">
              <a:spcBef>
                <a:spcPts val="0"/>
              </a:spcBef>
              <a:spcAft>
                <a:spcPts val="0"/>
              </a:spcAft>
              <a:defRPr sz="4400">
                <a:solidFill>
                  <a:schemeClr val="lt2"/>
                </a:solidFill>
                <a:latin typeface="Times New Roman"/>
                <a:ea typeface="Times New Roman"/>
                <a:cs typeface="Times New Roman"/>
                <a:sym typeface="Times New Roman"/>
              </a:defRPr>
            </a:lvl8pPr>
            <a:lvl9pPr marL="1828800" algn="ctr" rtl="0">
              <a:spcBef>
                <a:spcPts val="0"/>
              </a:spcBef>
              <a:spcAft>
                <a:spcPts val="0"/>
              </a:spcAft>
              <a:defRPr sz="4400">
                <a:solidFill>
                  <a:schemeClr val="lt2"/>
                </a:solidFill>
                <a:latin typeface="Times New Roman"/>
                <a:ea typeface="Times New Roman"/>
                <a:cs typeface="Times New Roman"/>
                <a:sym typeface="Times New Roman"/>
              </a:defRPr>
            </a:lvl9pPr>
          </a:lstStyle>
          <a:p>
            <a:endParaRPr/>
          </a:p>
        </p:txBody>
      </p:sp>
      <p:sp>
        <p:nvSpPr>
          <p:cNvPr id="76" name="Shape 76"/>
          <p:cNvSpPr txBox="1">
            <a:spLocks noGrp="1"/>
          </p:cNvSpPr>
          <p:nvPr>
            <p:ph type="body" idx="1"/>
          </p:nvPr>
        </p:nvSpPr>
        <p:spPr>
          <a:xfrm>
            <a:off x="190500" y="1447800"/>
            <a:ext cx="4311649" cy="4775200"/>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77" name="Shape 77"/>
          <p:cNvSpPr txBox="1">
            <a:spLocks noGrp="1"/>
          </p:cNvSpPr>
          <p:nvPr>
            <p:ph type="body" idx="2"/>
          </p:nvPr>
        </p:nvSpPr>
        <p:spPr>
          <a:xfrm>
            <a:off x="4654550" y="1447800"/>
            <a:ext cx="4311649" cy="4775200"/>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_HEADER">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80" name="Shape 80"/>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Times New Roman"/>
              <a:buNone/>
              <a:defRPr sz="2000"/>
            </a:lvl1pPr>
            <a:lvl2pPr marL="457200" indent="0" rtl="0">
              <a:spcBef>
                <a:spcPts val="0"/>
              </a:spcBef>
              <a:buFont typeface="Times New Roman"/>
              <a:buNone/>
              <a:defRPr sz="1800"/>
            </a:lvl2pPr>
            <a:lvl3pPr marL="914400" indent="0" rtl="0">
              <a:spcBef>
                <a:spcPts val="0"/>
              </a:spcBef>
              <a:buFont typeface="Times New Roman"/>
              <a:buNone/>
              <a:defRPr sz="1600"/>
            </a:lvl3pPr>
            <a:lvl4pPr marL="1371600" indent="0" rtl="0">
              <a:spcBef>
                <a:spcPts val="0"/>
              </a:spcBef>
              <a:buFont typeface="Times New Roman"/>
              <a:buNone/>
              <a:defRPr sz="1400"/>
            </a:lvl4pPr>
            <a:lvl5pPr marL="1828800" indent="0" rtl="0">
              <a:spcBef>
                <a:spcPts val="0"/>
              </a:spcBef>
              <a:buFont typeface="Times New Roman"/>
              <a:buNone/>
              <a:defRPr sz="1400"/>
            </a:lvl5pPr>
            <a:lvl6pPr marL="2286000" indent="0" rtl="0">
              <a:spcBef>
                <a:spcPts val="0"/>
              </a:spcBef>
              <a:buFont typeface="Times New Roman"/>
              <a:buNone/>
              <a:defRPr sz="1400"/>
            </a:lvl6pPr>
            <a:lvl7pPr marL="2743200" indent="0" rtl="0">
              <a:spcBef>
                <a:spcPts val="0"/>
              </a:spcBef>
              <a:buFont typeface="Times New Roman"/>
              <a:buNone/>
              <a:defRPr sz="1400"/>
            </a:lvl7pPr>
            <a:lvl8pPr marL="3200400" indent="0" rtl="0">
              <a:spcBef>
                <a:spcPts val="0"/>
              </a:spcBef>
              <a:buFont typeface="Times New Roman"/>
              <a:buNone/>
              <a:defRPr sz="1400"/>
            </a:lvl8pPr>
            <a:lvl9pPr marL="3657600" indent="0" rtl="0">
              <a:spcBef>
                <a:spcPts val="0"/>
              </a:spcBef>
              <a:buFont typeface="Times New Roman"/>
              <a:buNone/>
              <a:defRPr sz="14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182561" y="122236"/>
            <a:ext cx="8802686" cy="1206499"/>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latin typeface="Times New Roman"/>
                <a:ea typeface="Times New Roman"/>
                <a:cs typeface="Times New Roman"/>
                <a:sym typeface="Times New Roman"/>
              </a:defRPr>
            </a:lvl1pPr>
            <a:lvl2pPr algn="ctr" rtl="0">
              <a:spcBef>
                <a:spcPts val="0"/>
              </a:spcBef>
              <a:spcAft>
                <a:spcPts val="0"/>
              </a:spcAft>
              <a:defRPr sz="4400">
                <a:solidFill>
                  <a:schemeClr val="lt2"/>
                </a:solidFill>
                <a:latin typeface="Times New Roman"/>
                <a:ea typeface="Times New Roman"/>
                <a:cs typeface="Times New Roman"/>
                <a:sym typeface="Times New Roman"/>
              </a:defRPr>
            </a:lvl2pPr>
            <a:lvl3pPr algn="ctr" rtl="0">
              <a:spcBef>
                <a:spcPts val="0"/>
              </a:spcBef>
              <a:spcAft>
                <a:spcPts val="0"/>
              </a:spcAft>
              <a:defRPr sz="4400">
                <a:solidFill>
                  <a:schemeClr val="lt2"/>
                </a:solidFill>
                <a:latin typeface="Times New Roman"/>
                <a:ea typeface="Times New Roman"/>
                <a:cs typeface="Times New Roman"/>
                <a:sym typeface="Times New Roman"/>
              </a:defRPr>
            </a:lvl3pPr>
            <a:lvl4pPr algn="ctr" rtl="0">
              <a:spcBef>
                <a:spcPts val="0"/>
              </a:spcBef>
              <a:spcAft>
                <a:spcPts val="0"/>
              </a:spcAft>
              <a:defRPr sz="4400">
                <a:solidFill>
                  <a:schemeClr val="lt2"/>
                </a:solidFill>
                <a:latin typeface="Times New Roman"/>
                <a:ea typeface="Times New Roman"/>
                <a:cs typeface="Times New Roman"/>
                <a:sym typeface="Times New Roman"/>
              </a:defRPr>
            </a:lvl4pPr>
            <a:lvl5pPr algn="ctr" rtl="0">
              <a:spcBef>
                <a:spcPts val="0"/>
              </a:spcBef>
              <a:spcAft>
                <a:spcPts val="0"/>
              </a:spcAft>
              <a:defRPr sz="4400">
                <a:solidFill>
                  <a:schemeClr val="lt2"/>
                </a:solidFill>
                <a:latin typeface="Times New Roman"/>
                <a:ea typeface="Times New Roman"/>
                <a:cs typeface="Times New Roman"/>
                <a:sym typeface="Times New Roman"/>
              </a:defRPr>
            </a:lvl5pPr>
            <a:lvl6pPr marL="457200" algn="ctr" rtl="0">
              <a:spcBef>
                <a:spcPts val="0"/>
              </a:spcBef>
              <a:spcAft>
                <a:spcPts val="0"/>
              </a:spcAft>
              <a:defRPr sz="4400">
                <a:solidFill>
                  <a:schemeClr val="lt2"/>
                </a:solidFill>
                <a:latin typeface="Times New Roman"/>
                <a:ea typeface="Times New Roman"/>
                <a:cs typeface="Times New Roman"/>
                <a:sym typeface="Times New Roman"/>
              </a:defRPr>
            </a:lvl6pPr>
            <a:lvl7pPr marL="914400" algn="ctr" rtl="0">
              <a:spcBef>
                <a:spcPts val="0"/>
              </a:spcBef>
              <a:spcAft>
                <a:spcPts val="0"/>
              </a:spcAft>
              <a:defRPr sz="4400">
                <a:solidFill>
                  <a:schemeClr val="lt2"/>
                </a:solidFill>
                <a:latin typeface="Times New Roman"/>
                <a:ea typeface="Times New Roman"/>
                <a:cs typeface="Times New Roman"/>
                <a:sym typeface="Times New Roman"/>
              </a:defRPr>
            </a:lvl7pPr>
            <a:lvl8pPr marL="1371600" algn="ctr" rtl="0">
              <a:spcBef>
                <a:spcPts val="0"/>
              </a:spcBef>
              <a:spcAft>
                <a:spcPts val="0"/>
              </a:spcAft>
              <a:defRPr sz="4400">
                <a:solidFill>
                  <a:schemeClr val="lt2"/>
                </a:solidFill>
                <a:latin typeface="Times New Roman"/>
                <a:ea typeface="Times New Roman"/>
                <a:cs typeface="Times New Roman"/>
                <a:sym typeface="Times New Roman"/>
              </a:defRPr>
            </a:lvl8pPr>
            <a:lvl9pPr marL="1828800" algn="ctr" rtl="0">
              <a:spcBef>
                <a:spcPts val="0"/>
              </a:spcBef>
              <a:spcAft>
                <a:spcPts val="0"/>
              </a:spcAft>
              <a:defRPr sz="4400">
                <a:solidFill>
                  <a:schemeClr val="lt2"/>
                </a:solidFill>
                <a:latin typeface="Times New Roman"/>
                <a:ea typeface="Times New Roman"/>
                <a:cs typeface="Times New Roman"/>
                <a:sym typeface="Times New Roman"/>
              </a:defRPr>
            </a:lvl9pPr>
          </a:lstStyle>
          <a:p>
            <a:endParaRPr/>
          </a:p>
        </p:txBody>
      </p:sp>
      <p:sp>
        <p:nvSpPr>
          <p:cNvPr id="83" name="Shape 83"/>
          <p:cNvSpPr txBox="1">
            <a:spLocks noGrp="1"/>
          </p:cNvSpPr>
          <p:nvPr>
            <p:ph type="body" idx="1"/>
          </p:nvPr>
        </p:nvSpPr>
        <p:spPr>
          <a:xfrm>
            <a:off x="190500" y="1447800"/>
            <a:ext cx="8775700" cy="47752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3"/>
        <p:cNvGrpSpPr/>
        <p:nvPr/>
      </p:nvGrpSpPr>
      <p:grpSpPr>
        <a:xfrm>
          <a:off x="0" y="0"/>
          <a:ext cx="0" cy="0"/>
          <a:chOff x="0" y="0"/>
          <a:chExt cx="0" cy="0"/>
        </a:xfrm>
      </p:grpSpPr>
      <p:sp>
        <p:nvSpPr>
          <p:cNvPr id="114" name="Shape 114"/>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chemeClr val="lt1"/>
              </a:buClr>
              <a:buFont typeface="Times New Roman"/>
              <a:buNone/>
              <a:defRPr sz="3200" b="0" i="0" u="none" strike="noStrike" cap="none" baseline="0">
                <a:solidFill>
                  <a:schemeClr val="lt1"/>
                </a:solidFill>
                <a:latin typeface="Times New Roman"/>
                <a:ea typeface="Times New Roman"/>
                <a:cs typeface="Times New Roman"/>
                <a:sym typeface="Times New Roman"/>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15" name="Shape 115"/>
          <p:cNvSpPr txBox="1">
            <a:spLocks noGrp="1"/>
          </p:cNvSpPr>
          <p:nvPr>
            <p:ph type="ctrTitle"/>
          </p:nvPr>
        </p:nvSpPr>
        <p:spPr>
          <a:xfrm>
            <a:off x="685800" y="2286000"/>
            <a:ext cx="7772400" cy="1143000"/>
          </a:xfrm>
          <a:prstGeom prst="rect">
            <a:avLst/>
          </a:prstGeom>
          <a:noFill/>
          <a:ln>
            <a:noFill/>
          </a:ln>
        </p:spPr>
        <p:txBody>
          <a:bodyPr lIns="91425" tIns="91425" rIns="91425" bIns="91425" anchor="t" anchorCtr="0"/>
          <a:lstStyle>
            <a:lvl1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16"/>
        <p:cNvGrpSpPr/>
        <p:nvPr/>
      </p:nvGrpSpPr>
      <p:grpSpPr>
        <a:xfrm>
          <a:off x="0" y="0"/>
          <a:ext cx="0" cy="0"/>
          <a:chOff x="0" y="0"/>
          <a:chExt cx="0" cy="0"/>
        </a:xfrm>
      </p:grpSpPr>
      <p:sp>
        <p:nvSpPr>
          <p:cNvPr id="117" name="Shape 117"/>
          <p:cNvSpPr txBox="1">
            <a:spLocks noGrp="1"/>
          </p:cNvSpPr>
          <p:nvPr>
            <p:ph type="ctrTitle"/>
          </p:nvPr>
        </p:nvSpPr>
        <p:spPr>
          <a:xfrm>
            <a:off x="0" y="533400"/>
            <a:ext cx="9144000" cy="2057400"/>
          </a:xfrm>
          <a:prstGeom prst="rect">
            <a:avLst/>
          </a:prstGeom>
          <a:noFill/>
          <a:ln>
            <a:noFill/>
          </a:ln>
        </p:spPr>
        <p:txBody>
          <a:bodyPr lIns="91425" tIns="91425" rIns="91425" bIns="91425" anchor="b" anchorCtr="0"/>
          <a:lstStyle>
            <a:lvl1pPr marL="0" marR="0" indent="0" algn="ctr" rtl="0">
              <a:spcBef>
                <a:spcPts val="0"/>
              </a:spcBef>
              <a:spcAft>
                <a:spcPts val="0"/>
              </a:spcAft>
              <a:defRPr sz="3200" b="0" i="0" u="none" strike="noStrike" cap="none" baseline="0">
                <a:solidFill>
                  <a:schemeClr val="lt2"/>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18" name="Shape 118"/>
          <p:cNvSpPr txBox="1">
            <a:spLocks noGrp="1"/>
          </p:cNvSpPr>
          <p:nvPr>
            <p:ph type="subTitle" idx="1"/>
          </p:nvPr>
        </p:nvSpPr>
        <p:spPr>
          <a:xfrm>
            <a:off x="3048000" y="3276600"/>
            <a:ext cx="5333999" cy="2590800"/>
          </a:xfrm>
          <a:prstGeom prst="rect">
            <a:avLst/>
          </a:prstGeom>
          <a:noFill/>
          <a:ln>
            <a:noFill/>
          </a:ln>
        </p:spPr>
        <p:txBody>
          <a:bodyPr lIns="91425" tIns="91425" rIns="91425" bIns="91425" anchor="t" anchorCtr="0"/>
          <a:lstStyle>
            <a:lvl1pPr marL="1143000" marR="0" indent="-136525" algn="l" rtl="0">
              <a:spcBef>
                <a:spcPts val="480"/>
              </a:spcBef>
              <a:spcAft>
                <a:spcPts val="0"/>
              </a:spcAft>
              <a:buClr>
                <a:schemeClr val="lt1"/>
              </a:buClr>
              <a:buFont typeface="Arial"/>
              <a:buChar char="●"/>
              <a:defRPr sz="2400" b="0" i="0" u="none" strike="noStrike" cap="none" baseline="0">
                <a:solidFill>
                  <a:schemeClr val="lt1"/>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19" name="Shape 119"/>
          <p:cNvSpPr txBox="1">
            <a:spLocks noGrp="1"/>
          </p:cNvSpPr>
          <p:nvPr>
            <p:ph type="ftr" idx="11"/>
          </p:nvPr>
        </p:nvSpPr>
        <p:spPr>
          <a:xfrm>
            <a:off x="2925761" y="6272212"/>
            <a:ext cx="3457574" cy="457200"/>
          </a:xfrm>
          <a:prstGeom prst="rect">
            <a:avLst/>
          </a:prstGeom>
          <a:noFill/>
          <a:ln>
            <a:noFill/>
          </a:ln>
        </p:spPr>
        <p:txBody>
          <a:bodyPr lIns="91425" tIns="91425" rIns="91425" bIns="91425" anchor="ctr" anchorCtr="0"/>
          <a:lstStyle>
            <a:lvl1pPr marL="0" marR="0" indent="0" algn="ctr" rtl="0">
              <a:spcBef>
                <a:spcPts val="0"/>
              </a:spcBef>
              <a:defRPr sz="1400" b="0" i="0" u="none" strike="noStrike" cap="none" baseline="0">
                <a:solidFill>
                  <a:schemeClr val="lt1"/>
                </a:solidFill>
                <a:latin typeface="Times New Roman"/>
                <a:ea typeface="Times New Roman"/>
                <a:cs typeface="Times New Roman"/>
                <a:sym typeface="Times New Roman"/>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0" name="Shape 120"/>
          <p:cNvSpPr txBox="1">
            <a:spLocks noGrp="1"/>
          </p:cNvSpPr>
          <p:nvPr>
            <p:ph type="sldNum" idx="12"/>
          </p:nvPr>
        </p:nvSpPr>
        <p:spPr>
          <a:xfrm>
            <a:off x="6553200" y="6248400"/>
            <a:ext cx="2443161" cy="45720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400" b="0" i="0" u="none" strike="noStrike" cap="none" baseline="0">
              <a:solidFill>
                <a:schemeClr val="lt1"/>
              </a:solidFill>
              <a:latin typeface="Times New Roman"/>
              <a:ea typeface="Times New Roman"/>
              <a:cs typeface="Times New Roman"/>
              <a:sym typeface="Times New Roman"/>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
        <p:nvSpPr>
          <p:cNvPr id="121" name="Shape 121"/>
          <p:cNvSpPr txBox="1">
            <a:spLocks noGrp="1"/>
          </p:cNvSpPr>
          <p:nvPr>
            <p:ph type="title" idx="2"/>
          </p:nvPr>
        </p:nvSpPr>
        <p:spPr>
          <a:xfrm>
            <a:off x="182561" y="122236"/>
            <a:ext cx="8802686" cy="1206499"/>
          </a:xfrm>
          <a:prstGeom prst="rect">
            <a:avLst/>
          </a:prstGeom>
          <a:noFill/>
          <a:ln>
            <a:noFill/>
          </a:ln>
        </p:spPr>
        <p:txBody>
          <a:bodyPr lIns="91425" tIns="91425" rIns="91425" bIns="91425" anchor="ctr" anchorCtr="0"/>
          <a:lstStyle>
            <a:lvl1pPr algn="ctr" rtl="0">
              <a:spcBef>
                <a:spcPts val="0"/>
              </a:spcBef>
              <a:spcAft>
                <a:spcPts val="0"/>
              </a:spcAft>
              <a:defRPr sz="4400">
                <a:solidFill>
                  <a:schemeClr val="lt2"/>
                </a:solidFill>
                <a:latin typeface="Times New Roman"/>
                <a:ea typeface="Times New Roman"/>
                <a:cs typeface="Times New Roman"/>
                <a:sym typeface="Times New Roman"/>
              </a:defRPr>
            </a:lvl1pPr>
            <a:lvl2pPr algn="ctr" rtl="0">
              <a:spcBef>
                <a:spcPts val="0"/>
              </a:spcBef>
              <a:spcAft>
                <a:spcPts val="0"/>
              </a:spcAft>
              <a:defRPr sz="4400">
                <a:solidFill>
                  <a:schemeClr val="lt2"/>
                </a:solidFill>
                <a:latin typeface="Times New Roman"/>
                <a:ea typeface="Times New Roman"/>
                <a:cs typeface="Times New Roman"/>
                <a:sym typeface="Times New Roman"/>
              </a:defRPr>
            </a:lvl2pPr>
            <a:lvl3pPr algn="ctr" rtl="0">
              <a:spcBef>
                <a:spcPts val="0"/>
              </a:spcBef>
              <a:spcAft>
                <a:spcPts val="0"/>
              </a:spcAft>
              <a:defRPr sz="4400">
                <a:solidFill>
                  <a:schemeClr val="lt2"/>
                </a:solidFill>
                <a:latin typeface="Times New Roman"/>
                <a:ea typeface="Times New Roman"/>
                <a:cs typeface="Times New Roman"/>
                <a:sym typeface="Times New Roman"/>
              </a:defRPr>
            </a:lvl3pPr>
            <a:lvl4pPr algn="ctr" rtl="0">
              <a:spcBef>
                <a:spcPts val="0"/>
              </a:spcBef>
              <a:spcAft>
                <a:spcPts val="0"/>
              </a:spcAft>
              <a:defRPr sz="4400">
                <a:solidFill>
                  <a:schemeClr val="lt2"/>
                </a:solidFill>
                <a:latin typeface="Times New Roman"/>
                <a:ea typeface="Times New Roman"/>
                <a:cs typeface="Times New Roman"/>
                <a:sym typeface="Times New Roman"/>
              </a:defRPr>
            </a:lvl4pPr>
            <a:lvl5pPr algn="ctr" rtl="0">
              <a:spcBef>
                <a:spcPts val="0"/>
              </a:spcBef>
              <a:spcAft>
                <a:spcPts val="0"/>
              </a:spcAft>
              <a:defRPr sz="4400">
                <a:solidFill>
                  <a:schemeClr val="lt2"/>
                </a:solidFill>
                <a:latin typeface="Times New Roman"/>
                <a:ea typeface="Times New Roman"/>
                <a:cs typeface="Times New Roman"/>
                <a:sym typeface="Times New Roman"/>
              </a:defRPr>
            </a:lvl5pPr>
            <a:lvl6pPr marL="457200" algn="ctr" rtl="0">
              <a:spcBef>
                <a:spcPts val="0"/>
              </a:spcBef>
              <a:spcAft>
                <a:spcPts val="0"/>
              </a:spcAft>
              <a:defRPr sz="4400">
                <a:solidFill>
                  <a:schemeClr val="lt2"/>
                </a:solidFill>
                <a:latin typeface="Times New Roman"/>
                <a:ea typeface="Times New Roman"/>
                <a:cs typeface="Times New Roman"/>
                <a:sym typeface="Times New Roman"/>
              </a:defRPr>
            </a:lvl6pPr>
            <a:lvl7pPr marL="914400" algn="ctr" rtl="0">
              <a:spcBef>
                <a:spcPts val="0"/>
              </a:spcBef>
              <a:spcAft>
                <a:spcPts val="0"/>
              </a:spcAft>
              <a:defRPr sz="4400">
                <a:solidFill>
                  <a:schemeClr val="lt2"/>
                </a:solidFill>
                <a:latin typeface="Times New Roman"/>
                <a:ea typeface="Times New Roman"/>
                <a:cs typeface="Times New Roman"/>
                <a:sym typeface="Times New Roman"/>
              </a:defRPr>
            </a:lvl7pPr>
            <a:lvl8pPr marL="1371600" algn="ctr" rtl="0">
              <a:spcBef>
                <a:spcPts val="0"/>
              </a:spcBef>
              <a:spcAft>
                <a:spcPts val="0"/>
              </a:spcAft>
              <a:defRPr sz="4400">
                <a:solidFill>
                  <a:schemeClr val="lt2"/>
                </a:solidFill>
                <a:latin typeface="Times New Roman"/>
                <a:ea typeface="Times New Roman"/>
                <a:cs typeface="Times New Roman"/>
                <a:sym typeface="Times New Roman"/>
              </a:defRPr>
            </a:lvl8pPr>
            <a:lvl9pPr marL="1828800" algn="ctr" rtl="0">
              <a:spcBef>
                <a:spcPts val="0"/>
              </a:spcBef>
              <a:spcAft>
                <a:spcPts val="0"/>
              </a:spcAft>
              <a:defRPr sz="4400">
                <a:solidFill>
                  <a:schemeClr val="lt2"/>
                </a:solidFill>
                <a:latin typeface="Times New Roman"/>
                <a:ea typeface="Times New Roman"/>
                <a:cs typeface="Times New Roman"/>
                <a:sym typeface="Times New Roman"/>
              </a:defRPr>
            </a:lvl9pPr>
          </a:lstStyle>
          <a:p>
            <a:endParaRPr/>
          </a:p>
        </p:txBody>
      </p:sp>
      <p:sp>
        <p:nvSpPr>
          <p:cNvPr id="122" name="Shape 122"/>
          <p:cNvSpPr txBox="1">
            <a:spLocks noGrp="1"/>
          </p:cNvSpPr>
          <p:nvPr>
            <p:ph type="body" idx="3"/>
          </p:nvPr>
        </p:nvSpPr>
        <p:spPr>
          <a:xfrm>
            <a:off x="190500" y="1447800"/>
            <a:ext cx="8775700" cy="47752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
        <p:nvSpPr>
          <p:cNvPr id="123" name="Shape 123"/>
          <p:cNvSpPr txBox="1">
            <a:spLocks noGrp="1"/>
          </p:cNvSpPr>
          <p:nvPr>
            <p:ph type="dt" idx="10"/>
          </p:nvPr>
        </p:nvSpPr>
        <p:spPr>
          <a:xfrm>
            <a:off x="228600" y="6261100"/>
            <a:ext cx="2527300" cy="457200"/>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1pPr>
            <a:lvl2pPr marL="4572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2pPr>
            <a:lvl3pPr marL="9144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3pPr>
            <a:lvl4pPr marL="13716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4pPr>
            <a:lvl5pPr marL="18288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5pPr>
            <a:lvl6pPr marL="22860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6pPr>
            <a:lvl7pPr marL="27432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7pPr>
            <a:lvl8pPr marL="32004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8pPr>
            <a:lvl9pPr marL="36576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clipArtAndTx">
  <p:cSld name="CLIPART_AND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182563" y="122238"/>
            <a:ext cx="8802686" cy="1206499"/>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latin typeface="Times New Roman"/>
                <a:ea typeface="Times New Roman"/>
                <a:cs typeface="Times New Roman"/>
                <a:sym typeface="Times New Roman"/>
              </a:defRPr>
            </a:lvl1pPr>
            <a:lvl2pPr algn="ctr" rtl="0">
              <a:spcBef>
                <a:spcPts val="0"/>
              </a:spcBef>
              <a:spcAft>
                <a:spcPts val="0"/>
              </a:spcAft>
              <a:defRPr sz="4400">
                <a:solidFill>
                  <a:schemeClr val="lt2"/>
                </a:solidFill>
                <a:latin typeface="Times New Roman"/>
                <a:ea typeface="Times New Roman"/>
                <a:cs typeface="Times New Roman"/>
                <a:sym typeface="Times New Roman"/>
              </a:defRPr>
            </a:lvl2pPr>
            <a:lvl3pPr algn="ctr" rtl="0">
              <a:spcBef>
                <a:spcPts val="0"/>
              </a:spcBef>
              <a:spcAft>
                <a:spcPts val="0"/>
              </a:spcAft>
              <a:defRPr sz="4400">
                <a:solidFill>
                  <a:schemeClr val="lt2"/>
                </a:solidFill>
                <a:latin typeface="Times New Roman"/>
                <a:ea typeface="Times New Roman"/>
                <a:cs typeface="Times New Roman"/>
                <a:sym typeface="Times New Roman"/>
              </a:defRPr>
            </a:lvl3pPr>
            <a:lvl4pPr algn="ctr" rtl="0">
              <a:spcBef>
                <a:spcPts val="0"/>
              </a:spcBef>
              <a:spcAft>
                <a:spcPts val="0"/>
              </a:spcAft>
              <a:defRPr sz="4400">
                <a:solidFill>
                  <a:schemeClr val="lt2"/>
                </a:solidFill>
                <a:latin typeface="Times New Roman"/>
                <a:ea typeface="Times New Roman"/>
                <a:cs typeface="Times New Roman"/>
                <a:sym typeface="Times New Roman"/>
              </a:defRPr>
            </a:lvl4pPr>
            <a:lvl5pPr algn="ctr" rtl="0">
              <a:spcBef>
                <a:spcPts val="0"/>
              </a:spcBef>
              <a:spcAft>
                <a:spcPts val="0"/>
              </a:spcAft>
              <a:defRPr sz="4400">
                <a:solidFill>
                  <a:schemeClr val="lt2"/>
                </a:solidFill>
                <a:latin typeface="Times New Roman"/>
                <a:ea typeface="Times New Roman"/>
                <a:cs typeface="Times New Roman"/>
                <a:sym typeface="Times New Roman"/>
              </a:defRPr>
            </a:lvl5pPr>
            <a:lvl6pPr marL="457200" algn="ctr" rtl="0">
              <a:spcBef>
                <a:spcPts val="0"/>
              </a:spcBef>
              <a:spcAft>
                <a:spcPts val="0"/>
              </a:spcAft>
              <a:defRPr sz="4400">
                <a:solidFill>
                  <a:schemeClr val="lt2"/>
                </a:solidFill>
                <a:latin typeface="Times New Roman"/>
                <a:ea typeface="Times New Roman"/>
                <a:cs typeface="Times New Roman"/>
                <a:sym typeface="Times New Roman"/>
              </a:defRPr>
            </a:lvl6pPr>
            <a:lvl7pPr marL="914400" algn="ctr" rtl="0">
              <a:spcBef>
                <a:spcPts val="0"/>
              </a:spcBef>
              <a:spcAft>
                <a:spcPts val="0"/>
              </a:spcAft>
              <a:defRPr sz="4400">
                <a:solidFill>
                  <a:schemeClr val="lt2"/>
                </a:solidFill>
                <a:latin typeface="Times New Roman"/>
                <a:ea typeface="Times New Roman"/>
                <a:cs typeface="Times New Roman"/>
                <a:sym typeface="Times New Roman"/>
              </a:defRPr>
            </a:lvl7pPr>
            <a:lvl8pPr marL="1371600" algn="ctr" rtl="0">
              <a:spcBef>
                <a:spcPts val="0"/>
              </a:spcBef>
              <a:spcAft>
                <a:spcPts val="0"/>
              </a:spcAft>
              <a:defRPr sz="4400">
                <a:solidFill>
                  <a:schemeClr val="lt2"/>
                </a:solidFill>
                <a:latin typeface="Times New Roman"/>
                <a:ea typeface="Times New Roman"/>
                <a:cs typeface="Times New Roman"/>
                <a:sym typeface="Times New Roman"/>
              </a:defRPr>
            </a:lvl8pPr>
            <a:lvl9pPr marL="1828800" algn="ctr" rtl="0">
              <a:spcBef>
                <a:spcPts val="0"/>
              </a:spcBef>
              <a:spcAft>
                <a:spcPts val="0"/>
              </a:spcAft>
              <a:defRPr sz="4400">
                <a:solidFill>
                  <a:schemeClr val="lt2"/>
                </a:solidFill>
                <a:latin typeface="Times New Roman"/>
                <a:ea typeface="Times New Roman"/>
                <a:cs typeface="Times New Roman"/>
                <a:sym typeface="Times New Roman"/>
              </a:defRPr>
            </a:lvl9pPr>
          </a:lstStyle>
          <a:p>
            <a:endParaRPr/>
          </a:p>
        </p:txBody>
      </p:sp>
      <p:sp>
        <p:nvSpPr>
          <p:cNvPr id="42" name="Shape 42"/>
          <p:cNvSpPr txBox="1">
            <a:spLocks noGrp="1"/>
          </p:cNvSpPr>
          <p:nvPr>
            <p:ph type="body" idx="1"/>
          </p:nvPr>
        </p:nvSpPr>
        <p:spPr>
          <a:xfrm>
            <a:off x="4654550" y="1447800"/>
            <a:ext cx="4311649" cy="47752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AndClipArt">
  <p:cSld name="TEXT_AND_CLIPAR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182563" y="122238"/>
            <a:ext cx="8802686" cy="1206499"/>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latin typeface="Times New Roman"/>
                <a:ea typeface="Times New Roman"/>
                <a:cs typeface="Times New Roman"/>
                <a:sym typeface="Times New Roman"/>
              </a:defRPr>
            </a:lvl1pPr>
            <a:lvl2pPr algn="ctr" rtl="0">
              <a:spcBef>
                <a:spcPts val="0"/>
              </a:spcBef>
              <a:spcAft>
                <a:spcPts val="0"/>
              </a:spcAft>
              <a:defRPr sz="4400">
                <a:solidFill>
                  <a:schemeClr val="lt2"/>
                </a:solidFill>
                <a:latin typeface="Times New Roman"/>
                <a:ea typeface="Times New Roman"/>
                <a:cs typeface="Times New Roman"/>
                <a:sym typeface="Times New Roman"/>
              </a:defRPr>
            </a:lvl2pPr>
            <a:lvl3pPr algn="ctr" rtl="0">
              <a:spcBef>
                <a:spcPts val="0"/>
              </a:spcBef>
              <a:spcAft>
                <a:spcPts val="0"/>
              </a:spcAft>
              <a:defRPr sz="4400">
                <a:solidFill>
                  <a:schemeClr val="lt2"/>
                </a:solidFill>
                <a:latin typeface="Times New Roman"/>
                <a:ea typeface="Times New Roman"/>
                <a:cs typeface="Times New Roman"/>
                <a:sym typeface="Times New Roman"/>
              </a:defRPr>
            </a:lvl3pPr>
            <a:lvl4pPr algn="ctr" rtl="0">
              <a:spcBef>
                <a:spcPts val="0"/>
              </a:spcBef>
              <a:spcAft>
                <a:spcPts val="0"/>
              </a:spcAft>
              <a:defRPr sz="4400">
                <a:solidFill>
                  <a:schemeClr val="lt2"/>
                </a:solidFill>
                <a:latin typeface="Times New Roman"/>
                <a:ea typeface="Times New Roman"/>
                <a:cs typeface="Times New Roman"/>
                <a:sym typeface="Times New Roman"/>
              </a:defRPr>
            </a:lvl4pPr>
            <a:lvl5pPr algn="ctr" rtl="0">
              <a:spcBef>
                <a:spcPts val="0"/>
              </a:spcBef>
              <a:spcAft>
                <a:spcPts val="0"/>
              </a:spcAft>
              <a:defRPr sz="4400">
                <a:solidFill>
                  <a:schemeClr val="lt2"/>
                </a:solidFill>
                <a:latin typeface="Times New Roman"/>
                <a:ea typeface="Times New Roman"/>
                <a:cs typeface="Times New Roman"/>
                <a:sym typeface="Times New Roman"/>
              </a:defRPr>
            </a:lvl5pPr>
            <a:lvl6pPr marL="457200" algn="ctr" rtl="0">
              <a:spcBef>
                <a:spcPts val="0"/>
              </a:spcBef>
              <a:spcAft>
                <a:spcPts val="0"/>
              </a:spcAft>
              <a:defRPr sz="4400">
                <a:solidFill>
                  <a:schemeClr val="lt2"/>
                </a:solidFill>
                <a:latin typeface="Times New Roman"/>
                <a:ea typeface="Times New Roman"/>
                <a:cs typeface="Times New Roman"/>
                <a:sym typeface="Times New Roman"/>
              </a:defRPr>
            </a:lvl6pPr>
            <a:lvl7pPr marL="914400" algn="ctr" rtl="0">
              <a:spcBef>
                <a:spcPts val="0"/>
              </a:spcBef>
              <a:spcAft>
                <a:spcPts val="0"/>
              </a:spcAft>
              <a:defRPr sz="4400">
                <a:solidFill>
                  <a:schemeClr val="lt2"/>
                </a:solidFill>
                <a:latin typeface="Times New Roman"/>
                <a:ea typeface="Times New Roman"/>
                <a:cs typeface="Times New Roman"/>
                <a:sym typeface="Times New Roman"/>
              </a:defRPr>
            </a:lvl7pPr>
            <a:lvl8pPr marL="1371600" algn="ctr" rtl="0">
              <a:spcBef>
                <a:spcPts val="0"/>
              </a:spcBef>
              <a:spcAft>
                <a:spcPts val="0"/>
              </a:spcAft>
              <a:defRPr sz="4400">
                <a:solidFill>
                  <a:schemeClr val="lt2"/>
                </a:solidFill>
                <a:latin typeface="Times New Roman"/>
                <a:ea typeface="Times New Roman"/>
                <a:cs typeface="Times New Roman"/>
                <a:sym typeface="Times New Roman"/>
              </a:defRPr>
            </a:lvl8pPr>
            <a:lvl9pPr marL="1828800" algn="ctr" rtl="0">
              <a:spcBef>
                <a:spcPts val="0"/>
              </a:spcBef>
              <a:spcAft>
                <a:spcPts val="0"/>
              </a:spcAft>
              <a:defRPr sz="4400">
                <a:solidFill>
                  <a:schemeClr val="lt2"/>
                </a:solidFill>
                <a:latin typeface="Times New Roman"/>
                <a:ea typeface="Times New Roman"/>
                <a:cs typeface="Times New Roman"/>
                <a:sym typeface="Times New Roman"/>
              </a:defRPr>
            </a:lvl9pPr>
          </a:lstStyle>
          <a:p>
            <a:endParaRPr/>
          </a:p>
        </p:txBody>
      </p:sp>
      <p:sp>
        <p:nvSpPr>
          <p:cNvPr id="45" name="Shape 45"/>
          <p:cNvSpPr txBox="1">
            <a:spLocks noGrp="1"/>
          </p:cNvSpPr>
          <p:nvPr>
            <p:ph type="body" idx="1"/>
          </p:nvPr>
        </p:nvSpPr>
        <p:spPr>
          <a:xfrm>
            <a:off x="190500" y="1447800"/>
            <a:ext cx="4311649" cy="47752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AndTx">
  <p:cSld name="TWO_OBJECTS_AND_TEX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182563" y="122238"/>
            <a:ext cx="8802686" cy="1206499"/>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latin typeface="Times New Roman"/>
                <a:ea typeface="Times New Roman"/>
                <a:cs typeface="Times New Roman"/>
                <a:sym typeface="Times New Roman"/>
              </a:defRPr>
            </a:lvl1pPr>
            <a:lvl2pPr algn="ctr" rtl="0">
              <a:spcBef>
                <a:spcPts val="0"/>
              </a:spcBef>
              <a:spcAft>
                <a:spcPts val="0"/>
              </a:spcAft>
              <a:defRPr sz="4400">
                <a:solidFill>
                  <a:schemeClr val="lt2"/>
                </a:solidFill>
                <a:latin typeface="Times New Roman"/>
                <a:ea typeface="Times New Roman"/>
                <a:cs typeface="Times New Roman"/>
                <a:sym typeface="Times New Roman"/>
              </a:defRPr>
            </a:lvl2pPr>
            <a:lvl3pPr algn="ctr" rtl="0">
              <a:spcBef>
                <a:spcPts val="0"/>
              </a:spcBef>
              <a:spcAft>
                <a:spcPts val="0"/>
              </a:spcAft>
              <a:defRPr sz="4400">
                <a:solidFill>
                  <a:schemeClr val="lt2"/>
                </a:solidFill>
                <a:latin typeface="Times New Roman"/>
                <a:ea typeface="Times New Roman"/>
                <a:cs typeface="Times New Roman"/>
                <a:sym typeface="Times New Roman"/>
              </a:defRPr>
            </a:lvl3pPr>
            <a:lvl4pPr algn="ctr" rtl="0">
              <a:spcBef>
                <a:spcPts val="0"/>
              </a:spcBef>
              <a:spcAft>
                <a:spcPts val="0"/>
              </a:spcAft>
              <a:defRPr sz="4400">
                <a:solidFill>
                  <a:schemeClr val="lt2"/>
                </a:solidFill>
                <a:latin typeface="Times New Roman"/>
                <a:ea typeface="Times New Roman"/>
                <a:cs typeface="Times New Roman"/>
                <a:sym typeface="Times New Roman"/>
              </a:defRPr>
            </a:lvl4pPr>
            <a:lvl5pPr algn="ctr" rtl="0">
              <a:spcBef>
                <a:spcPts val="0"/>
              </a:spcBef>
              <a:spcAft>
                <a:spcPts val="0"/>
              </a:spcAft>
              <a:defRPr sz="4400">
                <a:solidFill>
                  <a:schemeClr val="lt2"/>
                </a:solidFill>
                <a:latin typeface="Times New Roman"/>
                <a:ea typeface="Times New Roman"/>
                <a:cs typeface="Times New Roman"/>
                <a:sym typeface="Times New Roman"/>
              </a:defRPr>
            </a:lvl5pPr>
            <a:lvl6pPr marL="457200" algn="ctr" rtl="0">
              <a:spcBef>
                <a:spcPts val="0"/>
              </a:spcBef>
              <a:spcAft>
                <a:spcPts val="0"/>
              </a:spcAft>
              <a:defRPr sz="4400">
                <a:solidFill>
                  <a:schemeClr val="lt2"/>
                </a:solidFill>
                <a:latin typeface="Times New Roman"/>
                <a:ea typeface="Times New Roman"/>
                <a:cs typeface="Times New Roman"/>
                <a:sym typeface="Times New Roman"/>
              </a:defRPr>
            </a:lvl6pPr>
            <a:lvl7pPr marL="914400" algn="ctr" rtl="0">
              <a:spcBef>
                <a:spcPts val="0"/>
              </a:spcBef>
              <a:spcAft>
                <a:spcPts val="0"/>
              </a:spcAft>
              <a:defRPr sz="4400">
                <a:solidFill>
                  <a:schemeClr val="lt2"/>
                </a:solidFill>
                <a:latin typeface="Times New Roman"/>
                <a:ea typeface="Times New Roman"/>
                <a:cs typeface="Times New Roman"/>
                <a:sym typeface="Times New Roman"/>
              </a:defRPr>
            </a:lvl7pPr>
            <a:lvl8pPr marL="1371600" algn="ctr" rtl="0">
              <a:spcBef>
                <a:spcPts val="0"/>
              </a:spcBef>
              <a:spcAft>
                <a:spcPts val="0"/>
              </a:spcAft>
              <a:defRPr sz="4400">
                <a:solidFill>
                  <a:schemeClr val="lt2"/>
                </a:solidFill>
                <a:latin typeface="Times New Roman"/>
                <a:ea typeface="Times New Roman"/>
                <a:cs typeface="Times New Roman"/>
                <a:sym typeface="Times New Roman"/>
              </a:defRPr>
            </a:lvl8pPr>
            <a:lvl9pPr marL="1828800" algn="ctr" rtl="0">
              <a:spcBef>
                <a:spcPts val="0"/>
              </a:spcBef>
              <a:spcAft>
                <a:spcPts val="0"/>
              </a:spcAft>
              <a:defRPr sz="4400">
                <a:solidFill>
                  <a:schemeClr val="lt2"/>
                </a:solidFill>
                <a:latin typeface="Times New Roman"/>
                <a:ea typeface="Times New Roman"/>
                <a:cs typeface="Times New Roman"/>
                <a:sym typeface="Times New Roman"/>
              </a:defRPr>
            </a:lvl9pPr>
          </a:lstStyle>
          <a:p>
            <a:endParaRPr/>
          </a:p>
        </p:txBody>
      </p:sp>
      <p:sp>
        <p:nvSpPr>
          <p:cNvPr id="48" name="Shape 48"/>
          <p:cNvSpPr txBox="1">
            <a:spLocks noGrp="1"/>
          </p:cNvSpPr>
          <p:nvPr>
            <p:ph type="body" idx="1"/>
          </p:nvPr>
        </p:nvSpPr>
        <p:spPr>
          <a:xfrm>
            <a:off x="190500" y="1447800"/>
            <a:ext cx="4311649" cy="23114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
        <p:nvSpPr>
          <p:cNvPr id="49" name="Shape 49"/>
          <p:cNvSpPr txBox="1">
            <a:spLocks noGrp="1"/>
          </p:cNvSpPr>
          <p:nvPr>
            <p:ph type="body" idx="2"/>
          </p:nvPr>
        </p:nvSpPr>
        <p:spPr>
          <a:xfrm>
            <a:off x="190500" y="3911600"/>
            <a:ext cx="4311649" cy="23114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3"/>
          </p:nvPr>
        </p:nvSpPr>
        <p:spPr>
          <a:xfrm>
            <a:off x="4654550" y="1447800"/>
            <a:ext cx="4311649" cy="47752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cSld name="VERTICAL_TITLE_AND_VERTICAL_TEX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rot="5400000">
            <a:off x="4834731" y="2072481"/>
            <a:ext cx="6100761" cy="2200275"/>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latin typeface="Times New Roman"/>
                <a:ea typeface="Times New Roman"/>
                <a:cs typeface="Times New Roman"/>
                <a:sym typeface="Times New Roman"/>
              </a:defRPr>
            </a:lvl1pPr>
            <a:lvl2pPr algn="ctr" rtl="0">
              <a:spcBef>
                <a:spcPts val="0"/>
              </a:spcBef>
              <a:spcAft>
                <a:spcPts val="0"/>
              </a:spcAft>
              <a:defRPr sz="4400">
                <a:solidFill>
                  <a:schemeClr val="lt2"/>
                </a:solidFill>
                <a:latin typeface="Times New Roman"/>
                <a:ea typeface="Times New Roman"/>
                <a:cs typeface="Times New Roman"/>
                <a:sym typeface="Times New Roman"/>
              </a:defRPr>
            </a:lvl2pPr>
            <a:lvl3pPr algn="ctr" rtl="0">
              <a:spcBef>
                <a:spcPts val="0"/>
              </a:spcBef>
              <a:spcAft>
                <a:spcPts val="0"/>
              </a:spcAft>
              <a:defRPr sz="4400">
                <a:solidFill>
                  <a:schemeClr val="lt2"/>
                </a:solidFill>
                <a:latin typeface="Times New Roman"/>
                <a:ea typeface="Times New Roman"/>
                <a:cs typeface="Times New Roman"/>
                <a:sym typeface="Times New Roman"/>
              </a:defRPr>
            </a:lvl3pPr>
            <a:lvl4pPr algn="ctr" rtl="0">
              <a:spcBef>
                <a:spcPts val="0"/>
              </a:spcBef>
              <a:spcAft>
                <a:spcPts val="0"/>
              </a:spcAft>
              <a:defRPr sz="4400">
                <a:solidFill>
                  <a:schemeClr val="lt2"/>
                </a:solidFill>
                <a:latin typeface="Times New Roman"/>
                <a:ea typeface="Times New Roman"/>
                <a:cs typeface="Times New Roman"/>
                <a:sym typeface="Times New Roman"/>
              </a:defRPr>
            </a:lvl4pPr>
            <a:lvl5pPr algn="ctr" rtl="0">
              <a:spcBef>
                <a:spcPts val="0"/>
              </a:spcBef>
              <a:spcAft>
                <a:spcPts val="0"/>
              </a:spcAft>
              <a:defRPr sz="4400">
                <a:solidFill>
                  <a:schemeClr val="lt2"/>
                </a:solidFill>
                <a:latin typeface="Times New Roman"/>
                <a:ea typeface="Times New Roman"/>
                <a:cs typeface="Times New Roman"/>
                <a:sym typeface="Times New Roman"/>
              </a:defRPr>
            </a:lvl5pPr>
            <a:lvl6pPr marL="457200" algn="ctr" rtl="0">
              <a:spcBef>
                <a:spcPts val="0"/>
              </a:spcBef>
              <a:spcAft>
                <a:spcPts val="0"/>
              </a:spcAft>
              <a:defRPr sz="4400">
                <a:solidFill>
                  <a:schemeClr val="lt2"/>
                </a:solidFill>
                <a:latin typeface="Times New Roman"/>
                <a:ea typeface="Times New Roman"/>
                <a:cs typeface="Times New Roman"/>
                <a:sym typeface="Times New Roman"/>
              </a:defRPr>
            </a:lvl6pPr>
            <a:lvl7pPr marL="914400" algn="ctr" rtl="0">
              <a:spcBef>
                <a:spcPts val="0"/>
              </a:spcBef>
              <a:spcAft>
                <a:spcPts val="0"/>
              </a:spcAft>
              <a:defRPr sz="4400">
                <a:solidFill>
                  <a:schemeClr val="lt2"/>
                </a:solidFill>
                <a:latin typeface="Times New Roman"/>
                <a:ea typeface="Times New Roman"/>
                <a:cs typeface="Times New Roman"/>
                <a:sym typeface="Times New Roman"/>
              </a:defRPr>
            </a:lvl7pPr>
            <a:lvl8pPr marL="1371600" algn="ctr" rtl="0">
              <a:spcBef>
                <a:spcPts val="0"/>
              </a:spcBef>
              <a:spcAft>
                <a:spcPts val="0"/>
              </a:spcAft>
              <a:defRPr sz="4400">
                <a:solidFill>
                  <a:schemeClr val="lt2"/>
                </a:solidFill>
                <a:latin typeface="Times New Roman"/>
                <a:ea typeface="Times New Roman"/>
                <a:cs typeface="Times New Roman"/>
                <a:sym typeface="Times New Roman"/>
              </a:defRPr>
            </a:lvl8pPr>
            <a:lvl9pPr marL="1828800" algn="ctr" rtl="0">
              <a:spcBef>
                <a:spcPts val="0"/>
              </a:spcBef>
              <a:spcAft>
                <a:spcPts val="0"/>
              </a:spcAft>
              <a:defRPr sz="4400">
                <a:solidFill>
                  <a:schemeClr val="lt2"/>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1"/>
          </p:nvPr>
        </p:nvSpPr>
        <p:spPr>
          <a:xfrm rot="5400000">
            <a:off x="357188" y="-52387"/>
            <a:ext cx="6100761" cy="6450011"/>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cSld name="VERTICAL_TEX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182561" y="122236"/>
            <a:ext cx="8802686" cy="1206499"/>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latin typeface="Times New Roman"/>
                <a:ea typeface="Times New Roman"/>
                <a:cs typeface="Times New Roman"/>
                <a:sym typeface="Times New Roman"/>
              </a:defRPr>
            </a:lvl1pPr>
            <a:lvl2pPr algn="ctr" rtl="0">
              <a:spcBef>
                <a:spcPts val="0"/>
              </a:spcBef>
              <a:spcAft>
                <a:spcPts val="0"/>
              </a:spcAft>
              <a:defRPr sz="4400">
                <a:solidFill>
                  <a:schemeClr val="lt2"/>
                </a:solidFill>
                <a:latin typeface="Times New Roman"/>
                <a:ea typeface="Times New Roman"/>
                <a:cs typeface="Times New Roman"/>
                <a:sym typeface="Times New Roman"/>
              </a:defRPr>
            </a:lvl2pPr>
            <a:lvl3pPr algn="ctr" rtl="0">
              <a:spcBef>
                <a:spcPts val="0"/>
              </a:spcBef>
              <a:spcAft>
                <a:spcPts val="0"/>
              </a:spcAft>
              <a:defRPr sz="4400">
                <a:solidFill>
                  <a:schemeClr val="lt2"/>
                </a:solidFill>
                <a:latin typeface="Times New Roman"/>
                <a:ea typeface="Times New Roman"/>
                <a:cs typeface="Times New Roman"/>
                <a:sym typeface="Times New Roman"/>
              </a:defRPr>
            </a:lvl3pPr>
            <a:lvl4pPr algn="ctr" rtl="0">
              <a:spcBef>
                <a:spcPts val="0"/>
              </a:spcBef>
              <a:spcAft>
                <a:spcPts val="0"/>
              </a:spcAft>
              <a:defRPr sz="4400">
                <a:solidFill>
                  <a:schemeClr val="lt2"/>
                </a:solidFill>
                <a:latin typeface="Times New Roman"/>
                <a:ea typeface="Times New Roman"/>
                <a:cs typeface="Times New Roman"/>
                <a:sym typeface="Times New Roman"/>
              </a:defRPr>
            </a:lvl4pPr>
            <a:lvl5pPr algn="ctr" rtl="0">
              <a:spcBef>
                <a:spcPts val="0"/>
              </a:spcBef>
              <a:spcAft>
                <a:spcPts val="0"/>
              </a:spcAft>
              <a:defRPr sz="4400">
                <a:solidFill>
                  <a:schemeClr val="lt2"/>
                </a:solidFill>
                <a:latin typeface="Times New Roman"/>
                <a:ea typeface="Times New Roman"/>
                <a:cs typeface="Times New Roman"/>
                <a:sym typeface="Times New Roman"/>
              </a:defRPr>
            </a:lvl5pPr>
            <a:lvl6pPr marL="457200" algn="ctr" rtl="0">
              <a:spcBef>
                <a:spcPts val="0"/>
              </a:spcBef>
              <a:spcAft>
                <a:spcPts val="0"/>
              </a:spcAft>
              <a:defRPr sz="4400">
                <a:solidFill>
                  <a:schemeClr val="lt2"/>
                </a:solidFill>
                <a:latin typeface="Times New Roman"/>
                <a:ea typeface="Times New Roman"/>
                <a:cs typeface="Times New Roman"/>
                <a:sym typeface="Times New Roman"/>
              </a:defRPr>
            </a:lvl6pPr>
            <a:lvl7pPr marL="914400" algn="ctr" rtl="0">
              <a:spcBef>
                <a:spcPts val="0"/>
              </a:spcBef>
              <a:spcAft>
                <a:spcPts val="0"/>
              </a:spcAft>
              <a:defRPr sz="4400">
                <a:solidFill>
                  <a:schemeClr val="lt2"/>
                </a:solidFill>
                <a:latin typeface="Times New Roman"/>
                <a:ea typeface="Times New Roman"/>
                <a:cs typeface="Times New Roman"/>
                <a:sym typeface="Times New Roman"/>
              </a:defRPr>
            </a:lvl7pPr>
            <a:lvl8pPr marL="1371600" algn="ctr" rtl="0">
              <a:spcBef>
                <a:spcPts val="0"/>
              </a:spcBef>
              <a:spcAft>
                <a:spcPts val="0"/>
              </a:spcAft>
              <a:defRPr sz="4400">
                <a:solidFill>
                  <a:schemeClr val="lt2"/>
                </a:solidFill>
                <a:latin typeface="Times New Roman"/>
                <a:ea typeface="Times New Roman"/>
                <a:cs typeface="Times New Roman"/>
                <a:sym typeface="Times New Roman"/>
              </a:defRPr>
            </a:lvl8pPr>
            <a:lvl9pPr marL="1828800" algn="ctr" rtl="0">
              <a:spcBef>
                <a:spcPts val="0"/>
              </a:spcBef>
              <a:spcAft>
                <a:spcPts val="0"/>
              </a:spcAft>
              <a:defRPr sz="4400">
                <a:solidFill>
                  <a:schemeClr val="lt2"/>
                </a:solidFill>
                <a:latin typeface="Times New Roman"/>
                <a:ea typeface="Times New Roman"/>
                <a:cs typeface="Times New Roman"/>
                <a:sym typeface="Times New Roman"/>
              </a:defRPr>
            </a:lvl9pPr>
          </a:lstStyle>
          <a:p>
            <a:endParaRPr/>
          </a:p>
        </p:txBody>
      </p:sp>
      <p:sp>
        <p:nvSpPr>
          <p:cNvPr id="56" name="Shape 56"/>
          <p:cNvSpPr txBox="1">
            <a:spLocks noGrp="1"/>
          </p:cNvSpPr>
          <p:nvPr>
            <p:ph type="body" idx="1"/>
          </p:nvPr>
        </p:nvSpPr>
        <p:spPr>
          <a:xfrm rot="5400000">
            <a:off x="2190749" y="-552450"/>
            <a:ext cx="4775200" cy="87757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lt1"/>
              </a:buClr>
              <a:buFont typeface="Arial"/>
              <a:buChar char="●"/>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chemeClr val="lt1"/>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chemeClr val="lt1"/>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chemeClr val="lt1"/>
              </a:buClr>
              <a:buFont typeface="Arial"/>
              <a:buChar char="●"/>
              <a:defRPr sz="2000">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cSld name="PICTURE_WITH_CAPTION_TEXT">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9" name="Shape 5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ctr" rtl="0">
              <a:spcBef>
                <a:spcPts val="0"/>
              </a:spcBef>
              <a:buClr>
                <a:schemeClr val="lt1"/>
              </a:buClr>
              <a:buFont typeface="Times New Roman"/>
              <a:buNone/>
              <a:defRPr sz="3200" b="0" i="0" u="none" strike="noStrike" cap="none" baseline="0">
                <a:solidFill>
                  <a:schemeClr val="lt1"/>
                </a:solidFill>
                <a:latin typeface="Times New Roman"/>
                <a:ea typeface="Times New Roman"/>
                <a:cs typeface="Times New Roman"/>
                <a:sym typeface="Times New Roman"/>
              </a:defRPr>
            </a:lvl1pPr>
            <a:lvl2pPr marL="457200" marR="0" indent="0" algn="l" rtl="0">
              <a:spcBef>
                <a:spcPts val="0"/>
              </a:spcBef>
              <a:buFont typeface="Arial"/>
              <a:buNone/>
              <a:defRPr sz="2800" b="0" i="0" u="none" strike="noStrike" cap="none" baseline="0"/>
            </a:lvl2pPr>
            <a:lvl3pPr marL="914400" marR="0" indent="0" algn="l" rtl="0">
              <a:spcBef>
                <a:spcPts val="0"/>
              </a:spcBef>
              <a:buFont typeface="Arial"/>
              <a:buNone/>
              <a:defRPr sz="2400" b="0" i="0" u="none" strike="noStrike" cap="none" baseline="0"/>
            </a:lvl3pPr>
            <a:lvl4pPr marL="1371600" marR="0" indent="0" algn="l" rtl="0">
              <a:spcBef>
                <a:spcPts val="0"/>
              </a:spcBef>
              <a:buFont typeface="Arial"/>
              <a:buNone/>
              <a:defRPr sz="2000" b="0" i="0" u="none" strike="noStrike" cap="none" baseline="0"/>
            </a:lvl4pPr>
            <a:lvl5pPr marL="1828800" marR="0" indent="0" algn="l" rtl="0">
              <a:spcBef>
                <a:spcPts val="0"/>
              </a:spcBef>
              <a:buFont typeface="Arial"/>
              <a:buNone/>
              <a:defRPr sz="2000" b="0" i="0" u="none" strike="noStrike" cap="none" baseline="0"/>
            </a:lvl5pPr>
            <a:lvl6pPr marL="2286000" marR="0" indent="0" algn="l" rtl="0">
              <a:spcBef>
                <a:spcPts val="0"/>
              </a:spcBef>
              <a:buFont typeface="Arial"/>
              <a:buNone/>
              <a:defRPr sz="2000" b="0" i="0" u="none" strike="noStrike" cap="none" baseline="0"/>
            </a:lvl6pPr>
            <a:lvl7pPr marL="2743200" marR="0" indent="0" algn="l" rtl="0">
              <a:spcBef>
                <a:spcPts val="0"/>
              </a:spcBef>
              <a:buFont typeface="Arial"/>
              <a:buNone/>
              <a:defRPr sz="2000" b="0" i="0" u="none" strike="noStrike" cap="none" baseline="0"/>
            </a:lvl7pPr>
            <a:lvl8pPr marL="3200400" marR="0" indent="0" algn="l" rtl="0">
              <a:spcBef>
                <a:spcPts val="0"/>
              </a:spcBef>
              <a:buFont typeface="Arial"/>
              <a:buNone/>
              <a:defRPr sz="2000" b="0" i="0" u="none" strike="noStrike" cap="none" baseline="0"/>
            </a:lvl8pPr>
            <a:lvl9pPr marL="3657600" marR="0" indent="0" algn="l" rtl="0">
              <a:spcBef>
                <a:spcPts val="0"/>
              </a:spcBef>
              <a:buFont typeface="Arial"/>
              <a:buNone/>
              <a:defRPr sz="2000" b="0" i="0" u="none" strike="noStrike" cap="none" baseline="0"/>
            </a:lvl9pPr>
          </a:lstStyle>
          <a:p>
            <a:endParaRPr/>
          </a:p>
        </p:txBody>
      </p:sp>
      <p:sp>
        <p:nvSpPr>
          <p:cNvPr id="60" name="Shape 6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Times New Roman"/>
              <a:buNone/>
              <a:defRPr sz="1400"/>
            </a:lvl1pPr>
            <a:lvl2pPr marL="457200" indent="0" rtl="0">
              <a:spcBef>
                <a:spcPts val="0"/>
              </a:spcBef>
              <a:buFont typeface="Times New Roman"/>
              <a:buNone/>
              <a:defRPr sz="1200"/>
            </a:lvl2pPr>
            <a:lvl3pPr marL="914400" indent="0" rtl="0">
              <a:spcBef>
                <a:spcPts val="0"/>
              </a:spcBef>
              <a:buFont typeface="Times New Roman"/>
              <a:buNone/>
              <a:defRPr sz="1000"/>
            </a:lvl3pPr>
            <a:lvl4pPr marL="1371600" indent="0" rtl="0">
              <a:spcBef>
                <a:spcPts val="0"/>
              </a:spcBef>
              <a:buFont typeface="Times New Roman"/>
              <a:buNone/>
              <a:defRPr sz="900"/>
            </a:lvl4pPr>
            <a:lvl5pPr marL="1828800" indent="0" rtl="0">
              <a:spcBef>
                <a:spcPts val="0"/>
              </a:spcBef>
              <a:buFont typeface="Times New Roman"/>
              <a:buNone/>
              <a:defRPr sz="900"/>
            </a:lvl5pPr>
            <a:lvl6pPr marL="2286000" indent="0" rtl="0">
              <a:spcBef>
                <a:spcPts val="0"/>
              </a:spcBef>
              <a:buFont typeface="Times New Roman"/>
              <a:buNone/>
              <a:defRPr sz="900"/>
            </a:lvl6pPr>
            <a:lvl7pPr marL="2743200" indent="0" rtl="0">
              <a:spcBef>
                <a:spcPts val="0"/>
              </a:spcBef>
              <a:buFont typeface="Times New Roman"/>
              <a:buNone/>
              <a:defRPr sz="900"/>
            </a:lvl7pPr>
            <a:lvl8pPr marL="3200400" indent="0" rtl="0">
              <a:spcBef>
                <a:spcPts val="0"/>
              </a:spcBef>
              <a:buFont typeface="Times New Roman"/>
              <a:buNone/>
              <a:defRPr sz="900"/>
            </a:lvl8pPr>
            <a:lvl9pPr marL="3657600" indent="0" rtl="0">
              <a:spcBef>
                <a:spcPts val="0"/>
              </a:spcBef>
              <a:buFont typeface="Times New Roman"/>
              <a:buNone/>
              <a:defRPr sz="9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JECT_WITH_CAPTION_TEX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3" name="Shape 63"/>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64" name="Shape 6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Times New Roman"/>
              <a:buNone/>
              <a:defRPr sz="1400"/>
            </a:lvl1pPr>
            <a:lvl2pPr marL="457200" indent="0" rtl="0">
              <a:spcBef>
                <a:spcPts val="0"/>
              </a:spcBef>
              <a:buFont typeface="Times New Roman"/>
              <a:buNone/>
              <a:defRPr sz="1200"/>
            </a:lvl2pPr>
            <a:lvl3pPr marL="914400" indent="0" rtl="0">
              <a:spcBef>
                <a:spcPts val="0"/>
              </a:spcBef>
              <a:buFont typeface="Times New Roman"/>
              <a:buNone/>
              <a:defRPr sz="1000"/>
            </a:lvl3pPr>
            <a:lvl4pPr marL="1371600" indent="0" rtl="0">
              <a:spcBef>
                <a:spcPts val="0"/>
              </a:spcBef>
              <a:buFont typeface="Times New Roman"/>
              <a:buNone/>
              <a:defRPr sz="900"/>
            </a:lvl4pPr>
            <a:lvl5pPr marL="1828800" indent="0" rtl="0">
              <a:spcBef>
                <a:spcPts val="0"/>
              </a:spcBef>
              <a:buFont typeface="Times New Roman"/>
              <a:buNone/>
              <a:defRPr sz="900"/>
            </a:lvl5pPr>
            <a:lvl6pPr marL="2286000" indent="0" rtl="0">
              <a:spcBef>
                <a:spcPts val="0"/>
              </a:spcBef>
              <a:buFont typeface="Times New Roman"/>
              <a:buNone/>
              <a:defRPr sz="900"/>
            </a:lvl6pPr>
            <a:lvl7pPr marL="2743200" indent="0" rtl="0">
              <a:spcBef>
                <a:spcPts val="0"/>
              </a:spcBef>
              <a:buFont typeface="Times New Roman"/>
              <a:buNone/>
              <a:defRPr sz="900"/>
            </a:lvl7pPr>
            <a:lvl8pPr marL="3200400" indent="0" rtl="0">
              <a:spcBef>
                <a:spcPts val="0"/>
              </a:spcBef>
              <a:buFont typeface="Times New Roman"/>
              <a:buNone/>
              <a:defRPr sz="900"/>
            </a:lvl8pPr>
            <a:lvl9pPr marL="3657600" indent="0" rtl="0">
              <a:spcBef>
                <a:spcPts val="0"/>
              </a:spcBef>
              <a:buFont typeface="Times New Roman"/>
              <a:buNone/>
              <a:defRPr sz="9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5"/>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dk2"/>
            </a:gs>
            <a:gs pos="100000">
              <a:srgbClr val="660000"/>
            </a:gs>
          </a:gsLst>
          <a:lin ang="18899999" scaled="0"/>
        </a:gradFill>
        <a:effectLst/>
      </p:bgPr>
    </p:bg>
    <p:spTree>
      <p:nvGrpSpPr>
        <p:cNvPr id="1" name="Shape 8"/>
        <p:cNvGrpSpPr/>
        <p:nvPr/>
      </p:nvGrpSpPr>
      <p:grpSpPr>
        <a:xfrm>
          <a:off x="0" y="0"/>
          <a:ext cx="0" cy="0"/>
          <a:chOff x="0" y="0"/>
          <a:chExt cx="0" cy="0"/>
        </a:xfrm>
      </p:grpSpPr>
      <p:sp>
        <p:nvSpPr>
          <p:cNvPr id="9" name="Shape 9"/>
          <p:cNvSpPr/>
          <p:nvPr/>
        </p:nvSpPr>
        <p:spPr>
          <a:xfrm>
            <a:off x="901700" y="3378200"/>
            <a:ext cx="5359400" cy="2425700"/>
          </a:xfrm>
          <a:custGeom>
            <a:avLst/>
            <a:gdLst/>
            <a:ahLst/>
            <a:cxnLst/>
            <a:rect l="0" t="0" r="0" b="0"/>
            <a:pathLst>
              <a:path w="3376" h="1528" extrusionOk="0">
                <a:moveTo>
                  <a:pt x="0" y="1525"/>
                </a:moveTo>
                <a:lnTo>
                  <a:pt x="79" y="1498"/>
                </a:lnTo>
                <a:lnTo>
                  <a:pt x="753" y="1223"/>
                </a:lnTo>
                <a:lnTo>
                  <a:pt x="1048" y="1054"/>
                </a:lnTo>
                <a:lnTo>
                  <a:pt x="1122" y="1007"/>
                </a:lnTo>
                <a:lnTo>
                  <a:pt x="1164" y="974"/>
                </a:lnTo>
                <a:lnTo>
                  <a:pt x="1164" y="918"/>
                </a:lnTo>
                <a:lnTo>
                  <a:pt x="1637" y="734"/>
                </a:lnTo>
                <a:lnTo>
                  <a:pt x="1715" y="731"/>
                </a:lnTo>
                <a:lnTo>
                  <a:pt x="1787" y="725"/>
                </a:lnTo>
                <a:lnTo>
                  <a:pt x="1901" y="707"/>
                </a:lnTo>
                <a:lnTo>
                  <a:pt x="2015" y="678"/>
                </a:lnTo>
                <a:lnTo>
                  <a:pt x="2162" y="620"/>
                </a:lnTo>
                <a:lnTo>
                  <a:pt x="2069" y="578"/>
                </a:lnTo>
                <a:lnTo>
                  <a:pt x="2195" y="605"/>
                </a:lnTo>
                <a:lnTo>
                  <a:pt x="2276" y="578"/>
                </a:lnTo>
                <a:lnTo>
                  <a:pt x="2186" y="533"/>
                </a:lnTo>
                <a:lnTo>
                  <a:pt x="2309" y="560"/>
                </a:lnTo>
                <a:lnTo>
                  <a:pt x="2399" y="521"/>
                </a:lnTo>
                <a:lnTo>
                  <a:pt x="2315" y="470"/>
                </a:lnTo>
                <a:lnTo>
                  <a:pt x="2453" y="494"/>
                </a:lnTo>
                <a:lnTo>
                  <a:pt x="2619" y="430"/>
                </a:lnTo>
                <a:lnTo>
                  <a:pt x="2888" y="302"/>
                </a:lnTo>
                <a:lnTo>
                  <a:pt x="3099" y="182"/>
                </a:lnTo>
                <a:lnTo>
                  <a:pt x="3376" y="0"/>
                </a:lnTo>
                <a:lnTo>
                  <a:pt x="3016" y="144"/>
                </a:lnTo>
                <a:lnTo>
                  <a:pt x="2801" y="230"/>
                </a:lnTo>
                <a:lnTo>
                  <a:pt x="2619" y="302"/>
                </a:lnTo>
                <a:lnTo>
                  <a:pt x="2386" y="398"/>
                </a:lnTo>
                <a:lnTo>
                  <a:pt x="2146" y="478"/>
                </a:lnTo>
                <a:lnTo>
                  <a:pt x="1792" y="624"/>
                </a:lnTo>
                <a:lnTo>
                  <a:pt x="1601" y="710"/>
                </a:lnTo>
                <a:lnTo>
                  <a:pt x="1135" y="886"/>
                </a:lnTo>
                <a:lnTo>
                  <a:pt x="1098" y="871"/>
                </a:lnTo>
                <a:lnTo>
                  <a:pt x="993" y="871"/>
                </a:lnTo>
                <a:lnTo>
                  <a:pt x="450" y="1039"/>
                </a:lnTo>
                <a:lnTo>
                  <a:pt x="8" y="1214"/>
                </a:lnTo>
                <a:lnTo>
                  <a:pt x="27" y="1240"/>
                </a:lnTo>
                <a:lnTo>
                  <a:pt x="35" y="1237"/>
                </a:lnTo>
                <a:lnTo>
                  <a:pt x="10" y="1528"/>
                </a:lnTo>
                <a:lnTo>
                  <a:pt x="0" y="1525"/>
                </a:lnTo>
              </a:path>
            </a:pathLst>
          </a:custGeom>
          <a:solidFill>
            <a:srgbClr val="000000">
              <a:alpha val="49803"/>
            </a:srgbClr>
          </a:solidFill>
          <a:ln>
            <a:noFill/>
          </a:ln>
        </p:spPr>
        <p:txBody>
          <a:bodyPr lIns="91425" tIns="45700" rIns="91425" bIns="45700" anchor="t" anchorCtr="0">
            <a:noAutofit/>
          </a:bodyPr>
          <a:lstStyle/>
          <a:p>
            <a:pPr>
              <a:spcBef>
                <a:spcPts val="0"/>
              </a:spcBef>
              <a:buNone/>
            </a:pPr>
            <a:endParaRPr/>
          </a:p>
        </p:txBody>
      </p:sp>
      <p:grpSp>
        <p:nvGrpSpPr>
          <p:cNvPr id="10" name="Shape 10"/>
          <p:cNvGrpSpPr/>
          <p:nvPr/>
        </p:nvGrpSpPr>
        <p:grpSpPr>
          <a:xfrm>
            <a:off x="296862" y="3022600"/>
            <a:ext cx="976311" cy="2828925"/>
            <a:chOff x="296862" y="3022600"/>
            <a:chExt cx="976311" cy="2828925"/>
          </a:xfrm>
        </p:grpSpPr>
        <p:grpSp>
          <p:nvGrpSpPr>
            <p:cNvPr id="11" name="Shape 11"/>
            <p:cNvGrpSpPr/>
            <p:nvPr/>
          </p:nvGrpSpPr>
          <p:grpSpPr>
            <a:xfrm>
              <a:off x="296862" y="5091112"/>
              <a:ext cx="695325" cy="760412"/>
              <a:chOff x="296862" y="5091112"/>
              <a:chExt cx="695325" cy="760412"/>
            </a:xfrm>
          </p:grpSpPr>
          <p:sp>
            <p:nvSpPr>
              <p:cNvPr id="12" name="Shape 12"/>
              <p:cNvSpPr/>
              <p:nvPr/>
            </p:nvSpPr>
            <p:spPr>
              <a:xfrm>
                <a:off x="296862" y="5626100"/>
                <a:ext cx="690561" cy="225425"/>
              </a:xfrm>
              <a:prstGeom prst="ellipse">
                <a:avLst/>
              </a:prstGeom>
              <a:solidFill>
                <a:schemeClr val="dk1"/>
              </a:solidFill>
              <a:ln>
                <a:noFill/>
              </a:ln>
            </p:spPr>
            <p:txBody>
              <a:bodyPr lIns="91425" tIns="45700" rIns="91425" bIns="45700" anchor="t" anchorCtr="0">
                <a:noAutofit/>
              </a:bodyPr>
              <a:lstStyle/>
              <a:p>
                <a:pPr>
                  <a:spcBef>
                    <a:spcPts val="0"/>
                  </a:spcBef>
                  <a:buNone/>
                </a:pPr>
                <a:endParaRPr/>
              </a:p>
            </p:txBody>
          </p:sp>
          <p:sp>
            <p:nvSpPr>
              <p:cNvPr id="13" name="Shape 13"/>
              <p:cNvSpPr/>
              <p:nvPr/>
            </p:nvSpPr>
            <p:spPr>
              <a:xfrm>
                <a:off x="298450" y="5610225"/>
                <a:ext cx="693737" cy="223837"/>
              </a:xfrm>
              <a:prstGeom prst="ellipse">
                <a:avLst/>
              </a:prstGeom>
              <a:gradFill>
                <a:gsLst>
                  <a:gs pos="0">
                    <a:srgbClr val="000000"/>
                  </a:gs>
                  <a:gs pos="50000">
                    <a:schemeClr val="dk2"/>
                  </a:gs>
                  <a:gs pos="50000">
                    <a:schemeClr val="dk2"/>
                  </a:gs>
                  <a:gs pos="100000">
                    <a:srgbClr val="000000"/>
                  </a:gs>
                </a:gsLst>
                <a:lin ang="0" scaled="0"/>
              </a:gradFill>
              <a:ln>
                <a:noFill/>
              </a:ln>
            </p:spPr>
            <p:txBody>
              <a:bodyPr lIns="91425" tIns="45700" rIns="91425" bIns="45700" anchor="t" anchorCtr="0">
                <a:noAutofit/>
              </a:bodyPr>
              <a:lstStyle/>
              <a:p>
                <a:pPr>
                  <a:spcBef>
                    <a:spcPts val="0"/>
                  </a:spcBef>
                  <a:buNone/>
                </a:pPr>
                <a:endParaRPr/>
              </a:p>
            </p:txBody>
          </p:sp>
          <p:sp>
            <p:nvSpPr>
              <p:cNvPr id="14" name="Shape 14"/>
              <p:cNvSpPr/>
              <p:nvPr/>
            </p:nvSpPr>
            <p:spPr>
              <a:xfrm>
                <a:off x="436562" y="5091112"/>
                <a:ext cx="423861" cy="133349"/>
              </a:xfrm>
              <a:prstGeom prst="ellipse">
                <a:avLst/>
              </a:prstGeom>
              <a:solidFill>
                <a:schemeClr val="dk2"/>
              </a:solidFill>
              <a:ln>
                <a:noFill/>
              </a:ln>
            </p:spPr>
            <p:txBody>
              <a:bodyPr lIns="91425" tIns="45700" rIns="91425" bIns="45700" anchor="t" anchorCtr="0">
                <a:noAutofit/>
              </a:bodyPr>
              <a:lstStyle/>
              <a:p>
                <a:pPr>
                  <a:spcBef>
                    <a:spcPts val="0"/>
                  </a:spcBef>
                  <a:buNone/>
                </a:pPr>
                <a:endParaRPr/>
              </a:p>
            </p:txBody>
          </p:sp>
          <p:sp>
            <p:nvSpPr>
              <p:cNvPr id="15" name="Shape 15"/>
              <p:cNvSpPr/>
              <p:nvPr/>
            </p:nvSpPr>
            <p:spPr>
              <a:xfrm>
                <a:off x="439737" y="5091112"/>
                <a:ext cx="414337" cy="111125"/>
              </a:xfrm>
              <a:prstGeom prst="ellipse">
                <a:avLst/>
              </a:prstGeom>
              <a:gradFill>
                <a:gsLst>
                  <a:gs pos="0">
                    <a:srgbClr val="590000"/>
                  </a:gs>
                  <a:gs pos="50000">
                    <a:schemeClr val="dk2"/>
                  </a:gs>
                  <a:gs pos="50000">
                    <a:schemeClr val="dk2"/>
                  </a:gs>
                  <a:gs pos="100000">
                    <a:srgbClr val="590000"/>
                  </a:gs>
                </a:gsLst>
                <a:lin ang="5400000" scaled="0"/>
              </a:gradFill>
              <a:ln>
                <a:noFill/>
              </a:ln>
            </p:spPr>
            <p:txBody>
              <a:bodyPr lIns="91425" tIns="45700" rIns="91425" bIns="45700" anchor="t" anchorCtr="0">
                <a:noAutofit/>
              </a:bodyPr>
              <a:lstStyle/>
              <a:p>
                <a:pPr>
                  <a:spcBef>
                    <a:spcPts val="0"/>
                  </a:spcBef>
                  <a:buNone/>
                </a:pPr>
                <a:endParaRPr/>
              </a:p>
            </p:txBody>
          </p:sp>
          <p:sp>
            <p:nvSpPr>
              <p:cNvPr id="16" name="Shape 16"/>
              <p:cNvSpPr/>
              <p:nvPr/>
            </p:nvSpPr>
            <p:spPr>
              <a:xfrm rot="10800000" flipH="1">
                <a:off x="296862" y="5164137"/>
                <a:ext cx="695325" cy="184150"/>
              </a:xfrm>
              <a:custGeom>
                <a:avLst/>
                <a:gdLst/>
                <a:ahLst/>
                <a:cxnLst/>
                <a:rect l="0" t="0" r="0" b="0"/>
                <a:pathLst>
                  <a:path w="21600" h="21600" extrusionOk="0">
                    <a:moveTo>
                      <a:pt x="0" y="0"/>
                    </a:moveTo>
                    <a:lnTo>
                      <a:pt x="5399" y="21600"/>
                    </a:lnTo>
                    <a:lnTo>
                      <a:pt x="16201" y="21600"/>
                    </a:lnTo>
                    <a:lnTo>
                      <a:pt x="21600" y="0"/>
                    </a:lnTo>
                    <a:lnTo>
                      <a:pt x="0" y="0"/>
                    </a:lnTo>
                    <a:close/>
                  </a:path>
                </a:pathLst>
              </a:custGeom>
              <a:gradFill>
                <a:gsLst>
                  <a:gs pos="0">
                    <a:srgbClr val="590000"/>
                  </a:gs>
                  <a:gs pos="50000">
                    <a:schemeClr val="dk2"/>
                  </a:gs>
                  <a:gs pos="50000">
                    <a:schemeClr val="dk2"/>
                  </a:gs>
                  <a:gs pos="100000">
                    <a:srgbClr val="590000"/>
                  </a:gs>
                </a:gsLst>
                <a:lin ang="0" scaled="0"/>
              </a:gradFill>
              <a:ln>
                <a:noFill/>
              </a:ln>
            </p:spPr>
            <p:txBody>
              <a:bodyPr lIns="91425" tIns="45700" rIns="91425" bIns="45700" anchor="t" anchorCtr="0">
                <a:noAutofit/>
              </a:bodyPr>
              <a:lstStyle/>
              <a:p>
                <a:pPr>
                  <a:spcBef>
                    <a:spcPts val="0"/>
                  </a:spcBef>
                  <a:buNone/>
                </a:pPr>
                <a:endParaRPr/>
              </a:p>
            </p:txBody>
          </p:sp>
          <p:sp>
            <p:nvSpPr>
              <p:cNvPr id="17" name="Shape 17"/>
              <p:cNvSpPr txBox="1"/>
              <p:nvPr/>
            </p:nvSpPr>
            <p:spPr>
              <a:xfrm>
                <a:off x="296862" y="5370512"/>
                <a:ext cx="692149" cy="369886"/>
              </a:xfrm>
              <a:prstGeom prst="rect">
                <a:avLst/>
              </a:prstGeom>
              <a:gradFill>
                <a:gsLst>
                  <a:gs pos="0">
                    <a:srgbClr val="000000"/>
                  </a:gs>
                  <a:gs pos="50000">
                    <a:schemeClr val="dk2"/>
                  </a:gs>
                  <a:gs pos="50000">
                    <a:schemeClr val="dk2"/>
                  </a:gs>
                  <a:gs pos="100000">
                    <a:srgbClr val="000000"/>
                  </a:gs>
                </a:gsLst>
                <a:lin ang="0" scaled="0"/>
              </a:gradFill>
              <a:ln>
                <a:noFill/>
              </a:ln>
            </p:spPr>
            <p:txBody>
              <a:bodyPr lIns="91425" tIns="45700" rIns="91425" bIns="45700" anchor="t" anchorCtr="0">
                <a:noAutofit/>
              </a:bodyPr>
              <a:lstStyle/>
              <a:p>
                <a:pPr>
                  <a:spcBef>
                    <a:spcPts val="0"/>
                  </a:spcBef>
                  <a:buNone/>
                </a:pPr>
                <a:endParaRPr/>
              </a:p>
            </p:txBody>
          </p:sp>
          <p:sp>
            <p:nvSpPr>
              <p:cNvPr id="18" name="Shape 18"/>
              <p:cNvSpPr/>
              <p:nvPr/>
            </p:nvSpPr>
            <p:spPr>
              <a:xfrm>
                <a:off x="296862" y="5284787"/>
                <a:ext cx="692149" cy="144462"/>
              </a:xfrm>
              <a:prstGeom prst="ellipse">
                <a:avLst/>
              </a:prstGeom>
              <a:solidFill>
                <a:srgbClr val="000000"/>
              </a:solidFill>
              <a:ln>
                <a:noFill/>
              </a:ln>
            </p:spPr>
            <p:txBody>
              <a:bodyPr lIns="91425" tIns="45700" rIns="91425" bIns="45700" anchor="t" anchorCtr="0">
                <a:noAutofit/>
              </a:bodyPr>
              <a:lstStyle/>
              <a:p>
                <a:pPr>
                  <a:spcBef>
                    <a:spcPts val="0"/>
                  </a:spcBef>
                  <a:buNone/>
                </a:pPr>
                <a:endParaRPr/>
              </a:p>
            </p:txBody>
          </p:sp>
          <p:sp>
            <p:nvSpPr>
              <p:cNvPr id="19" name="Shape 19"/>
              <p:cNvSpPr/>
              <p:nvPr/>
            </p:nvSpPr>
            <p:spPr>
              <a:xfrm>
                <a:off x="342900" y="5210175"/>
                <a:ext cx="179387" cy="623886"/>
              </a:xfrm>
              <a:custGeom>
                <a:avLst/>
                <a:gdLst/>
                <a:ahLst/>
                <a:cxnLst/>
                <a:rect l="0" t="0" r="0" b="0"/>
                <a:pathLst>
                  <a:path w="112" h="392" extrusionOk="0">
                    <a:moveTo>
                      <a:pt x="68" y="0"/>
                    </a:moveTo>
                    <a:lnTo>
                      <a:pt x="0" y="110"/>
                    </a:lnTo>
                    <a:lnTo>
                      <a:pt x="3" y="361"/>
                    </a:lnTo>
                    <a:lnTo>
                      <a:pt x="36" y="379"/>
                    </a:lnTo>
                    <a:lnTo>
                      <a:pt x="63" y="385"/>
                    </a:lnTo>
                    <a:lnTo>
                      <a:pt x="92" y="392"/>
                    </a:lnTo>
                    <a:lnTo>
                      <a:pt x="90" y="136"/>
                    </a:lnTo>
                    <a:lnTo>
                      <a:pt x="112" y="10"/>
                    </a:lnTo>
                    <a:lnTo>
                      <a:pt x="102" y="10"/>
                    </a:lnTo>
                    <a:lnTo>
                      <a:pt x="81" y="6"/>
                    </a:lnTo>
                    <a:lnTo>
                      <a:pt x="68" y="0"/>
                    </a:lnTo>
                  </a:path>
                </a:pathLst>
              </a:custGeom>
              <a:gradFill>
                <a:gsLst>
                  <a:gs pos="0">
                    <a:srgbClr val="590000"/>
                  </a:gs>
                  <a:gs pos="100000">
                    <a:schemeClr val="dk2"/>
                  </a:gs>
                </a:gsLst>
                <a:lin ang="0" scaled="0"/>
              </a:gradFill>
              <a:ln>
                <a:noFill/>
              </a:ln>
            </p:spPr>
            <p:txBody>
              <a:bodyPr lIns="91425" tIns="45700" rIns="91425" bIns="45700" anchor="t" anchorCtr="0">
                <a:noAutofit/>
              </a:bodyPr>
              <a:lstStyle/>
              <a:p>
                <a:pPr>
                  <a:spcBef>
                    <a:spcPts val="0"/>
                  </a:spcBef>
                  <a:buNone/>
                </a:pPr>
                <a:endParaRPr/>
              </a:p>
            </p:txBody>
          </p:sp>
          <p:sp>
            <p:nvSpPr>
              <p:cNvPr id="20" name="Shape 20"/>
              <p:cNvSpPr/>
              <p:nvPr/>
            </p:nvSpPr>
            <p:spPr>
              <a:xfrm>
                <a:off x="471487" y="5113337"/>
                <a:ext cx="352425" cy="71436"/>
              </a:xfrm>
              <a:prstGeom prst="ellipse">
                <a:avLst/>
              </a:prstGeom>
              <a:gradFill>
                <a:gsLst>
                  <a:gs pos="0">
                    <a:srgbClr val="590000"/>
                  </a:gs>
                  <a:gs pos="50000">
                    <a:schemeClr val="dk2"/>
                  </a:gs>
                  <a:gs pos="50000">
                    <a:schemeClr val="dk2"/>
                  </a:gs>
                  <a:gs pos="100000">
                    <a:srgbClr val="590000"/>
                  </a:gs>
                </a:gsLst>
                <a:lin ang="0" scaled="0"/>
              </a:gradFill>
              <a:ln>
                <a:noFill/>
              </a:ln>
            </p:spPr>
            <p:txBody>
              <a:bodyPr lIns="91425" tIns="45700" rIns="91425" bIns="45700" anchor="t" anchorCtr="0">
                <a:noAutofit/>
              </a:bodyPr>
              <a:lstStyle/>
              <a:p>
                <a:pPr>
                  <a:spcBef>
                    <a:spcPts val="0"/>
                  </a:spcBef>
                  <a:buNone/>
                </a:pPr>
                <a:endParaRPr/>
              </a:p>
            </p:txBody>
          </p:sp>
          <p:sp>
            <p:nvSpPr>
              <p:cNvPr id="21" name="Shape 21"/>
              <p:cNvSpPr/>
              <p:nvPr/>
            </p:nvSpPr>
            <p:spPr>
              <a:xfrm>
                <a:off x="304800" y="5289550"/>
                <a:ext cx="663574" cy="136524"/>
              </a:xfrm>
              <a:prstGeom prst="ellipse">
                <a:avLst/>
              </a:prstGeom>
              <a:solidFill>
                <a:srgbClr val="000000">
                  <a:alpha val="49803"/>
                </a:srgbClr>
              </a:solidFill>
              <a:ln>
                <a:noFill/>
              </a:ln>
            </p:spPr>
            <p:txBody>
              <a:bodyPr lIns="91425" tIns="45700" rIns="91425" bIns="45700" anchor="t" anchorCtr="0">
                <a:noAutofit/>
              </a:bodyPr>
              <a:lstStyle/>
              <a:p>
                <a:pPr>
                  <a:spcBef>
                    <a:spcPts val="0"/>
                  </a:spcBef>
                  <a:buNone/>
                </a:pPr>
                <a:endParaRPr/>
              </a:p>
            </p:txBody>
          </p:sp>
          <p:sp>
            <p:nvSpPr>
              <p:cNvPr id="22" name="Shape 22"/>
              <p:cNvSpPr/>
              <p:nvPr/>
            </p:nvSpPr>
            <p:spPr>
              <a:xfrm>
                <a:off x="368300" y="5211762"/>
                <a:ext cx="106361" cy="585787"/>
              </a:xfrm>
              <a:custGeom>
                <a:avLst/>
                <a:gdLst/>
                <a:ahLst/>
                <a:cxnLst/>
                <a:rect l="0" t="0" r="0" b="0"/>
                <a:pathLst>
                  <a:path w="66" h="368" extrusionOk="0">
                    <a:moveTo>
                      <a:pt x="0" y="133"/>
                    </a:moveTo>
                    <a:lnTo>
                      <a:pt x="0" y="357"/>
                    </a:lnTo>
                    <a:lnTo>
                      <a:pt x="20" y="368"/>
                    </a:lnTo>
                    <a:lnTo>
                      <a:pt x="20" y="141"/>
                    </a:lnTo>
                    <a:lnTo>
                      <a:pt x="20" y="125"/>
                    </a:lnTo>
                    <a:lnTo>
                      <a:pt x="29" y="111"/>
                    </a:lnTo>
                    <a:lnTo>
                      <a:pt x="66" y="4"/>
                    </a:lnTo>
                    <a:lnTo>
                      <a:pt x="59" y="0"/>
                    </a:lnTo>
                    <a:lnTo>
                      <a:pt x="8" y="113"/>
                    </a:lnTo>
                    <a:lnTo>
                      <a:pt x="0" y="133"/>
                    </a:lnTo>
                  </a:path>
                </a:pathLst>
              </a:custGeom>
              <a:gradFill>
                <a:gsLst>
                  <a:gs pos="0">
                    <a:schemeClr val="dk2"/>
                  </a:gs>
                  <a:gs pos="50000">
                    <a:srgbClr val="FFFFFF"/>
                  </a:gs>
                  <a:gs pos="50000">
                    <a:srgbClr val="FFFFFF"/>
                  </a:gs>
                  <a:gs pos="100000">
                    <a:schemeClr val="dk2"/>
                  </a:gs>
                </a:gsLst>
                <a:lin ang="5400000" scaled="0"/>
              </a:gradFill>
              <a:ln>
                <a:noFill/>
              </a:ln>
            </p:spPr>
            <p:txBody>
              <a:bodyPr lIns="91425" tIns="45700" rIns="91425" bIns="45700" anchor="t" anchorCtr="0">
                <a:noAutofit/>
              </a:bodyPr>
              <a:lstStyle/>
              <a:p>
                <a:pPr>
                  <a:spcBef>
                    <a:spcPts val="0"/>
                  </a:spcBef>
                  <a:buNone/>
                </a:pPr>
                <a:endParaRPr/>
              </a:p>
            </p:txBody>
          </p:sp>
          <p:sp>
            <p:nvSpPr>
              <p:cNvPr id="23" name="Shape 23"/>
              <p:cNvSpPr/>
              <p:nvPr/>
            </p:nvSpPr>
            <p:spPr>
              <a:xfrm>
                <a:off x="827087" y="5199062"/>
                <a:ext cx="157162" cy="576261"/>
              </a:xfrm>
              <a:custGeom>
                <a:avLst/>
                <a:gdLst/>
                <a:ahLst/>
                <a:cxnLst/>
                <a:rect l="0" t="0" r="0" b="0"/>
                <a:pathLst>
                  <a:path w="98" h="362" extrusionOk="0">
                    <a:moveTo>
                      <a:pt x="98" y="102"/>
                    </a:moveTo>
                    <a:lnTo>
                      <a:pt x="98" y="348"/>
                    </a:lnTo>
                    <a:lnTo>
                      <a:pt x="81" y="362"/>
                    </a:lnTo>
                    <a:lnTo>
                      <a:pt x="81" y="106"/>
                    </a:lnTo>
                    <a:lnTo>
                      <a:pt x="0" y="4"/>
                    </a:lnTo>
                    <a:lnTo>
                      <a:pt x="7" y="0"/>
                    </a:lnTo>
                    <a:lnTo>
                      <a:pt x="98" y="102"/>
                    </a:lnTo>
                  </a:path>
                </a:pathLst>
              </a:custGeom>
              <a:solidFill>
                <a:schemeClr val="dk2"/>
              </a:solidFill>
              <a:ln>
                <a:noFill/>
              </a:ln>
            </p:spPr>
            <p:txBody>
              <a:bodyPr lIns="91425" tIns="45700" rIns="91425" bIns="45700" anchor="t" anchorCtr="0">
                <a:noAutofit/>
              </a:bodyPr>
              <a:lstStyle/>
              <a:p>
                <a:pPr>
                  <a:spcBef>
                    <a:spcPts val="0"/>
                  </a:spcBef>
                  <a:buNone/>
                </a:pPr>
                <a:endParaRPr/>
              </a:p>
            </p:txBody>
          </p:sp>
          <p:sp>
            <p:nvSpPr>
              <p:cNvPr id="24" name="Shape 24"/>
              <p:cNvSpPr/>
              <p:nvPr/>
            </p:nvSpPr>
            <p:spPr>
              <a:xfrm>
                <a:off x="700087" y="5103812"/>
                <a:ext cx="117475" cy="36511"/>
              </a:xfrm>
              <a:custGeom>
                <a:avLst/>
                <a:gdLst/>
                <a:ahLst/>
                <a:cxnLst/>
                <a:rect l="0" t="0" r="0" b="0"/>
                <a:pathLst>
                  <a:path w="73" h="22" extrusionOk="0">
                    <a:moveTo>
                      <a:pt x="0" y="0"/>
                    </a:moveTo>
                    <a:lnTo>
                      <a:pt x="34" y="4"/>
                    </a:lnTo>
                    <a:lnTo>
                      <a:pt x="56" y="10"/>
                    </a:lnTo>
                    <a:lnTo>
                      <a:pt x="73" y="16"/>
                    </a:lnTo>
                    <a:lnTo>
                      <a:pt x="67" y="22"/>
                    </a:lnTo>
                    <a:lnTo>
                      <a:pt x="51" y="14"/>
                    </a:lnTo>
                    <a:lnTo>
                      <a:pt x="27" y="8"/>
                    </a:lnTo>
                    <a:lnTo>
                      <a:pt x="3" y="8"/>
                    </a:lnTo>
                    <a:lnTo>
                      <a:pt x="0" y="0"/>
                    </a:lnTo>
                  </a:path>
                </a:pathLst>
              </a:custGeom>
              <a:gradFill>
                <a:gsLst>
                  <a:gs pos="0">
                    <a:schemeClr val="dk2"/>
                  </a:gs>
                  <a:gs pos="50000">
                    <a:srgbClr val="FFFFFF"/>
                  </a:gs>
                  <a:gs pos="50000">
                    <a:srgbClr val="FFFFFF"/>
                  </a:gs>
                  <a:gs pos="100000">
                    <a:schemeClr val="dk2"/>
                  </a:gs>
                </a:gsLst>
                <a:lin ang="0" scaled="0"/>
              </a:gradFill>
              <a:ln>
                <a:noFill/>
              </a:ln>
            </p:spPr>
            <p:txBody>
              <a:bodyPr lIns="91425" tIns="45700" rIns="91425" bIns="45700" anchor="t" anchorCtr="0">
                <a:noAutofit/>
              </a:bodyPr>
              <a:lstStyle/>
              <a:p>
                <a:pPr>
                  <a:spcBef>
                    <a:spcPts val="0"/>
                  </a:spcBef>
                  <a:buNone/>
                </a:pPr>
                <a:endParaRPr/>
              </a:p>
            </p:txBody>
          </p:sp>
          <p:sp>
            <p:nvSpPr>
              <p:cNvPr id="25" name="Shape 25"/>
              <p:cNvSpPr/>
              <p:nvPr/>
            </p:nvSpPr>
            <p:spPr>
              <a:xfrm>
                <a:off x="781050" y="5281612"/>
                <a:ext cx="117475" cy="36511"/>
              </a:xfrm>
              <a:custGeom>
                <a:avLst/>
                <a:gdLst/>
                <a:ahLst/>
                <a:cxnLst/>
                <a:rect l="0" t="0" r="0" b="0"/>
                <a:pathLst>
                  <a:path w="73" h="22" extrusionOk="0">
                    <a:moveTo>
                      <a:pt x="0" y="0"/>
                    </a:moveTo>
                    <a:lnTo>
                      <a:pt x="34" y="4"/>
                    </a:lnTo>
                    <a:lnTo>
                      <a:pt x="56" y="10"/>
                    </a:lnTo>
                    <a:lnTo>
                      <a:pt x="73" y="16"/>
                    </a:lnTo>
                    <a:lnTo>
                      <a:pt x="67" y="22"/>
                    </a:lnTo>
                    <a:lnTo>
                      <a:pt x="51" y="14"/>
                    </a:lnTo>
                    <a:lnTo>
                      <a:pt x="27" y="8"/>
                    </a:lnTo>
                    <a:lnTo>
                      <a:pt x="3" y="8"/>
                    </a:lnTo>
                    <a:lnTo>
                      <a:pt x="0" y="0"/>
                    </a:lnTo>
                  </a:path>
                </a:pathLst>
              </a:custGeom>
              <a:gradFill>
                <a:gsLst>
                  <a:gs pos="0">
                    <a:schemeClr val="dk2"/>
                  </a:gs>
                  <a:gs pos="50000">
                    <a:srgbClr val="FFFFFF"/>
                  </a:gs>
                  <a:gs pos="50000">
                    <a:srgbClr val="FFFFFF"/>
                  </a:gs>
                  <a:gs pos="100000">
                    <a:schemeClr val="dk2"/>
                  </a:gs>
                </a:gsLst>
                <a:lin ang="0" scaled="0"/>
              </a:gradFill>
              <a:ln>
                <a:noFill/>
              </a:ln>
            </p:spPr>
            <p:txBody>
              <a:bodyPr lIns="91425" tIns="45700" rIns="91425" bIns="45700" anchor="t" anchorCtr="0">
                <a:noAutofit/>
              </a:bodyPr>
              <a:lstStyle/>
              <a:p>
                <a:pPr>
                  <a:spcBef>
                    <a:spcPts val="0"/>
                  </a:spcBef>
                  <a:buNone/>
                </a:pPr>
                <a:endParaRPr/>
              </a:p>
            </p:txBody>
          </p:sp>
          <p:sp>
            <p:nvSpPr>
              <p:cNvPr id="26" name="Shape 26"/>
              <p:cNvSpPr/>
              <p:nvPr/>
            </p:nvSpPr>
            <p:spPr>
              <a:xfrm>
                <a:off x="454025" y="5159375"/>
                <a:ext cx="115887" cy="36511"/>
              </a:xfrm>
              <a:custGeom>
                <a:avLst/>
                <a:gdLst/>
                <a:ahLst/>
                <a:cxnLst/>
                <a:rect l="0" t="0" r="0" b="0"/>
                <a:pathLst>
                  <a:path w="72" h="22" extrusionOk="0">
                    <a:moveTo>
                      <a:pt x="72" y="22"/>
                    </a:moveTo>
                    <a:lnTo>
                      <a:pt x="37" y="18"/>
                    </a:lnTo>
                    <a:lnTo>
                      <a:pt x="16" y="12"/>
                    </a:lnTo>
                    <a:lnTo>
                      <a:pt x="0" y="6"/>
                    </a:lnTo>
                    <a:lnTo>
                      <a:pt x="5" y="0"/>
                    </a:lnTo>
                    <a:lnTo>
                      <a:pt x="21" y="8"/>
                    </a:lnTo>
                    <a:lnTo>
                      <a:pt x="45" y="14"/>
                    </a:lnTo>
                    <a:lnTo>
                      <a:pt x="68" y="14"/>
                    </a:lnTo>
                    <a:lnTo>
                      <a:pt x="72" y="22"/>
                    </a:lnTo>
                  </a:path>
                </a:pathLst>
              </a:custGeom>
              <a:gradFill>
                <a:gsLst>
                  <a:gs pos="0">
                    <a:schemeClr val="dk2"/>
                  </a:gs>
                  <a:gs pos="50000">
                    <a:srgbClr val="FFFFFF"/>
                  </a:gs>
                  <a:gs pos="50000">
                    <a:srgbClr val="FFFFFF"/>
                  </a:gs>
                  <a:gs pos="100000">
                    <a:schemeClr val="dk2"/>
                  </a:gs>
                </a:gsLst>
                <a:lin ang="0" scaled="0"/>
              </a:gradFill>
              <a:ln>
                <a:noFill/>
              </a:ln>
            </p:spPr>
            <p:txBody>
              <a:bodyPr lIns="91425" tIns="45700" rIns="91425" bIns="45700" anchor="t" anchorCtr="0">
                <a:noAutofit/>
              </a:bodyPr>
              <a:lstStyle/>
              <a:p>
                <a:pPr>
                  <a:spcBef>
                    <a:spcPts val="0"/>
                  </a:spcBef>
                  <a:buNone/>
                </a:pPr>
                <a:endParaRPr/>
              </a:p>
            </p:txBody>
          </p:sp>
          <p:sp>
            <p:nvSpPr>
              <p:cNvPr id="27" name="Shape 27"/>
              <p:cNvSpPr/>
              <p:nvPr/>
            </p:nvSpPr>
            <p:spPr>
              <a:xfrm>
                <a:off x="536575" y="5213350"/>
                <a:ext cx="128587" cy="187324"/>
              </a:xfrm>
              <a:custGeom>
                <a:avLst/>
                <a:gdLst/>
                <a:ahLst/>
                <a:cxnLst/>
                <a:rect l="0" t="0" r="0" b="0"/>
                <a:pathLst>
                  <a:path w="80" h="117" extrusionOk="0">
                    <a:moveTo>
                      <a:pt x="40" y="0"/>
                    </a:moveTo>
                    <a:lnTo>
                      <a:pt x="80" y="4"/>
                    </a:lnTo>
                    <a:lnTo>
                      <a:pt x="65" y="40"/>
                    </a:lnTo>
                    <a:lnTo>
                      <a:pt x="58" y="62"/>
                    </a:lnTo>
                    <a:lnTo>
                      <a:pt x="47" y="82"/>
                    </a:lnTo>
                    <a:lnTo>
                      <a:pt x="40" y="105"/>
                    </a:lnTo>
                    <a:lnTo>
                      <a:pt x="37" y="117"/>
                    </a:lnTo>
                    <a:lnTo>
                      <a:pt x="16" y="114"/>
                    </a:lnTo>
                    <a:lnTo>
                      <a:pt x="0" y="108"/>
                    </a:lnTo>
                    <a:lnTo>
                      <a:pt x="7" y="84"/>
                    </a:lnTo>
                    <a:lnTo>
                      <a:pt x="25" y="60"/>
                    </a:lnTo>
                    <a:lnTo>
                      <a:pt x="29" y="40"/>
                    </a:lnTo>
                    <a:lnTo>
                      <a:pt x="36" y="20"/>
                    </a:lnTo>
                    <a:lnTo>
                      <a:pt x="40" y="0"/>
                    </a:lnTo>
                  </a:path>
                </a:pathLst>
              </a:custGeom>
              <a:gradFill>
                <a:gsLst>
                  <a:gs pos="0">
                    <a:srgbClr val="B36666"/>
                  </a:gs>
                  <a:gs pos="100000">
                    <a:schemeClr val="dk2"/>
                  </a:gs>
                </a:gsLst>
                <a:lin ang="2700000" scaled="0"/>
              </a:gradFill>
              <a:ln>
                <a:noFill/>
              </a:ln>
            </p:spPr>
            <p:txBody>
              <a:bodyPr lIns="91425" tIns="45700" rIns="91425" bIns="45700" anchor="t" anchorCtr="0">
                <a:noAutofit/>
              </a:bodyPr>
              <a:lstStyle/>
              <a:p>
                <a:pPr>
                  <a:spcBef>
                    <a:spcPts val="0"/>
                  </a:spcBef>
                  <a:buNone/>
                </a:pPr>
                <a:endParaRPr/>
              </a:p>
            </p:txBody>
          </p:sp>
          <p:sp>
            <p:nvSpPr>
              <p:cNvPr id="28" name="Shape 28"/>
              <p:cNvSpPr/>
              <p:nvPr/>
            </p:nvSpPr>
            <p:spPr>
              <a:xfrm>
                <a:off x="447675" y="5183187"/>
                <a:ext cx="414336" cy="55561"/>
              </a:xfrm>
              <a:custGeom>
                <a:avLst/>
                <a:gdLst/>
                <a:ahLst/>
                <a:cxnLst/>
                <a:rect l="0" t="0" r="0" b="0"/>
                <a:pathLst>
                  <a:path w="260" h="34" extrusionOk="0">
                    <a:moveTo>
                      <a:pt x="0" y="0"/>
                    </a:moveTo>
                    <a:lnTo>
                      <a:pt x="25" y="10"/>
                    </a:lnTo>
                    <a:lnTo>
                      <a:pt x="66" y="18"/>
                    </a:lnTo>
                    <a:lnTo>
                      <a:pt x="122" y="19"/>
                    </a:lnTo>
                    <a:lnTo>
                      <a:pt x="177" y="19"/>
                    </a:lnTo>
                    <a:lnTo>
                      <a:pt x="218" y="12"/>
                    </a:lnTo>
                    <a:lnTo>
                      <a:pt x="240" y="6"/>
                    </a:lnTo>
                    <a:lnTo>
                      <a:pt x="248" y="0"/>
                    </a:lnTo>
                    <a:lnTo>
                      <a:pt x="260" y="15"/>
                    </a:lnTo>
                    <a:lnTo>
                      <a:pt x="221" y="28"/>
                    </a:lnTo>
                    <a:lnTo>
                      <a:pt x="164" y="34"/>
                    </a:lnTo>
                    <a:lnTo>
                      <a:pt x="98" y="33"/>
                    </a:lnTo>
                    <a:lnTo>
                      <a:pt x="39" y="24"/>
                    </a:lnTo>
                    <a:lnTo>
                      <a:pt x="5" y="9"/>
                    </a:lnTo>
                    <a:lnTo>
                      <a:pt x="0" y="0"/>
                    </a:lnTo>
                  </a:path>
                </a:pathLst>
              </a:custGeom>
              <a:solidFill>
                <a:schemeClr val="dk1">
                  <a:alpha val="49803"/>
                </a:schemeClr>
              </a:solidFill>
              <a:ln>
                <a:noFill/>
              </a:ln>
            </p:spPr>
            <p:txBody>
              <a:bodyPr lIns="91425" tIns="45700" rIns="91425" bIns="45700" anchor="t" anchorCtr="0">
                <a:noAutofit/>
              </a:bodyPr>
              <a:lstStyle/>
              <a:p>
                <a:pPr>
                  <a:spcBef>
                    <a:spcPts val="0"/>
                  </a:spcBef>
                  <a:buNone/>
                </a:pPr>
                <a:endParaRPr/>
              </a:p>
            </p:txBody>
          </p:sp>
        </p:grpSp>
        <p:sp>
          <p:nvSpPr>
            <p:cNvPr id="29" name="Shape 29"/>
            <p:cNvSpPr/>
            <p:nvPr/>
          </p:nvSpPr>
          <p:spPr>
            <a:xfrm>
              <a:off x="601662" y="3022600"/>
              <a:ext cx="671511" cy="2168525"/>
            </a:xfrm>
            <a:custGeom>
              <a:avLst/>
              <a:gdLst/>
              <a:ahLst/>
              <a:cxnLst/>
              <a:rect l="0" t="0" r="0" b="0"/>
              <a:pathLst>
                <a:path w="422" h="1365" extrusionOk="0">
                  <a:moveTo>
                    <a:pt x="356" y="64"/>
                  </a:moveTo>
                  <a:lnTo>
                    <a:pt x="326" y="163"/>
                  </a:lnTo>
                  <a:lnTo>
                    <a:pt x="292" y="293"/>
                  </a:lnTo>
                  <a:lnTo>
                    <a:pt x="258" y="417"/>
                  </a:lnTo>
                  <a:lnTo>
                    <a:pt x="219" y="585"/>
                  </a:lnTo>
                  <a:lnTo>
                    <a:pt x="168" y="775"/>
                  </a:lnTo>
                  <a:lnTo>
                    <a:pt x="126" y="952"/>
                  </a:lnTo>
                  <a:lnTo>
                    <a:pt x="89" y="1085"/>
                  </a:lnTo>
                  <a:lnTo>
                    <a:pt x="0" y="1362"/>
                  </a:lnTo>
                  <a:lnTo>
                    <a:pt x="29" y="1365"/>
                  </a:lnTo>
                  <a:lnTo>
                    <a:pt x="132" y="1061"/>
                  </a:lnTo>
                  <a:lnTo>
                    <a:pt x="223" y="957"/>
                  </a:lnTo>
                  <a:lnTo>
                    <a:pt x="271" y="866"/>
                  </a:lnTo>
                  <a:lnTo>
                    <a:pt x="308" y="798"/>
                  </a:lnTo>
                  <a:lnTo>
                    <a:pt x="214" y="790"/>
                  </a:lnTo>
                  <a:lnTo>
                    <a:pt x="311" y="782"/>
                  </a:lnTo>
                  <a:lnTo>
                    <a:pt x="325" y="751"/>
                  </a:lnTo>
                  <a:lnTo>
                    <a:pt x="231" y="742"/>
                  </a:lnTo>
                  <a:lnTo>
                    <a:pt x="329" y="738"/>
                  </a:lnTo>
                  <a:lnTo>
                    <a:pt x="344" y="690"/>
                  </a:lnTo>
                  <a:lnTo>
                    <a:pt x="240" y="690"/>
                  </a:lnTo>
                  <a:lnTo>
                    <a:pt x="351" y="664"/>
                  </a:lnTo>
                  <a:lnTo>
                    <a:pt x="387" y="486"/>
                  </a:lnTo>
                  <a:lnTo>
                    <a:pt x="411" y="322"/>
                  </a:lnTo>
                  <a:lnTo>
                    <a:pt x="422" y="197"/>
                  </a:lnTo>
                  <a:lnTo>
                    <a:pt x="422" y="119"/>
                  </a:lnTo>
                  <a:lnTo>
                    <a:pt x="408" y="68"/>
                  </a:lnTo>
                  <a:lnTo>
                    <a:pt x="381" y="0"/>
                  </a:lnTo>
                  <a:lnTo>
                    <a:pt x="356" y="64"/>
                  </a:lnTo>
                </a:path>
              </a:pathLst>
            </a:custGeom>
            <a:gradFill>
              <a:gsLst>
                <a:gs pos="0">
                  <a:schemeClr val="dk2"/>
                </a:gs>
                <a:gs pos="100000">
                  <a:srgbClr val="8D1919"/>
                </a:gs>
              </a:gsLst>
              <a:lin ang="2700000" scaled="0"/>
            </a:gradFill>
            <a:ln>
              <a:noFill/>
            </a:ln>
          </p:spPr>
          <p:txBody>
            <a:bodyPr lIns="91425" tIns="45700" rIns="91425" bIns="45700" anchor="t" anchorCtr="0">
              <a:noAutofit/>
            </a:bodyPr>
            <a:lstStyle/>
            <a:p>
              <a:pPr>
                <a:spcBef>
                  <a:spcPts val="0"/>
                </a:spcBef>
                <a:buNone/>
              </a:pPr>
              <a:endParaRPr/>
            </a:p>
          </p:txBody>
        </p:sp>
      </p:grpSp>
      <p:sp>
        <p:nvSpPr>
          <p:cNvPr id="30" name="Shape 30"/>
          <p:cNvSpPr/>
          <p:nvPr/>
        </p:nvSpPr>
        <p:spPr>
          <a:xfrm>
            <a:off x="600075" y="3163886"/>
            <a:ext cx="560386" cy="2022474"/>
          </a:xfrm>
          <a:custGeom>
            <a:avLst/>
            <a:gdLst/>
            <a:ahLst/>
            <a:cxnLst/>
            <a:rect l="0" t="0" r="0" b="0"/>
            <a:pathLst>
              <a:path w="352" h="1273" extrusionOk="0">
                <a:moveTo>
                  <a:pt x="0" y="1272"/>
                </a:moveTo>
                <a:lnTo>
                  <a:pt x="352" y="0"/>
                </a:lnTo>
                <a:lnTo>
                  <a:pt x="26" y="1273"/>
                </a:lnTo>
                <a:lnTo>
                  <a:pt x="0" y="1272"/>
                </a:lnTo>
              </a:path>
            </a:pathLst>
          </a:custGeom>
          <a:gradFill>
            <a:gsLst>
              <a:gs pos="0">
                <a:schemeClr val="dk2"/>
              </a:gs>
              <a:gs pos="100000">
                <a:srgbClr val="FFFFFF"/>
              </a:gs>
            </a:gsLst>
            <a:lin ang="2700000" scaled="0"/>
          </a:gradFill>
          <a:ln>
            <a:noFill/>
          </a:ln>
        </p:spPr>
        <p:txBody>
          <a:bodyPr lIns="91425" tIns="45700" rIns="91425" bIns="45700" anchor="t" anchorCtr="0">
            <a:noAutofit/>
          </a:bodyPr>
          <a:lstStyle/>
          <a:p>
            <a:pPr>
              <a:spcBef>
                <a:spcPts val="0"/>
              </a:spcBef>
              <a:buNone/>
            </a:pPr>
            <a:endParaRPr/>
          </a:p>
        </p:txBody>
      </p:sp>
      <p:sp>
        <p:nvSpPr>
          <p:cNvPr id="31" name="Shape 31"/>
          <p:cNvSpPr txBox="1">
            <a:spLocks noGrp="1"/>
          </p:cNvSpPr>
          <p:nvPr>
            <p:ph type="title"/>
          </p:nvPr>
        </p:nvSpPr>
        <p:spPr>
          <a:xfrm>
            <a:off x="182561" y="122236"/>
            <a:ext cx="8802686" cy="1206499"/>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1pPr>
            <a:lvl2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2pPr>
            <a:lvl3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3pPr>
            <a:lvl4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4pPr>
            <a:lvl5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5pPr>
            <a:lvl6pPr marL="45720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6pPr>
            <a:lvl7pPr marL="91440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7pPr>
            <a:lvl8pPr marL="137160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8pPr>
            <a:lvl9pPr marL="182880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9pPr>
          </a:lstStyle>
          <a:p>
            <a:endParaRPr/>
          </a:p>
        </p:txBody>
      </p:sp>
      <p:sp>
        <p:nvSpPr>
          <p:cNvPr id="32" name="Shape 32"/>
          <p:cNvSpPr txBox="1">
            <a:spLocks noGrp="1"/>
          </p:cNvSpPr>
          <p:nvPr>
            <p:ph type="body" idx="1"/>
          </p:nvPr>
        </p:nvSpPr>
        <p:spPr>
          <a:xfrm>
            <a:off x="190500" y="1447800"/>
            <a:ext cx="8775700" cy="4775200"/>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lt1"/>
              </a:buClr>
              <a:buFont typeface="Arial"/>
              <a:buChar char="●"/>
              <a:defRPr sz="3200" b="0" i="0" u="none" strike="noStrike" cap="none" baseline="0">
                <a:solidFill>
                  <a:schemeClr val="lt1"/>
                </a:solidFill>
                <a:latin typeface="Times New Roman"/>
                <a:ea typeface="Times New Roman"/>
                <a:cs typeface="Times New Roman"/>
                <a:sym typeface="Times New Roman"/>
              </a:defRPr>
            </a:lvl1pPr>
            <a:lvl2pPr marL="742950" marR="0" indent="-177800" algn="l" rtl="0">
              <a:spcBef>
                <a:spcPts val="560"/>
              </a:spcBef>
              <a:spcAft>
                <a:spcPts val="0"/>
              </a:spcAft>
              <a:buClr>
                <a:schemeClr val="lt1"/>
              </a:buClr>
              <a:buFont typeface="Arial"/>
              <a:buChar char="●"/>
              <a:defRPr sz="2800" b="0" i="0" u="none" strike="noStrike" cap="none" baseline="0">
                <a:solidFill>
                  <a:schemeClr val="lt1"/>
                </a:solidFill>
                <a:latin typeface="Times New Roman"/>
                <a:ea typeface="Times New Roman"/>
                <a:cs typeface="Times New Roman"/>
                <a:sym typeface="Times New Roman"/>
              </a:defRPr>
            </a:lvl2pPr>
            <a:lvl3pPr marL="1143000" marR="0" indent="-136525" algn="l" rtl="0">
              <a:spcBef>
                <a:spcPts val="480"/>
              </a:spcBef>
              <a:spcAft>
                <a:spcPts val="0"/>
              </a:spcAft>
              <a:buClr>
                <a:schemeClr val="lt1"/>
              </a:buClr>
              <a:buFont typeface="Arial"/>
              <a:buChar char="●"/>
              <a:defRPr sz="2400" b="0" i="0" u="none" strike="noStrike" cap="none" baseline="0">
                <a:solidFill>
                  <a:schemeClr val="lt1"/>
                </a:solidFill>
                <a:latin typeface="Times New Roman"/>
                <a:ea typeface="Times New Roman"/>
                <a:cs typeface="Times New Roman"/>
                <a:sym typeface="Times New Roman"/>
              </a:defRPr>
            </a:lvl3pPr>
            <a:lvl4pPr marL="16002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4pPr>
            <a:lvl5pPr marL="20574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5pPr>
            <a:lvl6pPr marL="25146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6pPr>
            <a:lvl7pPr marL="29718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7pPr>
            <a:lvl8pPr marL="34290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8pPr>
            <a:lvl9pPr marL="38862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33" name="Shape 33"/>
          <p:cNvSpPr txBox="1">
            <a:spLocks noGrp="1"/>
          </p:cNvSpPr>
          <p:nvPr>
            <p:ph type="ftr" idx="11"/>
          </p:nvPr>
        </p:nvSpPr>
        <p:spPr>
          <a:xfrm>
            <a:off x="2817811" y="6286500"/>
            <a:ext cx="3578224" cy="457200"/>
          </a:xfrm>
          <a:prstGeom prst="rect">
            <a:avLst/>
          </a:prstGeom>
          <a:noFill/>
          <a:ln>
            <a:noFill/>
          </a:ln>
        </p:spPr>
        <p:txBody>
          <a:bodyPr lIns="91425" tIns="91425" rIns="91425" bIns="91425" anchor="ctr" anchorCtr="0"/>
          <a:lstStyle>
            <a:lvl1pPr marL="0" marR="0" indent="0" algn="ctr" rtl="0">
              <a:spcBef>
                <a:spcPts val="0"/>
              </a:spcBef>
              <a:defRPr sz="1400" b="0" i="0" u="none" strike="noStrike" cap="none" baseline="0">
                <a:solidFill>
                  <a:schemeClr val="lt1"/>
                </a:solidFill>
                <a:latin typeface="Times New Roman"/>
                <a:ea typeface="Times New Roman"/>
                <a:cs typeface="Times New Roman"/>
                <a:sym typeface="Times New Roman"/>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4" name="Shape 34"/>
          <p:cNvSpPr txBox="1">
            <a:spLocks noGrp="1"/>
          </p:cNvSpPr>
          <p:nvPr>
            <p:ph type="sldNum" idx="12"/>
          </p:nvPr>
        </p:nvSpPr>
        <p:spPr>
          <a:xfrm>
            <a:off x="6511925" y="6286500"/>
            <a:ext cx="2462212" cy="45720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400" b="0" i="0" u="none" strike="noStrike" cap="none" baseline="0">
              <a:solidFill>
                <a:schemeClr val="lt1"/>
              </a:solidFill>
              <a:latin typeface="Times New Roman"/>
              <a:ea typeface="Times New Roman"/>
              <a:cs typeface="Times New Roman"/>
              <a:sym typeface="Times New Roman"/>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
        <p:nvSpPr>
          <p:cNvPr id="35" name="Shape 35"/>
          <p:cNvSpPr txBox="1"/>
          <p:nvPr/>
        </p:nvSpPr>
        <p:spPr>
          <a:xfrm>
            <a:off x="152400" y="6335712"/>
            <a:ext cx="969961" cy="304799"/>
          </a:xfrm>
          <a:prstGeom prst="rect">
            <a:avLst/>
          </a:prstGeom>
          <a:noFill/>
          <a:ln>
            <a:noFill/>
          </a:ln>
        </p:spPr>
        <p:txBody>
          <a:bodyPr lIns="91425" tIns="45700" rIns="91425" bIns="45700" anchor="t" anchorCtr="0">
            <a:noAutofit/>
          </a:bodyPr>
          <a:lstStyle/>
          <a:p>
            <a:pPr marL="0" marR="0" lvl="0" indent="0" algn="l"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Chapter 10</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chemeClr val="dk2"/>
            </a:gs>
            <a:gs pos="100000">
              <a:srgbClr val="660000"/>
            </a:gs>
          </a:gsLst>
          <a:lin ang="18899999" scaled="0"/>
        </a:gradFill>
        <a:effectLst/>
      </p:bgPr>
    </p:bg>
    <p:spTree>
      <p:nvGrpSpPr>
        <p:cNvPr id="1" name="Shape 84"/>
        <p:cNvGrpSpPr/>
        <p:nvPr/>
      </p:nvGrpSpPr>
      <p:grpSpPr>
        <a:xfrm>
          <a:off x="0" y="0"/>
          <a:ext cx="0" cy="0"/>
          <a:chOff x="0" y="0"/>
          <a:chExt cx="0" cy="0"/>
        </a:xfrm>
      </p:grpSpPr>
      <p:sp>
        <p:nvSpPr>
          <p:cNvPr id="85" name="Shape 85"/>
          <p:cNvSpPr/>
          <p:nvPr/>
        </p:nvSpPr>
        <p:spPr>
          <a:xfrm>
            <a:off x="1663700" y="3327400"/>
            <a:ext cx="7480299" cy="3087686"/>
          </a:xfrm>
          <a:custGeom>
            <a:avLst/>
            <a:gdLst/>
            <a:ahLst/>
            <a:cxnLst/>
            <a:rect l="0" t="0" r="0" b="0"/>
            <a:pathLst>
              <a:path w="4711" h="1944" extrusionOk="0">
                <a:moveTo>
                  <a:pt x="104" y="1944"/>
                </a:moveTo>
                <a:lnTo>
                  <a:pt x="144" y="1912"/>
                </a:lnTo>
                <a:lnTo>
                  <a:pt x="1320" y="1568"/>
                </a:lnTo>
                <a:lnTo>
                  <a:pt x="2000" y="1264"/>
                </a:lnTo>
                <a:lnTo>
                  <a:pt x="2104" y="1208"/>
                </a:lnTo>
                <a:lnTo>
                  <a:pt x="2312" y="1056"/>
                </a:lnTo>
                <a:lnTo>
                  <a:pt x="2416" y="936"/>
                </a:lnTo>
                <a:lnTo>
                  <a:pt x="2464" y="824"/>
                </a:lnTo>
                <a:lnTo>
                  <a:pt x="3376" y="504"/>
                </a:lnTo>
                <a:lnTo>
                  <a:pt x="3648" y="496"/>
                </a:lnTo>
                <a:lnTo>
                  <a:pt x="4160" y="400"/>
                </a:lnTo>
                <a:lnTo>
                  <a:pt x="4416" y="304"/>
                </a:lnTo>
                <a:lnTo>
                  <a:pt x="4472" y="296"/>
                </a:lnTo>
                <a:lnTo>
                  <a:pt x="4711" y="224"/>
                </a:lnTo>
                <a:lnTo>
                  <a:pt x="4711" y="0"/>
                </a:lnTo>
                <a:lnTo>
                  <a:pt x="2440" y="768"/>
                </a:lnTo>
                <a:lnTo>
                  <a:pt x="2232" y="760"/>
                </a:lnTo>
                <a:lnTo>
                  <a:pt x="1784" y="808"/>
                </a:lnTo>
                <a:lnTo>
                  <a:pt x="1600" y="848"/>
                </a:lnTo>
                <a:lnTo>
                  <a:pt x="760" y="1056"/>
                </a:lnTo>
                <a:lnTo>
                  <a:pt x="0" y="1288"/>
                </a:lnTo>
                <a:lnTo>
                  <a:pt x="104" y="1384"/>
                </a:lnTo>
                <a:lnTo>
                  <a:pt x="104" y="1944"/>
                </a:lnTo>
              </a:path>
            </a:pathLst>
          </a:custGeom>
          <a:solidFill>
            <a:srgbClr val="000000">
              <a:alpha val="49803"/>
            </a:srgbClr>
          </a:solidFill>
          <a:ln>
            <a:noFill/>
          </a:ln>
        </p:spPr>
        <p:txBody>
          <a:bodyPr lIns="91425" tIns="45700" rIns="91425" bIns="45700" anchor="t" anchorCtr="0">
            <a:noAutofit/>
          </a:bodyPr>
          <a:lstStyle/>
          <a:p>
            <a:pPr>
              <a:spcBef>
                <a:spcPts val="0"/>
              </a:spcBef>
              <a:buNone/>
            </a:pPr>
            <a:endParaRPr/>
          </a:p>
        </p:txBody>
      </p:sp>
      <p:grpSp>
        <p:nvGrpSpPr>
          <p:cNvPr id="86" name="Shape 86"/>
          <p:cNvGrpSpPr/>
          <p:nvPr/>
        </p:nvGrpSpPr>
        <p:grpSpPr>
          <a:xfrm>
            <a:off x="123825" y="165100"/>
            <a:ext cx="2471737" cy="6400800"/>
            <a:chOff x="123825" y="165100"/>
            <a:chExt cx="2471737" cy="6400800"/>
          </a:xfrm>
        </p:grpSpPr>
        <p:grpSp>
          <p:nvGrpSpPr>
            <p:cNvPr id="87" name="Shape 87"/>
            <p:cNvGrpSpPr/>
            <p:nvPr/>
          </p:nvGrpSpPr>
          <p:grpSpPr>
            <a:xfrm>
              <a:off x="123825" y="4903787"/>
              <a:ext cx="1741487" cy="1662112"/>
              <a:chOff x="123825" y="4903787"/>
              <a:chExt cx="1741487" cy="1662112"/>
            </a:xfrm>
          </p:grpSpPr>
          <p:sp>
            <p:nvSpPr>
              <p:cNvPr id="88" name="Shape 88"/>
              <p:cNvSpPr txBox="1"/>
              <p:nvPr/>
            </p:nvSpPr>
            <p:spPr>
              <a:xfrm>
                <a:off x="130175" y="5518150"/>
                <a:ext cx="1722437" cy="814386"/>
              </a:xfrm>
              <a:prstGeom prst="rect">
                <a:avLst/>
              </a:prstGeom>
              <a:gradFill>
                <a:gsLst>
                  <a:gs pos="0">
                    <a:srgbClr val="590000"/>
                  </a:gs>
                  <a:gs pos="50000">
                    <a:schemeClr val="dk2"/>
                  </a:gs>
                  <a:gs pos="50000">
                    <a:schemeClr val="dk2"/>
                  </a:gs>
                  <a:gs pos="100000">
                    <a:srgbClr val="590000"/>
                  </a:gs>
                </a:gsLst>
                <a:lin ang="0" scaled="0"/>
              </a:gradFill>
              <a:ln>
                <a:noFill/>
              </a:ln>
            </p:spPr>
            <p:txBody>
              <a:bodyPr lIns="91425" tIns="45700" rIns="91425" bIns="45700" anchor="t" anchorCtr="0">
                <a:noAutofit/>
              </a:bodyPr>
              <a:lstStyle/>
              <a:p>
                <a:pPr>
                  <a:spcBef>
                    <a:spcPts val="0"/>
                  </a:spcBef>
                  <a:buNone/>
                </a:pPr>
                <a:endParaRPr/>
              </a:p>
            </p:txBody>
          </p:sp>
          <p:sp>
            <p:nvSpPr>
              <p:cNvPr id="89" name="Shape 89"/>
              <p:cNvSpPr/>
              <p:nvPr/>
            </p:nvSpPr>
            <p:spPr>
              <a:xfrm>
                <a:off x="138111" y="6073775"/>
                <a:ext cx="1720850" cy="492125"/>
              </a:xfrm>
              <a:prstGeom prst="ellipse">
                <a:avLst/>
              </a:prstGeom>
              <a:gradFill>
                <a:gsLst>
                  <a:gs pos="0">
                    <a:srgbClr val="590000"/>
                  </a:gs>
                  <a:gs pos="50000">
                    <a:schemeClr val="dk2"/>
                  </a:gs>
                  <a:gs pos="50000">
                    <a:schemeClr val="dk2"/>
                  </a:gs>
                  <a:gs pos="100000">
                    <a:srgbClr val="590000"/>
                  </a:gs>
                </a:gsLst>
                <a:lin ang="0" scaled="0"/>
              </a:gradFill>
              <a:ln>
                <a:noFill/>
              </a:ln>
            </p:spPr>
            <p:txBody>
              <a:bodyPr lIns="91425" tIns="45700" rIns="91425" bIns="45700" anchor="t" anchorCtr="0">
                <a:noAutofit/>
              </a:bodyPr>
              <a:lstStyle/>
              <a:p>
                <a:pPr>
                  <a:spcBef>
                    <a:spcPts val="0"/>
                  </a:spcBef>
                  <a:buNone/>
                </a:pPr>
                <a:endParaRPr/>
              </a:p>
            </p:txBody>
          </p:sp>
          <p:sp>
            <p:nvSpPr>
              <p:cNvPr id="90" name="Shape 90"/>
              <p:cNvSpPr/>
              <p:nvPr/>
            </p:nvSpPr>
            <p:spPr>
              <a:xfrm>
                <a:off x="142875" y="5318125"/>
                <a:ext cx="1722437" cy="331786"/>
              </a:xfrm>
              <a:prstGeom prst="ellipse">
                <a:avLst/>
              </a:prstGeom>
              <a:gradFill>
                <a:gsLst>
                  <a:gs pos="0">
                    <a:srgbClr val="590000"/>
                  </a:gs>
                  <a:gs pos="50000">
                    <a:schemeClr val="dk2"/>
                  </a:gs>
                  <a:gs pos="50000">
                    <a:schemeClr val="dk2"/>
                  </a:gs>
                  <a:gs pos="100000">
                    <a:srgbClr val="590000"/>
                  </a:gs>
                </a:gsLst>
                <a:lin ang="0" scaled="0"/>
              </a:gradFill>
              <a:ln>
                <a:noFill/>
              </a:ln>
            </p:spPr>
            <p:txBody>
              <a:bodyPr lIns="91425" tIns="45700" rIns="91425" bIns="45700" anchor="t" anchorCtr="0">
                <a:noAutofit/>
              </a:bodyPr>
              <a:lstStyle/>
              <a:p>
                <a:pPr>
                  <a:spcBef>
                    <a:spcPts val="0"/>
                  </a:spcBef>
                  <a:buNone/>
                </a:pPr>
                <a:endParaRPr/>
              </a:p>
            </p:txBody>
          </p:sp>
          <p:sp>
            <p:nvSpPr>
              <p:cNvPr id="91" name="Shape 91"/>
              <p:cNvSpPr/>
              <p:nvPr/>
            </p:nvSpPr>
            <p:spPr>
              <a:xfrm rot="10800000" flipH="1">
                <a:off x="123825" y="5065711"/>
                <a:ext cx="1728787" cy="404811"/>
              </a:xfrm>
              <a:custGeom>
                <a:avLst/>
                <a:gdLst/>
                <a:ahLst/>
                <a:cxnLst/>
                <a:rect l="0" t="0" r="0" b="0"/>
                <a:pathLst>
                  <a:path w="21600" h="21600" extrusionOk="0">
                    <a:moveTo>
                      <a:pt x="0" y="0"/>
                    </a:moveTo>
                    <a:lnTo>
                      <a:pt x="5399" y="21600"/>
                    </a:lnTo>
                    <a:lnTo>
                      <a:pt x="16201" y="21600"/>
                    </a:lnTo>
                    <a:lnTo>
                      <a:pt x="21600" y="0"/>
                    </a:lnTo>
                    <a:lnTo>
                      <a:pt x="0" y="0"/>
                    </a:lnTo>
                    <a:close/>
                  </a:path>
                </a:pathLst>
              </a:custGeom>
              <a:gradFill>
                <a:gsLst>
                  <a:gs pos="0">
                    <a:srgbClr val="590000"/>
                  </a:gs>
                  <a:gs pos="50000">
                    <a:schemeClr val="dk2"/>
                  </a:gs>
                  <a:gs pos="50000">
                    <a:schemeClr val="dk2"/>
                  </a:gs>
                  <a:gs pos="100000">
                    <a:srgbClr val="590000"/>
                  </a:gs>
                </a:gsLst>
                <a:lin ang="0" scaled="0"/>
              </a:gradFill>
              <a:ln>
                <a:noFill/>
              </a:ln>
            </p:spPr>
            <p:txBody>
              <a:bodyPr lIns="91425" tIns="45700" rIns="91425" bIns="45700" anchor="t" anchorCtr="0">
                <a:noAutofit/>
              </a:bodyPr>
              <a:lstStyle/>
              <a:p>
                <a:pPr>
                  <a:spcBef>
                    <a:spcPts val="0"/>
                  </a:spcBef>
                  <a:buNone/>
                </a:pPr>
                <a:endParaRPr/>
              </a:p>
            </p:txBody>
          </p:sp>
          <p:sp>
            <p:nvSpPr>
              <p:cNvPr id="92" name="Shape 92"/>
              <p:cNvSpPr/>
              <p:nvPr/>
            </p:nvSpPr>
            <p:spPr>
              <a:xfrm>
                <a:off x="266700" y="5113337"/>
                <a:ext cx="446087" cy="1370012"/>
              </a:xfrm>
              <a:custGeom>
                <a:avLst/>
                <a:gdLst/>
                <a:ahLst/>
                <a:cxnLst/>
                <a:rect l="0" t="0" r="0" b="0"/>
                <a:pathLst>
                  <a:path w="280" h="862" extrusionOk="0">
                    <a:moveTo>
                      <a:pt x="171" y="0"/>
                    </a:moveTo>
                    <a:lnTo>
                      <a:pt x="0" y="241"/>
                    </a:lnTo>
                    <a:lnTo>
                      <a:pt x="0" y="818"/>
                    </a:lnTo>
                    <a:lnTo>
                      <a:pt x="90" y="844"/>
                    </a:lnTo>
                    <a:lnTo>
                      <a:pt x="153" y="853"/>
                    </a:lnTo>
                    <a:lnTo>
                      <a:pt x="230" y="862"/>
                    </a:lnTo>
                    <a:lnTo>
                      <a:pt x="230" y="294"/>
                    </a:lnTo>
                    <a:lnTo>
                      <a:pt x="280" y="21"/>
                    </a:lnTo>
                    <a:lnTo>
                      <a:pt x="256" y="21"/>
                    </a:lnTo>
                    <a:lnTo>
                      <a:pt x="204" y="13"/>
                    </a:lnTo>
                    <a:lnTo>
                      <a:pt x="171" y="0"/>
                    </a:lnTo>
                  </a:path>
                </a:pathLst>
              </a:custGeom>
              <a:gradFill>
                <a:gsLst>
                  <a:gs pos="0">
                    <a:srgbClr val="590000"/>
                  </a:gs>
                  <a:gs pos="50000">
                    <a:schemeClr val="dk2"/>
                  </a:gs>
                  <a:gs pos="50000">
                    <a:schemeClr val="dk2"/>
                  </a:gs>
                  <a:gs pos="100000">
                    <a:srgbClr val="590000"/>
                  </a:gs>
                </a:gsLst>
                <a:lin ang="0" scaled="0"/>
              </a:gradFill>
              <a:ln>
                <a:noFill/>
              </a:ln>
            </p:spPr>
            <p:txBody>
              <a:bodyPr lIns="91425" tIns="45700" rIns="91425" bIns="45700" anchor="t" anchorCtr="0">
                <a:noAutofit/>
              </a:bodyPr>
              <a:lstStyle/>
              <a:p>
                <a:pPr>
                  <a:spcBef>
                    <a:spcPts val="0"/>
                  </a:spcBef>
                  <a:buNone/>
                </a:pPr>
                <a:endParaRPr/>
              </a:p>
            </p:txBody>
          </p:sp>
          <p:sp>
            <p:nvSpPr>
              <p:cNvPr id="93" name="Shape 93"/>
              <p:cNvSpPr/>
              <p:nvPr/>
            </p:nvSpPr>
            <p:spPr>
              <a:xfrm>
                <a:off x="168275" y="5318125"/>
                <a:ext cx="1647824" cy="300036"/>
              </a:xfrm>
              <a:prstGeom prst="ellipse">
                <a:avLst/>
              </a:prstGeom>
              <a:solidFill>
                <a:srgbClr val="000000">
                  <a:alpha val="49803"/>
                </a:srgbClr>
              </a:solidFill>
              <a:ln>
                <a:noFill/>
              </a:ln>
            </p:spPr>
            <p:txBody>
              <a:bodyPr lIns="91425" tIns="45700" rIns="91425" bIns="45700" anchor="t" anchorCtr="0">
                <a:noAutofit/>
              </a:bodyPr>
              <a:lstStyle/>
              <a:p>
                <a:pPr>
                  <a:spcBef>
                    <a:spcPts val="0"/>
                  </a:spcBef>
                  <a:buNone/>
                </a:pPr>
                <a:endParaRPr/>
              </a:p>
            </p:txBody>
          </p:sp>
          <p:sp>
            <p:nvSpPr>
              <p:cNvPr id="94" name="Shape 94"/>
              <p:cNvSpPr/>
              <p:nvPr/>
            </p:nvSpPr>
            <p:spPr>
              <a:xfrm>
                <a:off x="354012" y="5176837"/>
                <a:ext cx="209550" cy="1271586"/>
              </a:xfrm>
              <a:custGeom>
                <a:avLst/>
                <a:gdLst/>
                <a:ahLst/>
                <a:cxnLst/>
                <a:rect l="0" t="0" r="0" b="0"/>
                <a:pathLst>
                  <a:path w="131" h="800" extrusionOk="0">
                    <a:moveTo>
                      <a:pt x="0" y="254"/>
                    </a:moveTo>
                    <a:lnTo>
                      <a:pt x="0" y="795"/>
                    </a:lnTo>
                    <a:lnTo>
                      <a:pt x="40" y="800"/>
                    </a:lnTo>
                    <a:lnTo>
                      <a:pt x="40" y="263"/>
                    </a:lnTo>
                    <a:lnTo>
                      <a:pt x="131" y="8"/>
                    </a:lnTo>
                    <a:lnTo>
                      <a:pt x="114" y="0"/>
                    </a:lnTo>
                    <a:lnTo>
                      <a:pt x="0" y="254"/>
                    </a:lnTo>
                  </a:path>
                </a:pathLst>
              </a:custGeom>
              <a:gradFill>
                <a:gsLst>
                  <a:gs pos="0">
                    <a:schemeClr val="dk2"/>
                  </a:gs>
                  <a:gs pos="50000">
                    <a:srgbClr val="FFFFFF"/>
                  </a:gs>
                  <a:gs pos="50000">
                    <a:srgbClr val="FFFFFF"/>
                  </a:gs>
                  <a:gs pos="100000">
                    <a:schemeClr val="dk2"/>
                  </a:gs>
                </a:gsLst>
                <a:lin ang="5400000" scaled="0"/>
              </a:gradFill>
              <a:ln>
                <a:noFill/>
              </a:ln>
            </p:spPr>
            <p:txBody>
              <a:bodyPr lIns="91425" tIns="45700" rIns="91425" bIns="45700" anchor="t" anchorCtr="0">
                <a:noAutofit/>
              </a:bodyPr>
              <a:lstStyle/>
              <a:p>
                <a:pPr>
                  <a:spcBef>
                    <a:spcPts val="0"/>
                  </a:spcBef>
                  <a:buNone/>
                </a:pPr>
                <a:endParaRPr/>
              </a:p>
            </p:txBody>
          </p:sp>
          <p:sp>
            <p:nvSpPr>
              <p:cNvPr id="95" name="Shape 95"/>
              <p:cNvSpPr/>
              <p:nvPr/>
            </p:nvSpPr>
            <p:spPr>
              <a:xfrm>
                <a:off x="1450975" y="5141912"/>
                <a:ext cx="388936" cy="1265237"/>
              </a:xfrm>
              <a:custGeom>
                <a:avLst/>
                <a:gdLst/>
                <a:ahLst/>
                <a:cxnLst/>
                <a:rect l="0" t="0" r="0" b="0"/>
                <a:pathLst>
                  <a:path w="244" h="796" extrusionOk="0">
                    <a:moveTo>
                      <a:pt x="244" y="224"/>
                    </a:moveTo>
                    <a:lnTo>
                      <a:pt x="244" y="765"/>
                    </a:lnTo>
                    <a:lnTo>
                      <a:pt x="203" y="796"/>
                    </a:lnTo>
                    <a:lnTo>
                      <a:pt x="203" y="233"/>
                    </a:lnTo>
                    <a:lnTo>
                      <a:pt x="0" y="8"/>
                    </a:lnTo>
                    <a:lnTo>
                      <a:pt x="18" y="0"/>
                    </a:lnTo>
                    <a:lnTo>
                      <a:pt x="244" y="224"/>
                    </a:lnTo>
                  </a:path>
                </a:pathLst>
              </a:custGeom>
              <a:solidFill>
                <a:schemeClr val="dk2"/>
              </a:solidFill>
              <a:ln>
                <a:noFill/>
              </a:ln>
            </p:spPr>
            <p:txBody>
              <a:bodyPr lIns="91425" tIns="45700" rIns="91425" bIns="45700" anchor="t" anchorCtr="0">
                <a:noAutofit/>
              </a:bodyPr>
              <a:lstStyle/>
              <a:p>
                <a:pPr>
                  <a:spcBef>
                    <a:spcPts val="0"/>
                  </a:spcBef>
                  <a:buNone/>
                </a:pPr>
                <a:endParaRPr/>
              </a:p>
            </p:txBody>
          </p:sp>
          <p:grpSp>
            <p:nvGrpSpPr>
              <p:cNvPr id="96" name="Shape 96"/>
              <p:cNvGrpSpPr/>
              <p:nvPr/>
            </p:nvGrpSpPr>
            <p:grpSpPr>
              <a:xfrm>
                <a:off x="466725" y="4903787"/>
                <a:ext cx="1055686" cy="293687"/>
                <a:chOff x="466725" y="4903787"/>
                <a:chExt cx="1055686" cy="293687"/>
              </a:xfrm>
            </p:grpSpPr>
            <p:sp>
              <p:nvSpPr>
                <p:cNvPr id="97" name="Shape 97"/>
                <p:cNvSpPr/>
                <p:nvPr/>
              </p:nvSpPr>
              <p:spPr>
                <a:xfrm>
                  <a:off x="466725" y="4903787"/>
                  <a:ext cx="1055686" cy="293687"/>
                </a:xfrm>
                <a:prstGeom prst="ellipse">
                  <a:avLst/>
                </a:prstGeom>
                <a:gradFill>
                  <a:gsLst>
                    <a:gs pos="0">
                      <a:srgbClr val="590000"/>
                    </a:gs>
                    <a:gs pos="50000">
                      <a:schemeClr val="dk2"/>
                    </a:gs>
                    <a:gs pos="50000">
                      <a:schemeClr val="dk2"/>
                    </a:gs>
                    <a:gs pos="100000">
                      <a:srgbClr val="590000"/>
                    </a:gs>
                  </a:gsLst>
                  <a:lin ang="5400000" scaled="0"/>
                </a:gradFill>
                <a:ln>
                  <a:noFill/>
                </a:ln>
              </p:spPr>
              <p:txBody>
                <a:bodyPr lIns="91425" tIns="45700" rIns="91425" bIns="45700" anchor="t" anchorCtr="0">
                  <a:noAutofit/>
                </a:bodyPr>
                <a:lstStyle/>
                <a:p>
                  <a:pPr>
                    <a:spcBef>
                      <a:spcPts val="0"/>
                    </a:spcBef>
                    <a:buNone/>
                  </a:pPr>
                  <a:endParaRPr/>
                </a:p>
              </p:txBody>
            </p:sp>
            <p:sp>
              <p:nvSpPr>
                <p:cNvPr id="98" name="Shape 98"/>
                <p:cNvSpPr/>
                <p:nvPr/>
              </p:nvSpPr>
              <p:spPr>
                <a:xfrm>
                  <a:off x="474662" y="4903787"/>
                  <a:ext cx="1031875" cy="244474"/>
                </a:xfrm>
                <a:prstGeom prst="ellipse">
                  <a:avLst/>
                </a:prstGeom>
                <a:gradFill>
                  <a:gsLst>
                    <a:gs pos="0">
                      <a:srgbClr val="590000"/>
                    </a:gs>
                    <a:gs pos="50000">
                      <a:schemeClr val="dk2"/>
                    </a:gs>
                    <a:gs pos="50000">
                      <a:schemeClr val="dk2"/>
                    </a:gs>
                    <a:gs pos="100000">
                      <a:srgbClr val="590000"/>
                    </a:gs>
                  </a:gsLst>
                  <a:lin ang="5400000" scaled="0"/>
                </a:gradFill>
                <a:ln>
                  <a:noFill/>
                </a:ln>
              </p:spPr>
              <p:txBody>
                <a:bodyPr lIns="91425" tIns="45700" rIns="91425" bIns="45700" anchor="t" anchorCtr="0">
                  <a:noAutofit/>
                </a:bodyPr>
                <a:lstStyle/>
                <a:p>
                  <a:pPr>
                    <a:spcBef>
                      <a:spcPts val="0"/>
                    </a:spcBef>
                    <a:buNone/>
                  </a:pPr>
                  <a:endParaRPr/>
                </a:p>
              </p:txBody>
            </p:sp>
            <p:sp>
              <p:nvSpPr>
                <p:cNvPr id="99" name="Shape 99"/>
                <p:cNvSpPr/>
                <p:nvPr/>
              </p:nvSpPr>
              <p:spPr>
                <a:xfrm>
                  <a:off x="563562" y="4938712"/>
                  <a:ext cx="879474" cy="157162"/>
                </a:xfrm>
                <a:prstGeom prst="ellipse">
                  <a:avLst/>
                </a:prstGeom>
                <a:gradFill>
                  <a:gsLst>
                    <a:gs pos="0">
                      <a:srgbClr val="590000"/>
                    </a:gs>
                    <a:gs pos="50000">
                      <a:schemeClr val="dk2"/>
                    </a:gs>
                    <a:gs pos="50000">
                      <a:schemeClr val="dk2"/>
                    </a:gs>
                    <a:gs pos="100000">
                      <a:srgbClr val="590000"/>
                    </a:gs>
                  </a:gsLst>
                  <a:lin ang="5400000" scaled="0"/>
                </a:gradFill>
                <a:ln>
                  <a:noFill/>
                </a:ln>
              </p:spPr>
              <p:txBody>
                <a:bodyPr lIns="91425" tIns="45700" rIns="91425" bIns="45700" anchor="t" anchorCtr="0">
                  <a:noAutofit/>
                </a:bodyPr>
                <a:lstStyle/>
                <a:p>
                  <a:pPr>
                    <a:spcBef>
                      <a:spcPts val="0"/>
                    </a:spcBef>
                    <a:buNone/>
                  </a:pPr>
                  <a:endParaRPr/>
                </a:p>
              </p:txBody>
            </p:sp>
          </p:grpSp>
          <p:sp>
            <p:nvSpPr>
              <p:cNvPr id="100" name="Shape 100"/>
              <p:cNvSpPr/>
              <p:nvPr/>
            </p:nvSpPr>
            <p:spPr>
              <a:xfrm>
                <a:off x="195261" y="5499100"/>
                <a:ext cx="511174" cy="120649"/>
              </a:xfrm>
              <a:custGeom>
                <a:avLst/>
                <a:gdLst/>
                <a:ahLst/>
                <a:cxnLst/>
                <a:rect l="0" t="0" r="0" b="0"/>
                <a:pathLst>
                  <a:path w="321" h="75" extrusionOk="0">
                    <a:moveTo>
                      <a:pt x="0" y="0"/>
                    </a:moveTo>
                    <a:lnTo>
                      <a:pt x="49" y="30"/>
                    </a:lnTo>
                    <a:lnTo>
                      <a:pt x="85" y="44"/>
                    </a:lnTo>
                    <a:lnTo>
                      <a:pt x="153" y="61"/>
                    </a:lnTo>
                    <a:lnTo>
                      <a:pt x="212" y="70"/>
                    </a:lnTo>
                    <a:lnTo>
                      <a:pt x="275" y="75"/>
                    </a:lnTo>
                    <a:lnTo>
                      <a:pt x="321" y="70"/>
                    </a:lnTo>
                    <a:lnTo>
                      <a:pt x="248" y="61"/>
                    </a:lnTo>
                    <a:lnTo>
                      <a:pt x="171" y="44"/>
                    </a:lnTo>
                    <a:lnTo>
                      <a:pt x="94" y="22"/>
                    </a:lnTo>
                    <a:lnTo>
                      <a:pt x="31" y="4"/>
                    </a:lnTo>
                    <a:lnTo>
                      <a:pt x="0" y="0"/>
                    </a:lnTo>
                  </a:path>
                </a:pathLst>
              </a:custGeom>
              <a:gradFill>
                <a:gsLst>
                  <a:gs pos="0">
                    <a:schemeClr val="dk2"/>
                  </a:gs>
                  <a:gs pos="50000">
                    <a:srgbClr val="FFFFFF"/>
                  </a:gs>
                  <a:gs pos="50000">
                    <a:srgbClr val="FFFFFF"/>
                  </a:gs>
                  <a:gs pos="100000">
                    <a:schemeClr val="dk2"/>
                  </a:gs>
                </a:gsLst>
                <a:lin ang="0" scaled="0"/>
              </a:gradFill>
              <a:ln>
                <a:noFill/>
              </a:ln>
            </p:spPr>
            <p:txBody>
              <a:bodyPr lIns="91425" tIns="45700" rIns="91425" bIns="45700" anchor="t" anchorCtr="0">
                <a:noAutofit/>
              </a:bodyPr>
              <a:lstStyle/>
              <a:p>
                <a:pPr>
                  <a:spcBef>
                    <a:spcPts val="0"/>
                  </a:spcBef>
                  <a:buNone/>
                </a:pPr>
                <a:endParaRPr/>
              </a:p>
            </p:txBody>
          </p:sp>
          <p:sp>
            <p:nvSpPr>
              <p:cNvPr id="101" name="Shape 101"/>
              <p:cNvSpPr/>
              <p:nvPr/>
            </p:nvSpPr>
            <p:spPr>
              <a:xfrm>
                <a:off x="1135062" y="4906962"/>
                <a:ext cx="287336" cy="77787"/>
              </a:xfrm>
              <a:custGeom>
                <a:avLst/>
                <a:gdLst/>
                <a:ahLst/>
                <a:cxnLst/>
                <a:rect l="0" t="0" r="0" b="0"/>
                <a:pathLst>
                  <a:path w="180" h="48" extrusionOk="0">
                    <a:moveTo>
                      <a:pt x="0" y="0"/>
                    </a:moveTo>
                    <a:lnTo>
                      <a:pt x="85" y="8"/>
                    </a:lnTo>
                    <a:lnTo>
                      <a:pt x="139" y="21"/>
                    </a:lnTo>
                    <a:lnTo>
                      <a:pt x="180" y="34"/>
                    </a:lnTo>
                    <a:lnTo>
                      <a:pt x="166" y="48"/>
                    </a:lnTo>
                    <a:lnTo>
                      <a:pt x="126" y="30"/>
                    </a:lnTo>
                    <a:lnTo>
                      <a:pt x="67" y="17"/>
                    </a:lnTo>
                    <a:lnTo>
                      <a:pt x="9" y="17"/>
                    </a:lnTo>
                    <a:lnTo>
                      <a:pt x="0" y="0"/>
                    </a:lnTo>
                  </a:path>
                </a:pathLst>
              </a:custGeom>
              <a:gradFill>
                <a:gsLst>
                  <a:gs pos="0">
                    <a:schemeClr val="dk2"/>
                  </a:gs>
                  <a:gs pos="50000">
                    <a:srgbClr val="FFFFFF"/>
                  </a:gs>
                  <a:gs pos="50000">
                    <a:srgbClr val="FFFFFF"/>
                  </a:gs>
                  <a:gs pos="100000">
                    <a:schemeClr val="dk2"/>
                  </a:gs>
                </a:gsLst>
                <a:lin ang="0" scaled="0"/>
              </a:gradFill>
              <a:ln>
                <a:noFill/>
              </a:ln>
            </p:spPr>
            <p:txBody>
              <a:bodyPr lIns="91425" tIns="45700" rIns="91425" bIns="45700" anchor="t" anchorCtr="0">
                <a:noAutofit/>
              </a:bodyPr>
              <a:lstStyle/>
              <a:p>
                <a:pPr>
                  <a:spcBef>
                    <a:spcPts val="0"/>
                  </a:spcBef>
                  <a:buNone/>
                </a:pPr>
                <a:endParaRPr/>
              </a:p>
            </p:txBody>
          </p:sp>
          <p:sp>
            <p:nvSpPr>
              <p:cNvPr id="102" name="Shape 102"/>
              <p:cNvSpPr/>
              <p:nvPr/>
            </p:nvSpPr>
            <p:spPr>
              <a:xfrm>
                <a:off x="1336675" y="5305425"/>
                <a:ext cx="287336" cy="77787"/>
              </a:xfrm>
              <a:custGeom>
                <a:avLst/>
                <a:gdLst/>
                <a:ahLst/>
                <a:cxnLst/>
                <a:rect l="0" t="0" r="0" b="0"/>
                <a:pathLst>
                  <a:path w="180" h="48" extrusionOk="0">
                    <a:moveTo>
                      <a:pt x="0" y="0"/>
                    </a:moveTo>
                    <a:lnTo>
                      <a:pt x="85" y="8"/>
                    </a:lnTo>
                    <a:lnTo>
                      <a:pt x="139" y="21"/>
                    </a:lnTo>
                    <a:lnTo>
                      <a:pt x="180" y="34"/>
                    </a:lnTo>
                    <a:lnTo>
                      <a:pt x="166" y="48"/>
                    </a:lnTo>
                    <a:lnTo>
                      <a:pt x="126" y="30"/>
                    </a:lnTo>
                    <a:lnTo>
                      <a:pt x="67" y="17"/>
                    </a:lnTo>
                    <a:lnTo>
                      <a:pt x="9" y="17"/>
                    </a:lnTo>
                    <a:lnTo>
                      <a:pt x="0" y="0"/>
                    </a:lnTo>
                  </a:path>
                </a:pathLst>
              </a:custGeom>
              <a:gradFill>
                <a:gsLst>
                  <a:gs pos="0">
                    <a:schemeClr val="dk2"/>
                  </a:gs>
                  <a:gs pos="50000">
                    <a:srgbClr val="FFFFFF"/>
                  </a:gs>
                  <a:gs pos="50000">
                    <a:srgbClr val="FFFFFF"/>
                  </a:gs>
                  <a:gs pos="100000">
                    <a:schemeClr val="dk2"/>
                  </a:gs>
                </a:gsLst>
                <a:lin ang="0" scaled="0"/>
              </a:gradFill>
              <a:ln>
                <a:noFill/>
              </a:ln>
            </p:spPr>
            <p:txBody>
              <a:bodyPr lIns="91425" tIns="45700" rIns="91425" bIns="45700" anchor="t" anchorCtr="0">
                <a:noAutofit/>
              </a:bodyPr>
              <a:lstStyle/>
              <a:p>
                <a:pPr>
                  <a:spcBef>
                    <a:spcPts val="0"/>
                  </a:spcBef>
                  <a:buNone/>
                </a:pPr>
                <a:endParaRPr/>
              </a:p>
            </p:txBody>
          </p:sp>
          <p:sp>
            <p:nvSpPr>
              <p:cNvPr id="103" name="Shape 103"/>
              <p:cNvSpPr/>
              <p:nvPr/>
            </p:nvSpPr>
            <p:spPr>
              <a:xfrm>
                <a:off x="511175" y="5040312"/>
                <a:ext cx="287336" cy="77787"/>
              </a:xfrm>
              <a:custGeom>
                <a:avLst/>
                <a:gdLst/>
                <a:ahLst/>
                <a:cxnLst/>
                <a:rect l="0" t="0" r="0" b="0"/>
                <a:pathLst>
                  <a:path w="180" h="48" extrusionOk="0">
                    <a:moveTo>
                      <a:pt x="180" y="48"/>
                    </a:moveTo>
                    <a:lnTo>
                      <a:pt x="94" y="39"/>
                    </a:lnTo>
                    <a:lnTo>
                      <a:pt x="40" y="26"/>
                    </a:lnTo>
                    <a:lnTo>
                      <a:pt x="0" y="13"/>
                    </a:lnTo>
                    <a:lnTo>
                      <a:pt x="13" y="0"/>
                    </a:lnTo>
                    <a:lnTo>
                      <a:pt x="54" y="17"/>
                    </a:lnTo>
                    <a:lnTo>
                      <a:pt x="112" y="30"/>
                    </a:lnTo>
                    <a:lnTo>
                      <a:pt x="171" y="30"/>
                    </a:lnTo>
                    <a:lnTo>
                      <a:pt x="180" y="48"/>
                    </a:lnTo>
                  </a:path>
                </a:pathLst>
              </a:custGeom>
              <a:gradFill>
                <a:gsLst>
                  <a:gs pos="0">
                    <a:schemeClr val="dk2"/>
                  </a:gs>
                  <a:gs pos="50000">
                    <a:srgbClr val="FFFFFF"/>
                  </a:gs>
                  <a:gs pos="50000">
                    <a:srgbClr val="FFFFFF"/>
                  </a:gs>
                  <a:gs pos="100000">
                    <a:schemeClr val="dk2"/>
                  </a:gs>
                </a:gsLst>
                <a:lin ang="0" scaled="0"/>
              </a:gradFill>
              <a:ln>
                <a:noFill/>
              </a:ln>
            </p:spPr>
            <p:txBody>
              <a:bodyPr lIns="91425" tIns="45700" rIns="91425" bIns="45700" anchor="t" anchorCtr="0">
                <a:noAutofit/>
              </a:bodyPr>
              <a:lstStyle/>
              <a:p>
                <a:pPr>
                  <a:spcBef>
                    <a:spcPts val="0"/>
                  </a:spcBef>
                  <a:buNone/>
                </a:pPr>
                <a:endParaRPr/>
              </a:p>
            </p:txBody>
          </p:sp>
          <p:sp>
            <p:nvSpPr>
              <p:cNvPr id="104" name="Shape 104"/>
              <p:cNvSpPr/>
              <p:nvPr/>
            </p:nvSpPr>
            <p:spPr>
              <a:xfrm>
                <a:off x="819150" y="5197475"/>
                <a:ext cx="317500" cy="365125"/>
              </a:xfrm>
              <a:custGeom>
                <a:avLst/>
                <a:gdLst/>
                <a:ahLst/>
                <a:cxnLst/>
                <a:rect l="0" t="0" r="0" b="0"/>
                <a:pathLst>
                  <a:path w="199" h="229" extrusionOk="0">
                    <a:moveTo>
                      <a:pt x="104" y="4"/>
                    </a:moveTo>
                    <a:lnTo>
                      <a:pt x="199" y="0"/>
                    </a:lnTo>
                    <a:lnTo>
                      <a:pt x="162" y="79"/>
                    </a:lnTo>
                    <a:lnTo>
                      <a:pt x="144" y="127"/>
                    </a:lnTo>
                    <a:lnTo>
                      <a:pt x="117" y="171"/>
                    </a:lnTo>
                    <a:lnTo>
                      <a:pt x="104" y="229"/>
                    </a:lnTo>
                    <a:lnTo>
                      <a:pt x="0" y="229"/>
                    </a:lnTo>
                    <a:lnTo>
                      <a:pt x="18" y="176"/>
                    </a:lnTo>
                    <a:lnTo>
                      <a:pt x="63" y="123"/>
                    </a:lnTo>
                    <a:lnTo>
                      <a:pt x="72" y="79"/>
                    </a:lnTo>
                    <a:lnTo>
                      <a:pt x="90" y="35"/>
                    </a:lnTo>
                    <a:lnTo>
                      <a:pt x="104" y="4"/>
                    </a:lnTo>
                  </a:path>
                </a:pathLst>
              </a:custGeom>
              <a:gradFill>
                <a:gsLst>
                  <a:gs pos="0">
                    <a:srgbClr val="B36666"/>
                  </a:gs>
                  <a:gs pos="100000">
                    <a:schemeClr val="dk2"/>
                  </a:gs>
                </a:gsLst>
                <a:lin ang="0" scaled="0"/>
              </a:gradFill>
              <a:ln>
                <a:noFill/>
              </a:ln>
            </p:spPr>
            <p:txBody>
              <a:bodyPr lIns="91425" tIns="45700" rIns="91425" bIns="45700" anchor="t" anchorCtr="0">
                <a:noAutofit/>
              </a:bodyPr>
              <a:lstStyle/>
              <a:p>
                <a:pPr>
                  <a:spcBef>
                    <a:spcPts val="0"/>
                  </a:spcBef>
                  <a:buNone/>
                </a:pPr>
                <a:endParaRPr/>
              </a:p>
            </p:txBody>
          </p:sp>
        </p:grpSp>
        <p:grpSp>
          <p:nvGrpSpPr>
            <p:cNvPr id="105" name="Shape 105"/>
            <p:cNvGrpSpPr/>
            <p:nvPr/>
          </p:nvGrpSpPr>
          <p:grpSpPr>
            <a:xfrm>
              <a:off x="1000125" y="165100"/>
              <a:ext cx="1595437" cy="4891086"/>
              <a:chOff x="1000125" y="165100"/>
              <a:chExt cx="1595437" cy="4891086"/>
            </a:xfrm>
          </p:grpSpPr>
          <p:sp>
            <p:nvSpPr>
              <p:cNvPr id="106" name="Shape 106"/>
              <p:cNvSpPr/>
              <p:nvPr/>
            </p:nvSpPr>
            <p:spPr>
              <a:xfrm>
                <a:off x="1385887" y="165100"/>
                <a:ext cx="1209674" cy="3676650"/>
              </a:xfrm>
              <a:custGeom>
                <a:avLst/>
                <a:gdLst/>
                <a:ahLst/>
                <a:cxnLst/>
                <a:rect l="0" t="0" r="0" b="0"/>
                <a:pathLst>
                  <a:path w="761" h="2315" extrusionOk="0">
                    <a:moveTo>
                      <a:pt x="598" y="140"/>
                    </a:moveTo>
                    <a:lnTo>
                      <a:pt x="523" y="358"/>
                    </a:lnTo>
                    <a:lnTo>
                      <a:pt x="440" y="644"/>
                    </a:lnTo>
                    <a:lnTo>
                      <a:pt x="354" y="916"/>
                    </a:lnTo>
                    <a:lnTo>
                      <a:pt x="257" y="1286"/>
                    </a:lnTo>
                    <a:lnTo>
                      <a:pt x="130" y="1703"/>
                    </a:lnTo>
                    <a:lnTo>
                      <a:pt x="51" y="2079"/>
                    </a:lnTo>
                    <a:lnTo>
                      <a:pt x="15" y="2224"/>
                    </a:lnTo>
                    <a:lnTo>
                      <a:pt x="0" y="2315"/>
                    </a:lnTo>
                    <a:lnTo>
                      <a:pt x="63" y="2264"/>
                    </a:lnTo>
                    <a:lnTo>
                      <a:pt x="268" y="2103"/>
                    </a:lnTo>
                    <a:lnTo>
                      <a:pt x="124" y="2084"/>
                    </a:lnTo>
                    <a:lnTo>
                      <a:pt x="286" y="2088"/>
                    </a:lnTo>
                    <a:lnTo>
                      <a:pt x="313" y="2040"/>
                    </a:lnTo>
                    <a:lnTo>
                      <a:pt x="135" y="2042"/>
                    </a:lnTo>
                    <a:lnTo>
                      <a:pt x="322" y="2022"/>
                    </a:lnTo>
                    <a:lnTo>
                      <a:pt x="372" y="1941"/>
                    </a:lnTo>
                    <a:lnTo>
                      <a:pt x="162" y="1945"/>
                    </a:lnTo>
                    <a:lnTo>
                      <a:pt x="379" y="1923"/>
                    </a:lnTo>
                    <a:lnTo>
                      <a:pt x="426" y="1837"/>
                    </a:lnTo>
                    <a:lnTo>
                      <a:pt x="480" y="1712"/>
                    </a:lnTo>
                    <a:lnTo>
                      <a:pt x="526" y="1569"/>
                    </a:lnTo>
                    <a:lnTo>
                      <a:pt x="246" y="1587"/>
                    </a:lnTo>
                    <a:lnTo>
                      <a:pt x="530" y="1545"/>
                    </a:lnTo>
                    <a:lnTo>
                      <a:pt x="546" y="1497"/>
                    </a:lnTo>
                    <a:lnTo>
                      <a:pt x="284" y="1530"/>
                    </a:lnTo>
                    <a:lnTo>
                      <a:pt x="557" y="1475"/>
                    </a:lnTo>
                    <a:lnTo>
                      <a:pt x="602" y="1308"/>
                    </a:lnTo>
                    <a:lnTo>
                      <a:pt x="372" y="1358"/>
                    </a:lnTo>
                    <a:lnTo>
                      <a:pt x="611" y="1277"/>
                    </a:lnTo>
                    <a:lnTo>
                      <a:pt x="636" y="1204"/>
                    </a:lnTo>
                    <a:lnTo>
                      <a:pt x="381" y="1283"/>
                    </a:lnTo>
                    <a:lnTo>
                      <a:pt x="639" y="1182"/>
                    </a:lnTo>
                    <a:lnTo>
                      <a:pt x="654" y="1127"/>
                    </a:lnTo>
                    <a:lnTo>
                      <a:pt x="695" y="958"/>
                    </a:lnTo>
                    <a:lnTo>
                      <a:pt x="503" y="1042"/>
                    </a:lnTo>
                    <a:lnTo>
                      <a:pt x="700" y="923"/>
                    </a:lnTo>
                    <a:lnTo>
                      <a:pt x="758" y="679"/>
                    </a:lnTo>
                    <a:lnTo>
                      <a:pt x="541" y="743"/>
                    </a:lnTo>
                    <a:lnTo>
                      <a:pt x="758" y="655"/>
                    </a:lnTo>
                    <a:lnTo>
                      <a:pt x="758" y="479"/>
                    </a:lnTo>
                    <a:lnTo>
                      <a:pt x="575" y="560"/>
                    </a:lnTo>
                    <a:lnTo>
                      <a:pt x="761" y="433"/>
                    </a:lnTo>
                    <a:lnTo>
                      <a:pt x="761" y="261"/>
                    </a:lnTo>
                    <a:lnTo>
                      <a:pt x="727" y="149"/>
                    </a:lnTo>
                    <a:lnTo>
                      <a:pt x="661" y="0"/>
                    </a:lnTo>
                    <a:lnTo>
                      <a:pt x="598" y="140"/>
                    </a:lnTo>
                  </a:path>
                </a:pathLst>
              </a:custGeom>
              <a:gradFill>
                <a:gsLst>
                  <a:gs pos="0">
                    <a:srgbClr val="A64C4C"/>
                  </a:gs>
                  <a:gs pos="100000">
                    <a:schemeClr val="dk2"/>
                  </a:gs>
                </a:gsLst>
                <a:lin ang="0" scaled="0"/>
              </a:gradFill>
              <a:ln>
                <a:noFill/>
              </a:ln>
            </p:spPr>
            <p:txBody>
              <a:bodyPr lIns="91425" tIns="45700" rIns="91425" bIns="45700" anchor="t" anchorCtr="0">
                <a:noAutofit/>
              </a:bodyPr>
              <a:lstStyle/>
              <a:p>
                <a:pPr>
                  <a:spcBef>
                    <a:spcPts val="0"/>
                  </a:spcBef>
                  <a:buNone/>
                </a:pPr>
                <a:endParaRPr/>
              </a:p>
            </p:txBody>
          </p:sp>
          <p:sp>
            <p:nvSpPr>
              <p:cNvPr id="107" name="Shape 107"/>
              <p:cNvSpPr/>
              <p:nvPr/>
            </p:nvSpPr>
            <p:spPr>
              <a:xfrm>
                <a:off x="1000125" y="180975"/>
                <a:ext cx="1452562" cy="4875211"/>
              </a:xfrm>
              <a:custGeom>
                <a:avLst/>
                <a:gdLst/>
                <a:ahLst/>
                <a:cxnLst/>
                <a:rect l="0" t="0" r="0" b="0"/>
                <a:pathLst>
                  <a:path w="914" h="3070" extrusionOk="0">
                    <a:moveTo>
                      <a:pt x="0" y="3070"/>
                    </a:moveTo>
                    <a:lnTo>
                      <a:pt x="372" y="1696"/>
                    </a:lnTo>
                    <a:lnTo>
                      <a:pt x="432" y="1458"/>
                    </a:lnTo>
                    <a:lnTo>
                      <a:pt x="484" y="1276"/>
                    </a:lnTo>
                    <a:lnTo>
                      <a:pt x="570" y="982"/>
                    </a:lnTo>
                    <a:lnTo>
                      <a:pt x="670" y="658"/>
                    </a:lnTo>
                    <a:lnTo>
                      <a:pt x="782" y="316"/>
                    </a:lnTo>
                    <a:lnTo>
                      <a:pt x="844" y="144"/>
                    </a:lnTo>
                    <a:lnTo>
                      <a:pt x="888" y="42"/>
                    </a:lnTo>
                    <a:lnTo>
                      <a:pt x="914" y="0"/>
                    </a:lnTo>
                    <a:lnTo>
                      <a:pt x="866" y="116"/>
                    </a:lnTo>
                    <a:lnTo>
                      <a:pt x="806" y="296"/>
                    </a:lnTo>
                    <a:lnTo>
                      <a:pt x="520" y="1230"/>
                    </a:lnTo>
                    <a:lnTo>
                      <a:pt x="442" y="1518"/>
                    </a:lnTo>
                    <a:lnTo>
                      <a:pt x="378" y="1774"/>
                    </a:lnTo>
                    <a:lnTo>
                      <a:pt x="314" y="2028"/>
                    </a:lnTo>
                    <a:lnTo>
                      <a:pt x="266" y="2238"/>
                    </a:lnTo>
                    <a:lnTo>
                      <a:pt x="258" y="2294"/>
                    </a:lnTo>
                    <a:lnTo>
                      <a:pt x="186" y="2558"/>
                    </a:lnTo>
                    <a:lnTo>
                      <a:pt x="50" y="3070"/>
                    </a:lnTo>
                    <a:lnTo>
                      <a:pt x="0" y="3070"/>
                    </a:lnTo>
                  </a:path>
                </a:pathLst>
              </a:custGeom>
              <a:gradFill>
                <a:gsLst>
                  <a:gs pos="0">
                    <a:srgbClr val="FFFFFF"/>
                  </a:gs>
                  <a:gs pos="100000">
                    <a:schemeClr val="dk2"/>
                  </a:gs>
                </a:gsLst>
                <a:lin ang="2700000" scaled="0"/>
              </a:gradFill>
              <a:ln>
                <a:noFill/>
              </a:ln>
            </p:spPr>
            <p:txBody>
              <a:bodyPr lIns="91425" tIns="45700" rIns="91425" bIns="45700" anchor="t" anchorCtr="0">
                <a:noAutofit/>
              </a:bodyPr>
              <a:lstStyle/>
              <a:p>
                <a:pPr>
                  <a:spcBef>
                    <a:spcPts val="0"/>
                  </a:spcBef>
                  <a:buNone/>
                </a:pPr>
                <a:endParaRPr/>
              </a:p>
            </p:txBody>
          </p:sp>
        </p:grpSp>
      </p:grpSp>
      <p:sp>
        <p:nvSpPr>
          <p:cNvPr id="108" name="Shape 108"/>
          <p:cNvSpPr txBox="1">
            <a:spLocks noGrp="1"/>
          </p:cNvSpPr>
          <p:nvPr>
            <p:ph type="title"/>
          </p:nvPr>
        </p:nvSpPr>
        <p:spPr>
          <a:xfrm>
            <a:off x="182561" y="122236"/>
            <a:ext cx="8802686" cy="1206499"/>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1pPr>
            <a:lvl2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2pPr>
            <a:lvl3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3pPr>
            <a:lvl4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4pPr>
            <a:lvl5pPr marL="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5pPr>
            <a:lvl6pPr marL="45720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6pPr>
            <a:lvl7pPr marL="91440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7pPr>
            <a:lvl8pPr marL="137160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8pPr>
            <a:lvl9pPr marL="1828800" marR="0" indent="0" algn="ctr" rtl="0">
              <a:spcBef>
                <a:spcPts val="0"/>
              </a:spcBef>
              <a:spcAft>
                <a:spcPts val="0"/>
              </a:spcAft>
              <a:defRPr sz="4400" b="0" i="0" u="none" strike="noStrike" cap="none" baseline="0">
                <a:solidFill>
                  <a:schemeClr val="lt2"/>
                </a:solidFill>
                <a:latin typeface="Times New Roman"/>
                <a:ea typeface="Times New Roman"/>
                <a:cs typeface="Times New Roman"/>
                <a:sym typeface="Times New Roman"/>
              </a:defRPr>
            </a:lvl9pPr>
          </a:lstStyle>
          <a:p>
            <a:endParaRPr/>
          </a:p>
        </p:txBody>
      </p:sp>
      <p:sp>
        <p:nvSpPr>
          <p:cNvPr id="109" name="Shape 109"/>
          <p:cNvSpPr txBox="1">
            <a:spLocks noGrp="1"/>
          </p:cNvSpPr>
          <p:nvPr>
            <p:ph type="body" idx="1"/>
          </p:nvPr>
        </p:nvSpPr>
        <p:spPr>
          <a:xfrm>
            <a:off x="190500" y="1447800"/>
            <a:ext cx="8775700" cy="4775200"/>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lt1"/>
              </a:buClr>
              <a:buFont typeface="Arial"/>
              <a:buChar char="●"/>
              <a:defRPr sz="3200" b="0" i="0" u="none" strike="noStrike" cap="none" baseline="0">
                <a:solidFill>
                  <a:schemeClr val="lt1"/>
                </a:solidFill>
                <a:latin typeface="Times New Roman"/>
                <a:ea typeface="Times New Roman"/>
                <a:cs typeface="Times New Roman"/>
                <a:sym typeface="Times New Roman"/>
              </a:defRPr>
            </a:lvl1pPr>
            <a:lvl2pPr marL="742950" marR="0" indent="-177800" algn="l" rtl="0">
              <a:spcBef>
                <a:spcPts val="560"/>
              </a:spcBef>
              <a:spcAft>
                <a:spcPts val="0"/>
              </a:spcAft>
              <a:buClr>
                <a:schemeClr val="lt1"/>
              </a:buClr>
              <a:buFont typeface="Arial"/>
              <a:buChar char="●"/>
              <a:defRPr sz="2800" b="0" i="0" u="none" strike="noStrike" cap="none" baseline="0">
                <a:solidFill>
                  <a:schemeClr val="lt1"/>
                </a:solidFill>
                <a:latin typeface="Times New Roman"/>
                <a:ea typeface="Times New Roman"/>
                <a:cs typeface="Times New Roman"/>
                <a:sym typeface="Times New Roman"/>
              </a:defRPr>
            </a:lvl2pPr>
            <a:lvl3pPr marL="1143000" marR="0" indent="-136525" algn="l" rtl="0">
              <a:spcBef>
                <a:spcPts val="480"/>
              </a:spcBef>
              <a:spcAft>
                <a:spcPts val="0"/>
              </a:spcAft>
              <a:buClr>
                <a:schemeClr val="lt1"/>
              </a:buClr>
              <a:buFont typeface="Arial"/>
              <a:buChar char="●"/>
              <a:defRPr sz="2400" b="0" i="0" u="none" strike="noStrike" cap="none" baseline="0">
                <a:solidFill>
                  <a:schemeClr val="lt1"/>
                </a:solidFill>
                <a:latin typeface="Times New Roman"/>
                <a:ea typeface="Times New Roman"/>
                <a:cs typeface="Times New Roman"/>
                <a:sym typeface="Times New Roman"/>
              </a:defRPr>
            </a:lvl3pPr>
            <a:lvl4pPr marL="16002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4pPr>
            <a:lvl5pPr marL="20574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5pPr>
            <a:lvl6pPr marL="25146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6pPr>
            <a:lvl7pPr marL="29718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7pPr>
            <a:lvl8pPr marL="34290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8pPr>
            <a:lvl9pPr marL="3886200" marR="0" indent="-152400" algn="l" rtl="0">
              <a:spcBef>
                <a:spcPts val="400"/>
              </a:spcBef>
              <a:spcAft>
                <a:spcPts val="0"/>
              </a:spcAft>
              <a:buClr>
                <a:schemeClr val="lt1"/>
              </a:buClr>
              <a:buFont typeface="Arial"/>
              <a:buChar char="●"/>
              <a:defRPr sz="20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110" name="Shape 110"/>
          <p:cNvSpPr txBox="1">
            <a:spLocks noGrp="1"/>
          </p:cNvSpPr>
          <p:nvPr>
            <p:ph type="dt" idx="10"/>
          </p:nvPr>
        </p:nvSpPr>
        <p:spPr>
          <a:xfrm>
            <a:off x="228600" y="6261100"/>
            <a:ext cx="2527300" cy="457200"/>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1pPr>
            <a:lvl2pPr marL="4572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2pPr>
            <a:lvl3pPr marL="9144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3pPr>
            <a:lvl4pPr marL="13716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4pPr>
            <a:lvl5pPr marL="18288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5pPr>
            <a:lvl6pPr marL="22860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6pPr>
            <a:lvl7pPr marL="27432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7pPr>
            <a:lvl8pPr marL="32004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8pPr>
            <a:lvl9pPr marL="3657600" marR="0" indent="0" algn="l" rtl="0">
              <a:spcBef>
                <a:spcPts val="0"/>
              </a:spcBef>
              <a:defRPr sz="18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111" name="Shape 111"/>
          <p:cNvSpPr txBox="1">
            <a:spLocks noGrp="1"/>
          </p:cNvSpPr>
          <p:nvPr>
            <p:ph type="ftr" idx="11"/>
          </p:nvPr>
        </p:nvSpPr>
        <p:spPr>
          <a:xfrm>
            <a:off x="2925761" y="6272212"/>
            <a:ext cx="3457574" cy="457200"/>
          </a:xfrm>
          <a:prstGeom prst="rect">
            <a:avLst/>
          </a:prstGeom>
          <a:noFill/>
          <a:ln>
            <a:noFill/>
          </a:ln>
        </p:spPr>
        <p:txBody>
          <a:bodyPr lIns="91425" tIns="91425" rIns="91425" bIns="91425" anchor="ctr" anchorCtr="0"/>
          <a:lstStyle>
            <a:lvl1pPr marL="0" marR="0" indent="0" algn="ctr" rtl="0">
              <a:spcBef>
                <a:spcPts val="0"/>
              </a:spcBef>
              <a:defRPr sz="1400" b="0" i="0" u="none" strike="noStrike" cap="none" baseline="0">
                <a:solidFill>
                  <a:schemeClr val="lt1"/>
                </a:solidFill>
                <a:latin typeface="Times New Roman"/>
                <a:ea typeface="Times New Roman"/>
                <a:cs typeface="Times New Roman"/>
                <a:sym typeface="Times New Roman"/>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12" name="Shape 112"/>
          <p:cNvSpPr txBox="1">
            <a:spLocks noGrp="1"/>
          </p:cNvSpPr>
          <p:nvPr>
            <p:ph type="sldNum" idx="12"/>
          </p:nvPr>
        </p:nvSpPr>
        <p:spPr>
          <a:xfrm>
            <a:off x="6553200" y="6248400"/>
            <a:ext cx="2443161" cy="45720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400" b="0" i="0" u="none" strike="noStrike" cap="none" baseline="0">
              <a:solidFill>
                <a:schemeClr val="lt1"/>
              </a:solidFill>
              <a:latin typeface="Times New Roman"/>
              <a:ea typeface="Times New Roman"/>
              <a:cs typeface="Times New Roman"/>
              <a:sym typeface="Times New Roman"/>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62" r:id="rId1"/>
    <p:sldLayoutId id="2147483663" r:id="rId2"/>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11.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image" Target="../media/image12.jpg"/><Relationship Id="rId7" Type="http://schemas.openxmlformats.org/officeDocument/2006/relationships/image" Target="../media/image16.jpg"/><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19.jpg"/></Relationships>
</file>

<file path=ppt/slides/_rels/slide17.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image" Target="../media/image21.jpg"/></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image" Target="../media/image29.jpg"/></Relationships>
</file>

<file path=ppt/slides/_rels/slide27.xml.rels><?xml version="1.0" encoding="UTF-8" standalone="yes"?>
<Relationships xmlns="http://schemas.openxmlformats.org/package/2006/relationships"><Relationship Id="rId3" Type="http://schemas.openxmlformats.org/officeDocument/2006/relationships/image" Target="../media/image30.jp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hyperlink" Target="http://www.crimelibrary.com/criminal_mind/forensics/literary/1.html" TargetMode="External"/><Relationship Id="rId2" Type="http://schemas.openxmlformats.org/officeDocument/2006/relationships/notesSlide" Target="../notesSlides/notesSlide36.xml"/><Relationship Id="rId1" Type="http://schemas.openxmlformats.org/officeDocument/2006/relationships/slideLayout" Target="../slideLayouts/slideLayout13.xml"/><Relationship Id="rId5" Type="http://schemas.openxmlformats.org/officeDocument/2006/relationships/hyperlink" Target="http://www.crimelibrary.com/criminal_mind/scams/lincoln_forgers/index.html" TargetMode="External"/><Relationship Id="rId4" Type="http://schemas.openxmlformats.org/officeDocument/2006/relationships/hyperlink" Target="http://www.crimelibrary.com/criminal_mind/forensics/literary/1.ht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10.xml"/><Relationship Id="rId5" Type="http://schemas.openxmlformats.org/officeDocument/2006/relationships/image" Target="../media/image9.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ctrTitle"/>
          </p:nvPr>
        </p:nvSpPr>
        <p:spPr>
          <a:xfrm>
            <a:off x="0" y="533400"/>
            <a:ext cx="9144000" cy="2057400"/>
          </a:xfrm>
          <a:prstGeom prst="rect">
            <a:avLst/>
          </a:prstGeom>
          <a:noFill/>
          <a:ln>
            <a:noFill/>
          </a:ln>
        </p:spPr>
        <p:txBody>
          <a:bodyPr lIns="92075" tIns="46025" rIns="92075" bIns="46025" anchor="b" anchorCtr="0">
            <a:noAutofit/>
          </a:bodyPr>
          <a:lstStyle/>
          <a:p>
            <a:pPr marL="0" marR="0" lvl="0" indent="0" algn="ctr" rtl="0">
              <a:spcBef>
                <a:spcPts val="0"/>
              </a:spcBef>
              <a:spcAft>
                <a:spcPts val="0"/>
              </a:spcAft>
              <a:buClr>
                <a:schemeClr val="lt2"/>
              </a:buClr>
              <a:buSzPct val="25000"/>
              <a:buFont typeface="Arial"/>
              <a:buNone/>
            </a:pPr>
            <a:r>
              <a:rPr lang="en-US" sz="3200" b="1" i="1" u="none" strike="noStrike" cap="none" baseline="0">
                <a:solidFill>
                  <a:schemeClr val="lt2"/>
                </a:solidFill>
                <a:latin typeface="Arial"/>
                <a:ea typeface="Arial"/>
                <a:cs typeface="Arial"/>
                <a:sym typeface="Arial"/>
              </a:rPr>
              <a:t>Chapter 10</a:t>
            </a:r>
            <a:br>
              <a:rPr lang="en-US" sz="3200" b="1" i="1" u="none" strike="noStrike" cap="none" baseline="0">
                <a:solidFill>
                  <a:schemeClr val="lt2"/>
                </a:solidFill>
                <a:latin typeface="Arial"/>
                <a:ea typeface="Arial"/>
                <a:cs typeface="Arial"/>
                <a:sym typeface="Arial"/>
              </a:rPr>
            </a:br>
            <a:r>
              <a:rPr lang="en-US" sz="4400" b="0" i="0" u="none" strike="noStrike" cap="none" baseline="0">
                <a:solidFill>
                  <a:schemeClr val="lt2"/>
                </a:solidFill>
                <a:latin typeface="Arial Black"/>
                <a:ea typeface="Arial Black"/>
                <a:cs typeface="Arial Black"/>
                <a:sym typeface="Arial Black"/>
              </a:rPr>
              <a:t>Handwriting Analysis, Forgery, and Counterfeiting</a:t>
            </a:r>
          </a:p>
        </p:txBody>
      </p:sp>
      <p:sp>
        <p:nvSpPr>
          <p:cNvPr id="126" name="Shape 126"/>
          <p:cNvSpPr txBox="1">
            <a:spLocks noGrp="1"/>
          </p:cNvSpPr>
          <p:nvPr>
            <p:ph type="subTitle" idx="1"/>
          </p:nvPr>
        </p:nvSpPr>
        <p:spPr>
          <a:xfrm>
            <a:off x="3048000" y="3276600"/>
            <a:ext cx="5333999" cy="2590800"/>
          </a:xfrm>
          <a:prstGeom prst="rect">
            <a:avLst/>
          </a:prstGeom>
          <a:noFill/>
          <a:ln>
            <a:noFill/>
          </a:ln>
        </p:spPr>
        <p:txBody>
          <a:bodyPr lIns="92075" tIns="46025" rIns="92075" bIns="46025" anchor="t" anchorCtr="0">
            <a:noAutofit/>
          </a:bodyPr>
          <a:lstStyle/>
          <a:p>
            <a:pPr marL="0" marR="0" lvl="0" indent="0" algn="l" rtl="0">
              <a:spcBef>
                <a:spcPts val="0"/>
              </a:spcBef>
              <a:spcAft>
                <a:spcPts val="0"/>
              </a:spcAft>
              <a:buClr>
                <a:schemeClr val="lt1"/>
              </a:buClr>
              <a:buSzPct val="25000"/>
              <a:buFont typeface="Arial"/>
              <a:buNone/>
            </a:pPr>
            <a:r>
              <a:rPr lang="en-US" sz="3200" b="0" i="0" u="none" strike="noStrike" cap="none" baseline="0">
                <a:solidFill>
                  <a:schemeClr val="lt1"/>
                </a:solidFill>
                <a:latin typeface="Arial"/>
                <a:ea typeface="Arial"/>
                <a:cs typeface="Arial"/>
                <a:sym typeface="Arial"/>
              </a:rPr>
              <a:t>“The handwriting on the wall may be a forgery”</a:t>
            </a:r>
          </a:p>
          <a:p>
            <a:pPr marL="342900" marR="0" lvl="0" indent="-222250" algn="l" rtl="0">
              <a:spcBef>
                <a:spcPts val="640"/>
              </a:spcBef>
              <a:spcAft>
                <a:spcPts val="0"/>
              </a:spcAft>
              <a:buClr>
                <a:schemeClr val="lt1"/>
              </a:buClr>
              <a:buFont typeface="Arial"/>
              <a:buNone/>
            </a:pPr>
            <a:endParaRPr sz="3200" b="0" i="0" u="none" strike="noStrike" cap="none" baseline="0">
              <a:solidFill>
                <a:schemeClr val="lt1"/>
              </a:solidFill>
              <a:latin typeface="Arial"/>
              <a:ea typeface="Arial"/>
              <a:cs typeface="Arial"/>
              <a:sym typeface="Arial"/>
            </a:endParaRPr>
          </a:p>
          <a:p>
            <a:pPr marL="0" marR="0" lvl="0" indent="0" algn="r" rtl="0">
              <a:spcBef>
                <a:spcPts val="0"/>
              </a:spcBef>
              <a:spcAft>
                <a:spcPts val="0"/>
              </a:spcAft>
              <a:buClr>
                <a:schemeClr val="lt1"/>
              </a:buClr>
              <a:buSzPct val="25000"/>
              <a:buFont typeface="Arial"/>
              <a:buNone/>
            </a:pPr>
            <a:r>
              <a:rPr lang="en-US" sz="2400" b="0" i="0" u="none" strike="noStrike" cap="none" baseline="0">
                <a:solidFill>
                  <a:schemeClr val="lt1"/>
                </a:solidFill>
                <a:latin typeface="Arial"/>
                <a:ea typeface="Arial"/>
                <a:cs typeface="Arial"/>
                <a:sym typeface="Arial"/>
              </a:rPr>
              <a:t> —Ralph Hodgson, British poet</a:t>
            </a:r>
            <a:r>
              <a:rPr lang="en-US" sz="3200" b="0" i="0" u="none" strike="noStrike" cap="none" baseline="0">
                <a:solidFill>
                  <a:schemeClr val="lt1"/>
                </a:solidFill>
                <a:latin typeface="Times New Roman"/>
                <a:ea typeface="Times New Roman"/>
                <a:cs typeface="Times New Roman"/>
                <a:sym typeface="Times New Roman"/>
              </a:rPr>
              <a:t>    </a:t>
            </a:r>
          </a:p>
          <a:p>
            <a:pPr marL="342900" marR="0" lvl="0" indent="-222250" algn="l" rtl="0">
              <a:spcBef>
                <a:spcPts val="640"/>
              </a:spcBef>
              <a:spcAft>
                <a:spcPts val="0"/>
              </a:spcAft>
              <a:buClr>
                <a:schemeClr val="lt1"/>
              </a:buClr>
              <a:buFont typeface="Arial"/>
              <a:buNone/>
            </a:pPr>
            <a:endParaRPr sz="3200" b="0" i="0" u="none" strike="noStrike" cap="none" baseline="0">
              <a:solidFill>
                <a:schemeClr val="lt1"/>
              </a:solidFill>
              <a:latin typeface="Arial"/>
              <a:ea typeface="Arial"/>
              <a:cs typeface="Arial"/>
              <a:sym typeface="Arial"/>
            </a:endParaRPr>
          </a:p>
        </p:txBody>
      </p:sp>
      <p:sp>
        <p:nvSpPr>
          <p:cNvPr id="127" name="Shape 127"/>
          <p:cNvSpPr txBox="1">
            <a:spLocks noGrp="1"/>
          </p:cNvSpPr>
          <p:nvPr>
            <p:ph type="ftr" idx="11"/>
          </p:nvPr>
        </p:nvSpPr>
        <p:spPr>
          <a:xfrm>
            <a:off x="2925761" y="6272212"/>
            <a:ext cx="3457574" cy="457200"/>
          </a:xfrm>
          <a:prstGeom prst="rect">
            <a:avLst/>
          </a:prstGeom>
          <a:noFill/>
          <a:ln>
            <a:noFill/>
          </a:ln>
        </p:spPr>
        <p:txBody>
          <a:bodyPr lIns="92075" tIns="46025" rIns="92075" bIns="46025" anchor="ctr" anchorCtr="0">
            <a:noAutofit/>
          </a:bodyPr>
          <a:lstStyle/>
          <a:p>
            <a:pPr marL="0" marR="0" lvl="0" indent="0" algn="ctr" rtl="0">
              <a:spcBef>
                <a:spcPts val="0"/>
              </a:spcBef>
              <a:buSzPct val="25000"/>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128" name="Shape 128"/>
          <p:cNvSpPr txBox="1">
            <a:spLocks noGrp="1"/>
          </p:cNvSpPr>
          <p:nvPr>
            <p:ph type="sldNum" idx="12"/>
          </p:nvPr>
        </p:nvSpPr>
        <p:spPr>
          <a:xfrm>
            <a:off x="6553200" y="6248400"/>
            <a:ext cx="2443161" cy="457200"/>
          </a:xfrm>
          <a:prstGeom prst="rect">
            <a:avLst/>
          </a:prstGeom>
          <a:noFill/>
          <a:ln>
            <a:noFill/>
          </a:ln>
        </p:spPr>
        <p:txBody>
          <a:bodyPr lIns="92075" tIns="46025" rIns="92075" bIns="46025" anchor="ctr" anchorCtr="0">
            <a:noAutofit/>
          </a:bodyPr>
          <a:lstStyle/>
          <a:p>
            <a:pPr marL="0" marR="0" lvl="0" indent="0" algn="r" rtl="0">
              <a:spcBef>
                <a:spcPts val="0"/>
              </a:spcBef>
              <a:buSzPct val="25000"/>
              <a:buNone/>
            </a:pPr>
            <a:r>
              <a:rPr lang="en-US"/>
              <a:t>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xfrm>
            <a:off x="457200" y="152400"/>
            <a:ext cx="8229600" cy="1265236"/>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FFFF00"/>
                </a:solidFill>
                <a:latin typeface="Times New Roman"/>
                <a:ea typeface="Times New Roman"/>
                <a:cs typeface="Times New Roman"/>
                <a:sym typeface="Times New Roman"/>
              </a:rPr>
              <a:t>Handwriting and Forgery</a:t>
            </a:r>
          </a:p>
        </p:txBody>
      </p:sp>
      <p:sp>
        <p:nvSpPr>
          <p:cNvPr id="212" name="Shape 212"/>
          <p:cNvSpPr txBox="1">
            <a:spLocks noGrp="1"/>
          </p:cNvSpPr>
          <p:nvPr>
            <p:ph type="body" idx="1"/>
          </p:nvPr>
        </p:nvSpPr>
        <p:spPr>
          <a:xfrm>
            <a:off x="457200" y="1219200"/>
            <a:ext cx="8229600" cy="5257799"/>
          </a:xfrm>
          <a:prstGeom prst="rect">
            <a:avLst/>
          </a:prstGeom>
          <a:noFill/>
          <a:ln>
            <a:noFill/>
          </a:ln>
        </p:spPr>
        <p:txBody>
          <a:bodyPr lIns="92075" tIns="46025" rIns="92075" bIns="46025" anchor="t" anchorCtr="0">
            <a:noAutofit/>
          </a:bodyPr>
          <a:lstStyle/>
          <a:p>
            <a:pPr marL="0" marR="0" lvl="0" indent="0" algn="l" rtl="0">
              <a:lnSpc>
                <a:spcPct val="90000"/>
              </a:lnSpc>
              <a:spcBef>
                <a:spcPts val="0"/>
              </a:spcBef>
              <a:buClr>
                <a:schemeClr val="lt1"/>
              </a:buClr>
              <a:buSzPct val="59259"/>
              <a:buFont typeface="Arial"/>
              <a:buChar char="●"/>
            </a:pPr>
            <a:r>
              <a:rPr lang="en-US" sz="2700" b="0" i="0" u="none" strike="noStrike" cap="none" baseline="0">
                <a:solidFill>
                  <a:schemeClr val="lt1"/>
                </a:solidFill>
                <a:latin typeface="Times New Roman"/>
                <a:ea typeface="Times New Roman"/>
                <a:cs typeface="Times New Roman"/>
                <a:sym typeface="Times New Roman"/>
              </a:rPr>
              <a:t>Everyone’s handwriting exhibits natural variation due to several factors.  Pen vs. pencil, marker, or crayon, mood, age, and speed can all contribute to the difference we notice in our own handwriting.</a:t>
            </a:r>
          </a:p>
          <a:p>
            <a:pPr marL="0" marR="0" lvl="0" indent="0" algn="l" rtl="0">
              <a:lnSpc>
                <a:spcPct val="90000"/>
              </a:lnSpc>
              <a:spcBef>
                <a:spcPts val="0"/>
              </a:spcBef>
              <a:buClr>
                <a:schemeClr val="lt1"/>
              </a:buClr>
              <a:buSzPct val="59259"/>
              <a:buFont typeface="Arial"/>
              <a:buChar char="●"/>
            </a:pPr>
            <a:r>
              <a:rPr lang="en-US" sz="2700" b="0" i="0" u="none" strike="noStrike" cap="none" baseline="0">
                <a:solidFill>
                  <a:schemeClr val="lt1"/>
                </a:solidFill>
                <a:latin typeface="Times New Roman"/>
                <a:ea typeface="Times New Roman"/>
                <a:cs typeface="Times New Roman"/>
                <a:sym typeface="Times New Roman"/>
              </a:rPr>
              <a:t>Despite these minor variations, each person has a unique handwriting style.  Slant, curl, and height can distinguish our identity.  Adults show slight variation (the brain has been trained) because the characters are formed as a result of habit. (Try this, write “I smell good food” while looking at your paper.  Now write it again without looking.  The handwriting should still be very similar, maybe only crooked.  Neat, huh!)</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Shape 217"/>
          <p:cNvSpPr txBox="1">
            <a:spLocks noGrp="1"/>
          </p:cNvSpPr>
          <p:nvPr>
            <p:ph type="title"/>
          </p:nvPr>
        </p:nvSpPr>
        <p:spPr>
          <a:xfrm>
            <a:off x="762000" y="838200"/>
            <a:ext cx="7924799" cy="10667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53A753"/>
                </a:solidFill>
                <a:latin typeface="Times New Roman"/>
                <a:ea typeface="Times New Roman"/>
                <a:cs typeface="Times New Roman"/>
                <a:sym typeface="Times New Roman"/>
              </a:rPr>
              <a:t> </a:t>
            </a:r>
          </a:p>
        </p:txBody>
      </p:sp>
      <p:sp>
        <p:nvSpPr>
          <p:cNvPr id="218" name="Shape 218"/>
          <p:cNvSpPr txBox="1">
            <a:spLocks noGrp="1"/>
          </p:cNvSpPr>
          <p:nvPr>
            <p:ph type="body" idx="1"/>
          </p:nvPr>
        </p:nvSpPr>
        <p:spPr>
          <a:xfrm>
            <a:off x="609600" y="152400"/>
            <a:ext cx="7997825" cy="685799"/>
          </a:xfrm>
          <a:prstGeom prst="rect">
            <a:avLst/>
          </a:prstGeom>
          <a:noFill/>
          <a:ln>
            <a:noFill/>
          </a:ln>
        </p:spPr>
        <p:txBody>
          <a:bodyPr lIns="92075" tIns="46025" rIns="92075" bIns="46025" anchor="t" anchorCtr="0">
            <a:noAutofit/>
          </a:bodyPr>
          <a:lstStyle/>
          <a:p>
            <a:pPr marL="0" marR="0" lvl="0" indent="0" algn="l" rtl="0">
              <a:lnSpc>
                <a:spcPct val="85000"/>
              </a:lnSpc>
              <a:spcBef>
                <a:spcPts val="480"/>
              </a:spcBef>
              <a:spcAft>
                <a:spcPts val="0"/>
              </a:spcAft>
              <a:buClr>
                <a:schemeClr val="lt1"/>
              </a:buClr>
              <a:buSzPct val="25000"/>
              <a:buFont typeface="Times New Roman"/>
              <a:buNone/>
            </a:pPr>
            <a:r>
              <a:rPr lang="en-US" sz="2400" b="0" i="0" u="none" strike="noStrike" cap="none" baseline="0">
                <a:solidFill>
                  <a:schemeClr val="lt1"/>
                </a:solidFill>
                <a:latin typeface="Times New Roman"/>
                <a:ea typeface="Times New Roman"/>
                <a:cs typeface="Times New Roman"/>
                <a:sym typeface="Times New Roman"/>
              </a:rPr>
              <a:t>	Everyone’s handwriting shows natural variations.  Here are 6 of the 12 major, specific traits. </a:t>
            </a:r>
          </a:p>
        </p:txBody>
      </p:sp>
      <p:pic>
        <p:nvPicPr>
          <p:cNvPr id="219" name="Shape 219"/>
          <p:cNvPicPr preferRelativeResize="0"/>
          <p:nvPr/>
        </p:nvPicPr>
        <p:blipFill>
          <a:blip r:embed="rId3">
            <a:alphaModFix/>
          </a:blip>
          <a:stretch>
            <a:fillRect/>
          </a:stretch>
        </p:blipFill>
        <p:spPr>
          <a:xfrm>
            <a:off x="1066800" y="909637"/>
            <a:ext cx="7010399" cy="2719386"/>
          </a:xfrm>
          <a:prstGeom prst="rect">
            <a:avLst/>
          </a:prstGeom>
          <a:noFill/>
          <a:ln>
            <a:noFill/>
          </a:ln>
        </p:spPr>
      </p:pic>
      <p:sp>
        <p:nvSpPr>
          <p:cNvPr id="220" name="Shape 220"/>
          <p:cNvSpPr txBox="1"/>
          <p:nvPr/>
        </p:nvSpPr>
        <p:spPr>
          <a:xfrm>
            <a:off x="685800" y="3581400"/>
            <a:ext cx="7772400" cy="646112"/>
          </a:xfrm>
          <a:prstGeom prst="rect">
            <a:avLst/>
          </a:prstGeom>
          <a:noFill/>
          <a:ln>
            <a:noFill/>
          </a:ln>
        </p:spPr>
        <p:txBody>
          <a:bodyPr lIns="91425" tIns="45700" rIns="91425" bIns="45700" anchor="t" anchorCtr="0">
            <a:noAutofit/>
          </a:bodyPr>
          <a:lstStyle/>
          <a:p>
            <a:pPr marL="0" marR="0" lvl="0" indent="0" algn="l" rtl="0">
              <a:spcBef>
                <a:spcPts val="0"/>
              </a:spcBef>
              <a:buClr>
                <a:schemeClr val="lt1"/>
              </a:buClr>
              <a:buSzPct val="25000"/>
              <a:buFont typeface="Times New Roman"/>
              <a:buNone/>
            </a:pPr>
            <a:r>
              <a:rPr lang="en-US" sz="1800" b="0" i="0" u="none" strike="noStrike" cap="none" baseline="0">
                <a:solidFill>
                  <a:schemeClr val="lt1"/>
                </a:solidFill>
                <a:latin typeface="Times New Roman"/>
                <a:ea typeface="Times New Roman"/>
                <a:cs typeface="Times New Roman"/>
                <a:sym typeface="Times New Roman"/>
              </a:rPr>
              <a:t>The traits are functions of formatting or of letter or line form.  Here are the other 6 of the 12 major, specific traits</a:t>
            </a:r>
          </a:p>
        </p:txBody>
      </p:sp>
      <p:pic>
        <p:nvPicPr>
          <p:cNvPr id="221" name="Shape 221"/>
          <p:cNvPicPr preferRelativeResize="0"/>
          <p:nvPr/>
        </p:nvPicPr>
        <p:blipFill>
          <a:blip r:embed="rId4">
            <a:alphaModFix/>
          </a:blip>
          <a:stretch>
            <a:fillRect/>
          </a:stretch>
        </p:blipFill>
        <p:spPr>
          <a:xfrm>
            <a:off x="1866900" y="4495800"/>
            <a:ext cx="5410200" cy="1855786"/>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533400" y="0"/>
            <a:ext cx="8229600" cy="9144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FF9900"/>
                </a:solidFill>
                <a:latin typeface="Times New Roman"/>
                <a:ea typeface="Times New Roman"/>
                <a:cs typeface="Times New Roman"/>
                <a:sym typeface="Times New Roman"/>
              </a:rPr>
              <a:t>Characteristics of Handwriting</a:t>
            </a:r>
          </a:p>
        </p:txBody>
      </p:sp>
      <p:sp>
        <p:nvSpPr>
          <p:cNvPr id="227" name="Shape 227"/>
          <p:cNvSpPr txBox="1">
            <a:spLocks noGrp="1"/>
          </p:cNvSpPr>
          <p:nvPr>
            <p:ph type="body" idx="1"/>
          </p:nvPr>
        </p:nvSpPr>
        <p:spPr>
          <a:xfrm>
            <a:off x="457200" y="838200"/>
            <a:ext cx="8229600" cy="5287961"/>
          </a:xfrm>
          <a:prstGeom prst="rect">
            <a:avLst/>
          </a:prstGeom>
          <a:noFill/>
          <a:ln>
            <a:noFill/>
          </a:ln>
        </p:spPr>
        <p:txBody>
          <a:bodyPr lIns="92075" tIns="46025" rIns="92075" bIns="46025" anchor="t" anchorCtr="0">
            <a:noAutofit/>
          </a:bodyPr>
          <a:lstStyle/>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Handwriting experts examine 12 major categories of exemplars.  These are functions of </a:t>
            </a:r>
            <a:r>
              <a:rPr lang="en-US" sz="2400" b="1" i="0" u="none" strike="noStrike" cap="none" baseline="0">
                <a:solidFill>
                  <a:schemeClr val="lt1"/>
                </a:solidFill>
                <a:latin typeface="Times New Roman"/>
                <a:ea typeface="Times New Roman"/>
                <a:cs typeface="Times New Roman"/>
                <a:sym typeface="Times New Roman"/>
              </a:rPr>
              <a:t>letter form</a:t>
            </a:r>
            <a:r>
              <a:rPr lang="en-US" sz="2400" b="0" i="0" u="none" strike="noStrike" cap="none" baseline="0">
                <a:solidFill>
                  <a:schemeClr val="lt1"/>
                </a:solidFill>
                <a:latin typeface="Times New Roman"/>
                <a:ea typeface="Times New Roman"/>
                <a:cs typeface="Times New Roman"/>
                <a:sym typeface="Times New Roman"/>
              </a:rPr>
              <a:t>, </a:t>
            </a:r>
            <a:r>
              <a:rPr lang="en-US" sz="2400" b="1" i="0" u="none" strike="noStrike" cap="none" baseline="0">
                <a:solidFill>
                  <a:schemeClr val="lt1"/>
                </a:solidFill>
                <a:latin typeface="Times New Roman"/>
                <a:ea typeface="Times New Roman"/>
                <a:cs typeface="Times New Roman"/>
                <a:sym typeface="Times New Roman"/>
              </a:rPr>
              <a:t>line form</a:t>
            </a:r>
            <a:r>
              <a:rPr lang="en-US" sz="2400" b="0" i="0" u="none" strike="noStrike" cap="none" baseline="0">
                <a:solidFill>
                  <a:schemeClr val="lt1"/>
                </a:solidFill>
                <a:latin typeface="Times New Roman"/>
                <a:ea typeface="Times New Roman"/>
                <a:cs typeface="Times New Roman"/>
                <a:sym typeface="Times New Roman"/>
              </a:rPr>
              <a:t>, and </a:t>
            </a:r>
            <a:r>
              <a:rPr lang="en-US" sz="2400" b="1" i="0" u="none" strike="noStrike" cap="none" baseline="0">
                <a:solidFill>
                  <a:schemeClr val="lt1"/>
                </a:solidFill>
                <a:latin typeface="Times New Roman"/>
                <a:ea typeface="Times New Roman"/>
                <a:cs typeface="Times New Roman"/>
                <a:sym typeface="Times New Roman"/>
              </a:rPr>
              <a:t>formatting</a:t>
            </a:r>
            <a:r>
              <a:rPr lang="en-US" sz="2400" b="0" i="0" u="none" strike="noStrike" cap="none" baseline="0">
                <a:solidFill>
                  <a:schemeClr val="lt1"/>
                </a:solidFill>
                <a:latin typeface="Times New Roman"/>
                <a:ea typeface="Times New Roman"/>
                <a:cs typeface="Times New Roman"/>
                <a:sym typeface="Times New Roman"/>
              </a:rPr>
              <a:t>.</a:t>
            </a:r>
          </a:p>
          <a:p>
            <a:pPr marL="0" marR="0" lvl="0" indent="0" algn="l" rtl="0">
              <a:spcBef>
                <a:spcPts val="0"/>
              </a:spcBef>
              <a:buClr>
                <a:schemeClr val="lt1"/>
              </a:buClr>
              <a:buSzPct val="60416"/>
              <a:buFont typeface="Arial"/>
              <a:buChar char="●"/>
            </a:pPr>
            <a:r>
              <a:rPr lang="en-US" sz="2400" b="1" i="0" u="none" strike="noStrike" cap="none" baseline="0">
                <a:solidFill>
                  <a:srgbClr val="339933"/>
                </a:solidFill>
                <a:latin typeface="Times New Roman"/>
                <a:ea typeface="Times New Roman"/>
                <a:cs typeface="Times New Roman"/>
                <a:sym typeface="Times New Roman"/>
              </a:rPr>
              <a:t>Letter form</a:t>
            </a:r>
            <a:r>
              <a:rPr lang="en-US" sz="2400" b="0" i="0" u="none" strike="noStrike" cap="none" baseline="0">
                <a:solidFill>
                  <a:schemeClr val="lt1"/>
                </a:solidFill>
                <a:latin typeface="Times New Roman"/>
                <a:ea typeface="Times New Roman"/>
                <a:cs typeface="Times New Roman"/>
                <a:sym typeface="Times New Roman"/>
              </a:rPr>
              <a:t> includes the shape of letters, curve of letters, the angle or slant of letter, proportional size of letters, and the use and appearance of connecting lines between letters. (Are “i”s dotted and “t”s crossed?)</a:t>
            </a:r>
          </a:p>
          <a:p>
            <a:pPr marL="0" marR="0" lvl="0" indent="0" algn="l" rtl="0">
              <a:spcBef>
                <a:spcPts val="0"/>
              </a:spcBef>
              <a:buClr>
                <a:schemeClr val="lt1"/>
              </a:buClr>
              <a:buSzPct val="60416"/>
              <a:buFont typeface="Arial"/>
              <a:buChar char="●"/>
            </a:pPr>
            <a:r>
              <a:rPr lang="en-US" sz="2400" b="1" i="0" u="none" strike="noStrike" cap="none" baseline="0">
                <a:solidFill>
                  <a:srgbClr val="339933"/>
                </a:solidFill>
                <a:latin typeface="Times New Roman"/>
                <a:ea typeface="Times New Roman"/>
                <a:cs typeface="Times New Roman"/>
                <a:sym typeface="Times New Roman"/>
              </a:rPr>
              <a:t>Line form</a:t>
            </a:r>
            <a:r>
              <a:rPr lang="en-US" sz="2400" b="0" i="0" u="none" strike="noStrike" cap="none" baseline="0">
                <a:solidFill>
                  <a:schemeClr val="lt1"/>
                </a:solidFill>
                <a:latin typeface="Times New Roman"/>
                <a:ea typeface="Times New Roman"/>
                <a:cs typeface="Times New Roman"/>
                <a:sym typeface="Times New Roman"/>
              </a:rPr>
              <a:t> includes the smoothness of letters and the darkness of the lines on the upward compared to the downward stroke.  Line form is influenced by speed and pressure and occasionally the choice of writing utensil.</a:t>
            </a:r>
          </a:p>
          <a:p>
            <a:pPr marL="0" marR="0" lvl="0" indent="0" algn="l" rtl="0">
              <a:spcBef>
                <a:spcPts val="0"/>
              </a:spcBef>
              <a:buClr>
                <a:schemeClr val="lt1"/>
              </a:buClr>
              <a:buSzPct val="60416"/>
              <a:buFont typeface="Arial"/>
              <a:buChar char="●"/>
            </a:pPr>
            <a:r>
              <a:rPr lang="en-US" sz="2400" b="1" i="0" u="none" strike="noStrike" cap="none" baseline="0">
                <a:solidFill>
                  <a:srgbClr val="339933"/>
                </a:solidFill>
                <a:latin typeface="Times New Roman"/>
                <a:ea typeface="Times New Roman"/>
                <a:cs typeface="Times New Roman"/>
                <a:sym typeface="Times New Roman"/>
              </a:rPr>
              <a:t>Formatting</a:t>
            </a:r>
            <a:r>
              <a:rPr lang="en-US" sz="2400" b="0" i="0" u="none" strike="noStrike" cap="none" baseline="0">
                <a:solidFill>
                  <a:schemeClr val="lt1"/>
                </a:solidFill>
                <a:latin typeface="Times New Roman"/>
                <a:ea typeface="Times New Roman"/>
                <a:cs typeface="Times New Roman"/>
                <a:sym typeface="Times New Roman"/>
              </a:rPr>
              <a:t> includes the spacing between letters, the spacing between words and lines, the placement of words on a line, and the margins.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chemeClr val="lt2"/>
                </a:solidFill>
                <a:latin typeface="Times New Roman"/>
                <a:ea typeface="Times New Roman"/>
                <a:cs typeface="Times New Roman"/>
                <a:sym typeface="Times New Roman"/>
              </a:rPr>
              <a:t> </a:t>
            </a:r>
          </a:p>
        </p:txBody>
      </p:sp>
      <p:sp>
        <p:nvSpPr>
          <p:cNvPr id="233" name="Shape 233"/>
          <p:cNvSpPr txBox="1">
            <a:spLocks noGrp="1"/>
          </p:cNvSpPr>
          <p:nvPr>
            <p:ph type="body" idx="1"/>
          </p:nvPr>
        </p:nvSpPr>
        <p:spPr>
          <a:xfrm>
            <a:off x="190500" y="1447800"/>
            <a:ext cx="8775700" cy="4775200"/>
          </a:xfrm>
          <a:prstGeom prst="rect">
            <a:avLst/>
          </a:prstGeom>
          <a:noFill/>
          <a:ln>
            <a:noFill/>
          </a:ln>
        </p:spPr>
        <p:txBody>
          <a:bodyPr lIns="92075" tIns="46025" rIns="92075" bIns="46025" anchor="t" anchorCtr="0">
            <a:noAutofit/>
          </a:bodyPr>
          <a:lstStyle/>
          <a:p>
            <a:pPr marL="0" marR="0" lvl="0" indent="0" algn="l" rtl="0">
              <a:spcBef>
                <a:spcPts val="640"/>
              </a:spcBef>
              <a:spcAft>
                <a:spcPts val="0"/>
              </a:spcAft>
              <a:buClr>
                <a:schemeClr val="lt1"/>
              </a:buClr>
              <a:buSzPct val="25000"/>
              <a:buFont typeface="Times New Roman"/>
              <a:buNone/>
            </a:pPr>
            <a:r>
              <a:rPr lang="en-US" sz="3200" b="0" i="0" u="none" strike="noStrike" cap="none" baseline="0">
                <a:solidFill>
                  <a:schemeClr val="lt1"/>
                </a:solidFill>
                <a:latin typeface="Times New Roman"/>
                <a:ea typeface="Times New Roman"/>
                <a:cs typeface="Times New Roman"/>
                <a:sym typeface="Times New Roman"/>
              </a:rPr>
              <a:t> </a:t>
            </a:r>
          </a:p>
        </p:txBody>
      </p:sp>
      <p:pic>
        <p:nvPicPr>
          <p:cNvPr id="234" name="Shape 234"/>
          <p:cNvPicPr preferRelativeResize="0"/>
          <p:nvPr/>
        </p:nvPicPr>
        <p:blipFill>
          <a:blip r:embed="rId3">
            <a:alphaModFix/>
          </a:blip>
          <a:stretch>
            <a:fillRect/>
          </a:stretch>
        </p:blipFill>
        <p:spPr>
          <a:xfrm>
            <a:off x="0" y="0"/>
            <a:ext cx="2152649" cy="2562225"/>
          </a:xfrm>
          <a:prstGeom prst="rect">
            <a:avLst/>
          </a:prstGeom>
          <a:noFill/>
          <a:ln>
            <a:noFill/>
          </a:ln>
        </p:spPr>
      </p:pic>
      <p:sp>
        <p:nvSpPr>
          <p:cNvPr id="235" name="Shape 235"/>
          <p:cNvSpPr txBox="1"/>
          <p:nvPr/>
        </p:nvSpPr>
        <p:spPr>
          <a:xfrm>
            <a:off x="2286000" y="0"/>
            <a:ext cx="2133599" cy="461961"/>
          </a:xfrm>
          <a:prstGeom prst="rect">
            <a:avLst/>
          </a:prstGeom>
          <a:noFill/>
          <a:ln>
            <a:noFill/>
          </a:ln>
        </p:spPr>
        <p:txBody>
          <a:bodyPr lIns="91425" tIns="45700" rIns="91425" bIns="45700" anchor="t" anchorCtr="0">
            <a:noAutofit/>
          </a:bodyPr>
          <a:lstStyle/>
          <a:p>
            <a:pPr marL="0" marR="0" lvl="0" indent="0" algn="l" rtl="0">
              <a:spcBef>
                <a:spcPts val="900"/>
              </a:spcBef>
              <a:buClr>
                <a:schemeClr val="lt1"/>
              </a:buClr>
              <a:buSzPct val="25000"/>
              <a:buFont typeface="Arial"/>
              <a:buNone/>
            </a:pPr>
            <a:r>
              <a:rPr lang="en-US" sz="1800" b="0" i="0" u="none" strike="noStrike" cap="none" baseline="0">
                <a:solidFill>
                  <a:srgbClr val="FFFF00"/>
                </a:solidFill>
                <a:latin typeface="Arial"/>
                <a:ea typeface="Arial"/>
                <a:cs typeface="Arial"/>
                <a:sym typeface="Arial"/>
              </a:rPr>
              <a:t>Line</a:t>
            </a:r>
            <a:r>
              <a:rPr lang="en-US" sz="1800" b="0" i="0" u="none" strike="noStrike" cap="none" baseline="0">
                <a:solidFill>
                  <a:srgbClr val="339933"/>
                </a:solidFill>
                <a:latin typeface="Arial"/>
                <a:ea typeface="Arial"/>
                <a:cs typeface="Arial"/>
                <a:sym typeface="Arial"/>
              </a:rPr>
              <a:t> </a:t>
            </a:r>
            <a:r>
              <a:rPr lang="en-US" sz="1800" b="0" i="0" u="none" strike="noStrike" cap="none" baseline="0">
                <a:solidFill>
                  <a:srgbClr val="FFFF00"/>
                </a:solidFill>
                <a:latin typeface="Arial"/>
                <a:ea typeface="Arial"/>
                <a:cs typeface="Arial"/>
                <a:sym typeface="Arial"/>
              </a:rPr>
              <a:t>quality</a:t>
            </a:r>
          </a:p>
        </p:txBody>
      </p:sp>
      <p:pic>
        <p:nvPicPr>
          <p:cNvPr id="236" name="Shape 236"/>
          <p:cNvPicPr preferRelativeResize="0"/>
          <p:nvPr/>
        </p:nvPicPr>
        <p:blipFill>
          <a:blip r:embed="rId4">
            <a:alphaModFix/>
          </a:blip>
          <a:stretch>
            <a:fillRect/>
          </a:stretch>
        </p:blipFill>
        <p:spPr>
          <a:xfrm>
            <a:off x="1981200" y="609600"/>
            <a:ext cx="3771900" cy="2093912"/>
          </a:xfrm>
          <a:prstGeom prst="rect">
            <a:avLst/>
          </a:prstGeom>
          <a:noFill/>
          <a:ln>
            <a:noFill/>
          </a:ln>
        </p:spPr>
      </p:pic>
      <p:sp>
        <p:nvSpPr>
          <p:cNvPr id="237" name="Shape 237"/>
          <p:cNvSpPr txBox="1"/>
          <p:nvPr/>
        </p:nvSpPr>
        <p:spPr>
          <a:xfrm>
            <a:off x="1676400" y="2736850"/>
            <a:ext cx="2362200" cy="831850"/>
          </a:xfrm>
          <a:prstGeom prst="rect">
            <a:avLst/>
          </a:prstGeom>
          <a:noFill/>
          <a:ln>
            <a:noFill/>
          </a:ln>
        </p:spPr>
        <p:txBody>
          <a:bodyPr lIns="91425" tIns="45700" rIns="91425" bIns="45700" anchor="t" anchorCtr="0">
            <a:noAutofit/>
          </a:bodyPr>
          <a:lstStyle/>
          <a:p>
            <a:pPr marL="0" marR="0" lvl="0" indent="0" algn="l" rtl="0">
              <a:spcBef>
                <a:spcPts val="900"/>
              </a:spcBef>
              <a:buClr>
                <a:schemeClr val="lt1"/>
              </a:buClr>
              <a:buSzPct val="25000"/>
              <a:buFont typeface="Arial"/>
              <a:buNone/>
            </a:pPr>
            <a:r>
              <a:rPr lang="en-US" sz="1800" b="0" i="0" u="none" strike="noStrike" cap="none" baseline="0">
                <a:solidFill>
                  <a:srgbClr val="FFFF00"/>
                </a:solidFill>
                <a:latin typeface="Arial"/>
                <a:ea typeface="Arial"/>
                <a:cs typeface="Arial"/>
                <a:sym typeface="Arial"/>
              </a:rPr>
              <a:t>Spacing (excessive)</a:t>
            </a:r>
          </a:p>
        </p:txBody>
      </p:sp>
      <p:pic>
        <p:nvPicPr>
          <p:cNvPr id="238" name="Shape 238"/>
          <p:cNvPicPr preferRelativeResize="0"/>
          <p:nvPr/>
        </p:nvPicPr>
        <p:blipFill>
          <a:blip r:embed="rId5">
            <a:alphaModFix/>
          </a:blip>
          <a:stretch>
            <a:fillRect/>
          </a:stretch>
        </p:blipFill>
        <p:spPr>
          <a:xfrm>
            <a:off x="788987" y="4370387"/>
            <a:ext cx="3238500" cy="1927224"/>
          </a:xfrm>
          <a:prstGeom prst="rect">
            <a:avLst/>
          </a:prstGeom>
          <a:noFill/>
          <a:ln>
            <a:noFill/>
          </a:ln>
        </p:spPr>
      </p:pic>
      <p:sp>
        <p:nvSpPr>
          <p:cNvPr id="239" name="Shape 239"/>
          <p:cNvSpPr txBox="1"/>
          <p:nvPr/>
        </p:nvSpPr>
        <p:spPr>
          <a:xfrm>
            <a:off x="169861" y="3540125"/>
            <a:ext cx="4478337" cy="830261"/>
          </a:xfrm>
          <a:prstGeom prst="rect">
            <a:avLst/>
          </a:prstGeom>
          <a:noFill/>
          <a:ln>
            <a:noFill/>
          </a:ln>
        </p:spPr>
        <p:txBody>
          <a:bodyPr lIns="91425" tIns="45700" rIns="91425" bIns="45700" anchor="t" anchorCtr="0">
            <a:noAutofit/>
          </a:bodyPr>
          <a:lstStyle/>
          <a:p>
            <a:pPr marL="0" marR="0" lvl="0" indent="0" algn="l" rtl="0">
              <a:spcBef>
                <a:spcPts val="900"/>
              </a:spcBef>
              <a:buClr>
                <a:schemeClr val="lt1"/>
              </a:buClr>
              <a:buSzPct val="25000"/>
              <a:buFont typeface="Arial"/>
              <a:buNone/>
            </a:pPr>
            <a:r>
              <a:rPr lang="en-US" sz="1800" b="0" i="0" u="none" strike="noStrike" cap="none" baseline="0">
                <a:solidFill>
                  <a:srgbClr val="FFFF00"/>
                </a:solidFill>
                <a:latin typeface="Arial"/>
                <a:ea typeface="Arial"/>
                <a:cs typeface="Arial"/>
                <a:sym typeface="Arial"/>
              </a:rPr>
              <a:t>Four signatures from same person demonstrating variation</a:t>
            </a:r>
          </a:p>
        </p:txBody>
      </p:sp>
      <p:pic>
        <p:nvPicPr>
          <p:cNvPr id="240" name="Shape 240"/>
          <p:cNvPicPr preferRelativeResize="0"/>
          <p:nvPr/>
        </p:nvPicPr>
        <p:blipFill>
          <a:blip r:embed="rId6">
            <a:alphaModFix/>
          </a:blip>
          <a:stretch>
            <a:fillRect/>
          </a:stretch>
        </p:blipFill>
        <p:spPr>
          <a:xfrm>
            <a:off x="4419600" y="3954462"/>
            <a:ext cx="2017711" cy="2438400"/>
          </a:xfrm>
          <a:prstGeom prst="rect">
            <a:avLst/>
          </a:prstGeom>
          <a:noFill/>
          <a:ln>
            <a:noFill/>
          </a:ln>
        </p:spPr>
      </p:pic>
      <p:pic>
        <p:nvPicPr>
          <p:cNvPr id="241" name="Shape 241"/>
          <p:cNvPicPr preferRelativeResize="0"/>
          <p:nvPr/>
        </p:nvPicPr>
        <p:blipFill>
          <a:blip r:embed="rId7">
            <a:alphaModFix/>
          </a:blip>
          <a:stretch>
            <a:fillRect/>
          </a:stretch>
        </p:blipFill>
        <p:spPr>
          <a:xfrm>
            <a:off x="6980236" y="3649662"/>
            <a:ext cx="1935162" cy="2522537"/>
          </a:xfrm>
          <a:prstGeom prst="rect">
            <a:avLst/>
          </a:prstGeom>
          <a:noFill/>
          <a:ln>
            <a:noFill/>
          </a:ln>
        </p:spPr>
      </p:pic>
      <p:sp>
        <p:nvSpPr>
          <p:cNvPr id="242" name="Shape 242"/>
          <p:cNvSpPr txBox="1"/>
          <p:nvPr/>
        </p:nvSpPr>
        <p:spPr>
          <a:xfrm>
            <a:off x="4343400" y="3124200"/>
            <a:ext cx="4114800" cy="830261"/>
          </a:xfrm>
          <a:prstGeom prst="rect">
            <a:avLst/>
          </a:prstGeom>
          <a:noFill/>
          <a:ln>
            <a:noFill/>
          </a:ln>
        </p:spPr>
        <p:txBody>
          <a:bodyPr lIns="91425" tIns="45700" rIns="91425" bIns="45700" anchor="t" anchorCtr="0">
            <a:noAutofit/>
          </a:bodyPr>
          <a:lstStyle/>
          <a:p>
            <a:pPr marL="0" marR="0" lvl="0" indent="0" algn="l" rtl="0">
              <a:spcBef>
                <a:spcPts val="900"/>
              </a:spcBef>
              <a:buClr>
                <a:schemeClr val="lt1"/>
              </a:buClr>
              <a:buSzPct val="25000"/>
              <a:buFont typeface="Arial"/>
              <a:buNone/>
            </a:pPr>
            <a:r>
              <a:rPr lang="en-US" sz="1800" b="0" i="0" u="none" strike="noStrike" cap="none" baseline="0">
                <a:solidFill>
                  <a:srgbClr val="FFFF00"/>
                </a:solidFill>
                <a:latin typeface="Arial"/>
                <a:ea typeface="Arial"/>
                <a:cs typeface="Arial"/>
                <a:sym typeface="Arial"/>
              </a:rPr>
              <a:t>Low-skilled writer	    High-skilled writer</a:t>
            </a:r>
          </a:p>
        </p:txBody>
      </p:sp>
      <p:pic>
        <p:nvPicPr>
          <p:cNvPr id="243" name="Shape 243"/>
          <p:cNvPicPr preferRelativeResize="0"/>
          <p:nvPr/>
        </p:nvPicPr>
        <p:blipFill>
          <a:blip r:embed="rId8">
            <a:alphaModFix/>
          </a:blip>
          <a:stretch>
            <a:fillRect/>
          </a:stretch>
        </p:blipFill>
        <p:spPr>
          <a:xfrm>
            <a:off x="5867400" y="990600"/>
            <a:ext cx="3047999" cy="2071687"/>
          </a:xfrm>
          <a:prstGeom prst="rect">
            <a:avLst/>
          </a:prstGeom>
          <a:noFill/>
          <a:ln>
            <a:noFill/>
          </a:ln>
        </p:spPr>
      </p:pic>
      <p:sp>
        <p:nvSpPr>
          <p:cNvPr id="244" name="Shape 244"/>
          <p:cNvSpPr txBox="1"/>
          <p:nvPr/>
        </p:nvSpPr>
        <p:spPr>
          <a:xfrm>
            <a:off x="6464300" y="242887"/>
            <a:ext cx="2209799" cy="830261"/>
          </a:xfrm>
          <a:prstGeom prst="rect">
            <a:avLst/>
          </a:prstGeom>
          <a:noFill/>
          <a:ln>
            <a:noFill/>
          </a:ln>
        </p:spPr>
        <p:txBody>
          <a:bodyPr lIns="91425" tIns="45700" rIns="91425" bIns="45700" anchor="t" anchorCtr="0">
            <a:noAutofit/>
          </a:bodyPr>
          <a:lstStyle/>
          <a:p>
            <a:pPr marL="0" marR="0" lvl="0" indent="0" algn="l" rtl="0">
              <a:spcBef>
                <a:spcPts val="900"/>
              </a:spcBef>
              <a:buClr>
                <a:schemeClr val="lt1"/>
              </a:buClr>
              <a:buSzPct val="25000"/>
              <a:buFont typeface="Arial"/>
              <a:buNone/>
            </a:pPr>
            <a:r>
              <a:rPr lang="en-US" sz="1800" b="0" i="0" u="none" strike="noStrike" cap="none" baseline="0">
                <a:solidFill>
                  <a:srgbClr val="FFFF00"/>
                </a:solidFill>
                <a:latin typeface="Arial"/>
                <a:ea typeface="Arial"/>
                <a:cs typeface="Arial"/>
                <a:sym typeface="Arial"/>
              </a:rPr>
              <a:t>Purposely distorted</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Shape 249"/>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chemeClr val="lt2"/>
                </a:solidFill>
                <a:latin typeface="Times New Roman"/>
                <a:ea typeface="Times New Roman"/>
                <a:cs typeface="Times New Roman"/>
                <a:sym typeface="Times New Roman"/>
              </a:rPr>
              <a:t> </a:t>
            </a:r>
          </a:p>
        </p:txBody>
      </p:sp>
      <p:sp>
        <p:nvSpPr>
          <p:cNvPr id="250" name="Shape 250"/>
          <p:cNvSpPr txBox="1">
            <a:spLocks noGrp="1"/>
          </p:cNvSpPr>
          <p:nvPr>
            <p:ph type="body" idx="1"/>
          </p:nvPr>
        </p:nvSpPr>
        <p:spPr>
          <a:xfrm>
            <a:off x="381000" y="1009650"/>
            <a:ext cx="8229600" cy="6705599"/>
          </a:xfrm>
          <a:prstGeom prst="rect">
            <a:avLst/>
          </a:prstGeom>
          <a:noFill/>
          <a:ln>
            <a:noFill/>
          </a:ln>
        </p:spPr>
        <p:txBody>
          <a:bodyPr lIns="92075" tIns="46025" rIns="92075" bIns="46025" anchor="t" anchorCtr="0">
            <a:noAutofit/>
          </a:bodyPr>
          <a:lstStyle/>
          <a:p>
            <a:pPr marL="0" marR="0" lvl="0" indent="0" algn="l" rtl="0">
              <a:lnSpc>
                <a:spcPct val="80000"/>
              </a:lnSpc>
              <a:spcBef>
                <a:spcPts val="480"/>
              </a:spcBef>
              <a:spcAft>
                <a:spcPts val="0"/>
              </a:spcAft>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Obvious differences between a standard and a questioned document would show different authors.  Such samples can be visually eliminated without ever having to assess the list of handwriting characteristics.</a:t>
            </a:r>
          </a:p>
          <a:p>
            <a:pPr marL="0" marR="0" lvl="0" indent="0" algn="l" rtl="0">
              <a:lnSpc>
                <a:spcPct val="80000"/>
              </a:lnSpc>
              <a:spcBef>
                <a:spcPts val="480"/>
              </a:spcBef>
              <a:spcAft>
                <a:spcPts val="0"/>
              </a:spcAft>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Similarities do not guarantee common authorship.  Sometimes characteristics of one person can occur in another person’s handwriting.</a:t>
            </a:r>
          </a:p>
          <a:p>
            <a:pPr marL="0" marR="0" lvl="0" indent="0" algn="l" rtl="0">
              <a:lnSpc>
                <a:spcPct val="80000"/>
              </a:lnSpc>
              <a:spcBef>
                <a:spcPts val="480"/>
              </a:spcBef>
              <a:spcAft>
                <a:spcPts val="0"/>
              </a:spcAft>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Document experts must take into account a great number of factors and a statistically significant repetition of similarities in their analyses.  Pros can tell if a person has tried to disguise their handwriting or copy someone else’s.</a:t>
            </a:r>
          </a:p>
          <a:p>
            <a:pPr marL="457200" marR="0" lvl="1" indent="0" algn="l" rtl="0">
              <a:lnSpc>
                <a:spcPct val="80000"/>
              </a:lnSpc>
              <a:spcBef>
                <a:spcPts val="400"/>
              </a:spcBef>
              <a:spcAft>
                <a:spcPts val="0"/>
              </a:spcAft>
              <a:buClr>
                <a:schemeClr val="lt1"/>
              </a:buClr>
              <a:buSzPct val="60000"/>
              <a:buFont typeface="Arial"/>
              <a:buChar char="●"/>
            </a:pPr>
            <a:r>
              <a:rPr lang="en-US" sz="2000" b="0" i="0" u="none" strike="noStrike" cap="none" baseline="0">
                <a:solidFill>
                  <a:srgbClr val="FFFF00"/>
                </a:solidFill>
                <a:latin typeface="Times New Roman"/>
                <a:ea typeface="Times New Roman"/>
                <a:cs typeface="Times New Roman"/>
                <a:sym typeface="Times New Roman"/>
              </a:rPr>
              <a:t>A suspect should not be shown the questioned document  </a:t>
            </a:r>
          </a:p>
          <a:p>
            <a:pPr marL="457200" marR="0" lvl="1" indent="0" algn="l" rtl="0">
              <a:lnSpc>
                <a:spcPct val="80000"/>
              </a:lnSpc>
              <a:spcBef>
                <a:spcPts val="400"/>
              </a:spcBef>
              <a:spcAft>
                <a:spcPts val="0"/>
              </a:spcAft>
              <a:buClr>
                <a:schemeClr val="lt1"/>
              </a:buClr>
              <a:buSzPct val="60000"/>
              <a:buFont typeface="Arial"/>
              <a:buChar char="●"/>
            </a:pPr>
            <a:r>
              <a:rPr lang="en-US" sz="2000" b="0" i="0" u="none" strike="noStrike" cap="none" baseline="0">
                <a:solidFill>
                  <a:srgbClr val="FFFF00"/>
                </a:solidFill>
                <a:latin typeface="Times New Roman"/>
                <a:ea typeface="Times New Roman"/>
                <a:cs typeface="Times New Roman"/>
                <a:sym typeface="Times New Roman"/>
              </a:rPr>
              <a:t>A suspect should not be given any instructions about punctuation or spelling  </a:t>
            </a:r>
          </a:p>
          <a:p>
            <a:pPr marL="457200" marR="0" lvl="1" indent="0" algn="l" rtl="0">
              <a:lnSpc>
                <a:spcPct val="80000"/>
              </a:lnSpc>
              <a:spcBef>
                <a:spcPts val="400"/>
              </a:spcBef>
              <a:spcAft>
                <a:spcPts val="0"/>
              </a:spcAft>
              <a:buClr>
                <a:schemeClr val="lt1"/>
              </a:buClr>
              <a:buSzPct val="60000"/>
              <a:buFont typeface="Arial"/>
              <a:buChar char="●"/>
            </a:pPr>
            <a:r>
              <a:rPr lang="en-US" sz="2000" b="0" i="0" u="none" strike="noStrike" cap="none" baseline="0">
                <a:solidFill>
                  <a:srgbClr val="FFFF00"/>
                </a:solidFill>
                <a:latin typeface="Times New Roman"/>
                <a:ea typeface="Times New Roman"/>
                <a:cs typeface="Times New Roman"/>
                <a:sym typeface="Times New Roman"/>
              </a:rPr>
              <a:t>The pen and paper should be similar to that of the question document.</a:t>
            </a:r>
          </a:p>
        </p:txBody>
      </p:sp>
      <p:sp>
        <p:nvSpPr>
          <p:cNvPr id="251" name="Shape 251"/>
          <p:cNvSpPr txBox="1"/>
          <p:nvPr/>
        </p:nvSpPr>
        <p:spPr>
          <a:xfrm>
            <a:off x="533400" y="0"/>
            <a:ext cx="8229600" cy="9144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4400" b="0" i="0" u="none" strike="noStrike" cap="none" baseline="0">
                <a:solidFill>
                  <a:srgbClr val="FF9900"/>
                </a:solidFill>
                <a:latin typeface="Times New Roman"/>
                <a:ea typeface="Times New Roman"/>
                <a:cs typeface="Times New Roman"/>
                <a:sym typeface="Times New Roman"/>
              </a:rPr>
              <a:t>Characteristics of Handwriting</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Shape 256"/>
          <p:cNvSpPr txBox="1">
            <a:spLocks noGrp="1"/>
          </p:cNvSpPr>
          <p:nvPr>
            <p:ph type="title"/>
          </p:nvPr>
        </p:nvSpPr>
        <p:spPr>
          <a:xfrm>
            <a:off x="457200" y="0"/>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000" b="1" i="0" u="none" strike="noStrike" cap="small" baseline="0">
                <a:solidFill>
                  <a:srgbClr val="FF9900"/>
                </a:solidFill>
                <a:latin typeface="Times New Roman"/>
                <a:ea typeface="Times New Roman"/>
                <a:cs typeface="Times New Roman"/>
                <a:sym typeface="Times New Roman"/>
              </a:rPr>
              <a:t>Technology Used in Handwriting Analysis</a:t>
            </a:r>
          </a:p>
        </p:txBody>
      </p:sp>
      <p:sp>
        <p:nvSpPr>
          <p:cNvPr id="257" name="Shape 257"/>
          <p:cNvSpPr txBox="1">
            <a:spLocks noGrp="1"/>
          </p:cNvSpPr>
          <p:nvPr>
            <p:ph type="body" idx="1"/>
          </p:nvPr>
        </p:nvSpPr>
        <p:spPr>
          <a:xfrm>
            <a:off x="457200" y="1295400"/>
            <a:ext cx="8229600" cy="5562600"/>
          </a:xfrm>
          <a:prstGeom prst="rect">
            <a:avLst/>
          </a:prstGeom>
          <a:noFill/>
          <a:ln>
            <a:noFill/>
          </a:ln>
        </p:spPr>
        <p:txBody>
          <a:bodyPr lIns="92075" tIns="46025" rIns="92075" bIns="46025" anchor="t" anchorCtr="0">
            <a:noAutofit/>
          </a:bodyPr>
          <a:lstStyle/>
          <a:p>
            <a:pPr marL="0" marR="0" lvl="0" indent="0" algn="l" rtl="0">
              <a:lnSpc>
                <a:spcPct val="80000"/>
              </a:lnSpc>
              <a:spcBef>
                <a:spcPts val="440"/>
              </a:spcBef>
              <a:spcAft>
                <a:spcPts val="0"/>
              </a:spcAft>
              <a:buClr>
                <a:schemeClr val="lt1"/>
              </a:buClr>
              <a:buSzPct val="59090"/>
              <a:buFont typeface="Arial"/>
              <a:buChar char="●"/>
            </a:pPr>
            <a:r>
              <a:rPr lang="en-US" sz="2200" b="1" i="0" u="none" strike="noStrike" cap="none" baseline="0">
                <a:solidFill>
                  <a:schemeClr val="lt1"/>
                </a:solidFill>
                <a:latin typeface="Times New Roman"/>
                <a:ea typeface="Times New Roman"/>
                <a:cs typeface="Times New Roman"/>
                <a:sym typeface="Times New Roman"/>
              </a:rPr>
              <a:t>Initial comparisons are done with the naked eye, a handheld lens, or a microscope.  Specialized equipment can reveal minor details about how a document was changed.  Infrared spectroscope can determine if more than one kind of ink was used on the document (different inks, different light reflections).</a:t>
            </a:r>
          </a:p>
          <a:p>
            <a:pPr marL="0" marR="0" lvl="0" indent="0" algn="l" rtl="0">
              <a:lnSpc>
                <a:spcPct val="80000"/>
              </a:lnSpc>
              <a:spcBef>
                <a:spcPts val="440"/>
              </a:spcBef>
              <a:spcAft>
                <a:spcPts val="0"/>
              </a:spcAft>
              <a:buClr>
                <a:schemeClr val="lt1"/>
              </a:buClr>
              <a:buSzPct val="59090"/>
              <a:buFont typeface="Arial"/>
              <a:buChar char="●"/>
            </a:pPr>
            <a:r>
              <a:rPr lang="en-US" sz="2200" b="1" i="0" u="sng" strike="noStrike" cap="none" baseline="0">
                <a:solidFill>
                  <a:srgbClr val="FFFF00"/>
                </a:solidFill>
                <a:latin typeface="Times New Roman"/>
                <a:ea typeface="Times New Roman"/>
                <a:cs typeface="Times New Roman"/>
                <a:sym typeface="Times New Roman"/>
              </a:rPr>
              <a:t>Biometric Signature Pads </a:t>
            </a:r>
            <a:r>
              <a:rPr lang="en-US" sz="2200" b="1" i="0" u="none" strike="noStrike" cap="none" baseline="0">
                <a:solidFill>
                  <a:schemeClr val="lt1"/>
                </a:solidFill>
                <a:latin typeface="Times New Roman"/>
                <a:ea typeface="Times New Roman"/>
                <a:cs typeface="Times New Roman"/>
                <a:sym typeface="Times New Roman"/>
              </a:rPr>
              <a:t>– a new research tool, has been designed for identity authentification.  This computer pad recognizes your signature based on speed, pressure and rhythm of signing your name.</a:t>
            </a:r>
          </a:p>
          <a:p>
            <a:pPr marL="0" marR="0" lvl="0" indent="0" algn="l" rtl="0">
              <a:lnSpc>
                <a:spcPct val="80000"/>
              </a:lnSpc>
              <a:spcBef>
                <a:spcPts val="440"/>
              </a:spcBef>
              <a:spcAft>
                <a:spcPts val="0"/>
              </a:spcAft>
              <a:buClr>
                <a:schemeClr val="lt1"/>
              </a:buClr>
              <a:buSzPct val="59090"/>
              <a:buFont typeface="Arial"/>
              <a:buChar char="●"/>
            </a:pPr>
            <a:r>
              <a:rPr lang="en-US" sz="2200" b="1" i="0" u="sng" strike="noStrike" cap="none" baseline="0">
                <a:solidFill>
                  <a:srgbClr val="FFFF00"/>
                </a:solidFill>
                <a:latin typeface="Times New Roman"/>
                <a:ea typeface="Times New Roman"/>
                <a:cs typeface="Times New Roman"/>
                <a:sym typeface="Times New Roman"/>
              </a:rPr>
              <a:t>Computer Analysis </a:t>
            </a:r>
            <a:r>
              <a:rPr lang="en-US" sz="2200" b="1" i="0" u="none" strike="noStrike" cap="none" baseline="0">
                <a:solidFill>
                  <a:schemeClr val="lt1"/>
                </a:solidFill>
                <a:latin typeface="Times New Roman"/>
                <a:ea typeface="Times New Roman"/>
                <a:cs typeface="Times New Roman"/>
                <a:sym typeface="Times New Roman"/>
              </a:rPr>
              <a:t>– this can be faster and more objective.  Pressure is subjective, but when placed in a computer, the pen pressure can be objectively analyzed by the shading in the pixels.  The Forensic Information System for Handwriting (FISH) database is maintained/used by the Secret Service.  Documents are scanned in and it can be determined that no two writers pen their words exactly the same nor do they have the same combination of handwriting characteristics.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Shape 262"/>
          <p:cNvSpPr txBox="1">
            <a:spLocks noGrp="1"/>
          </p:cNvSpPr>
          <p:nvPr>
            <p:ph type="title"/>
          </p:nvPr>
        </p:nvSpPr>
        <p:spPr>
          <a:xfrm>
            <a:off x="457200" y="0"/>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FFFF00"/>
                </a:solidFill>
                <a:latin typeface="Times New Roman"/>
                <a:ea typeface="Times New Roman"/>
                <a:cs typeface="Times New Roman"/>
                <a:sym typeface="Times New Roman"/>
              </a:rPr>
              <a:t>Handwriting in the Courtroom</a:t>
            </a:r>
          </a:p>
        </p:txBody>
      </p:sp>
      <p:sp>
        <p:nvSpPr>
          <p:cNvPr id="263" name="Shape 263"/>
          <p:cNvSpPr txBox="1">
            <a:spLocks noGrp="1"/>
          </p:cNvSpPr>
          <p:nvPr>
            <p:ph type="body" idx="1"/>
          </p:nvPr>
        </p:nvSpPr>
        <p:spPr>
          <a:xfrm>
            <a:off x="457200" y="1066800"/>
            <a:ext cx="5410200" cy="5105399"/>
          </a:xfrm>
          <a:prstGeom prst="rect">
            <a:avLst/>
          </a:prstGeom>
          <a:noFill/>
          <a:ln>
            <a:noFill/>
          </a:ln>
        </p:spPr>
        <p:txBody>
          <a:bodyPr lIns="92075" tIns="46025" rIns="92075" bIns="46025" anchor="t" anchorCtr="0">
            <a:noAutofit/>
          </a:bodyPr>
          <a:lstStyle/>
          <a:p>
            <a:pPr marL="0" marR="0" lvl="0" indent="0" algn="l" rtl="0">
              <a:lnSpc>
                <a:spcPct val="80000"/>
              </a:lnSpc>
              <a:spcBef>
                <a:spcPts val="480"/>
              </a:spcBef>
              <a:spcAft>
                <a:spcPts val="0"/>
              </a:spcAft>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After being expertly analyzed, the expert will prepare a witness report and both the defense and the prosecutor will ask questions about the analysis.  The analyzer, now on the stand as an expert witness (and expert in handwriting) will answer questions about document comparisons and how guilt or innocence was implied.  Many samples will be shown to the jury.</a:t>
            </a:r>
            <a:r>
              <a:rPr lang="en-US" sz="2400" b="0" i="0" u="none" strike="noStrike" cap="none" baseline="0">
                <a:solidFill>
                  <a:srgbClr val="FFFF00"/>
                </a:solidFill>
                <a:latin typeface="Times New Roman"/>
                <a:ea typeface="Times New Roman"/>
                <a:cs typeface="Times New Roman"/>
                <a:sym typeface="Times New Roman"/>
              </a:rPr>
              <a:t> </a:t>
            </a:r>
          </a:p>
          <a:p>
            <a:pPr marL="0" marR="0" lvl="0" indent="0" algn="l" rtl="0">
              <a:lnSpc>
                <a:spcPct val="80000"/>
              </a:lnSpc>
              <a:spcBef>
                <a:spcPts val="480"/>
              </a:spcBef>
              <a:spcAft>
                <a:spcPts val="0"/>
              </a:spcAft>
              <a:buClr>
                <a:schemeClr val="lt1"/>
              </a:buClr>
              <a:buSzPct val="60416"/>
              <a:buFont typeface="Arial"/>
              <a:buChar char="●"/>
            </a:pPr>
            <a:r>
              <a:rPr lang="en-US" sz="2400" b="0" i="0" u="none" strike="noStrike" cap="none" baseline="0">
                <a:solidFill>
                  <a:srgbClr val="FFFF00"/>
                </a:solidFill>
                <a:latin typeface="Times New Roman"/>
                <a:ea typeface="Times New Roman"/>
                <a:cs typeface="Times New Roman"/>
                <a:sym typeface="Times New Roman"/>
              </a:rPr>
              <a:t>Analyzers have to be certified.  The American Board of Forensic Document Examiners is one establishment that offers such training for certification.  Handwriting is considered a reproducible and peer-reviewed scientific process.</a:t>
            </a:r>
          </a:p>
          <a:p>
            <a:pPr marL="0" marR="0" lvl="0" indent="0" algn="l" rtl="0">
              <a:spcBef>
                <a:spcPts val="400"/>
              </a:spcBef>
              <a:spcAft>
                <a:spcPts val="0"/>
              </a:spcAft>
              <a:buClr>
                <a:schemeClr val="lt1"/>
              </a:buClr>
              <a:buFont typeface="Times New Roman"/>
              <a:buNone/>
            </a:pPr>
            <a:endParaRPr sz="2000" b="0" i="0" u="none" strike="noStrike" cap="none" baseline="0">
              <a:solidFill>
                <a:schemeClr val="lt1"/>
              </a:solidFill>
              <a:latin typeface="Times New Roman"/>
              <a:ea typeface="Times New Roman"/>
              <a:cs typeface="Times New Roman"/>
              <a:sym typeface="Times New Roman"/>
            </a:endParaRPr>
          </a:p>
          <a:p>
            <a:pPr marL="0" marR="0" lvl="0" indent="0" algn="l" rtl="0">
              <a:spcBef>
                <a:spcPts val="400"/>
              </a:spcBef>
              <a:spcAft>
                <a:spcPts val="0"/>
              </a:spcAft>
              <a:buClr>
                <a:schemeClr val="lt1"/>
              </a:buClr>
              <a:buFont typeface="Times New Roman"/>
              <a:buNone/>
            </a:pPr>
            <a:endParaRPr sz="2000" b="0" i="0" u="none" strike="noStrike" cap="none" baseline="0">
              <a:solidFill>
                <a:schemeClr val="lt1"/>
              </a:solidFill>
              <a:latin typeface="Times New Roman"/>
              <a:ea typeface="Times New Roman"/>
              <a:cs typeface="Times New Roman"/>
              <a:sym typeface="Times New Roman"/>
            </a:endParaRPr>
          </a:p>
        </p:txBody>
      </p:sp>
      <p:pic>
        <p:nvPicPr>
          <p:cNvPr id="264" name="Shape 264"/>
          <p:cNvPicPr preferRelativeResize="0"/>
          <p:nvPr/>
        </p:nvPicPr>
        <p:blipFill>
          <a:blip r:embed="rId3">
            <a:alphaModFix/>
          </a:blip>
          <a:stretch>
            <a:fillRect/>
          </a:stretch>
        </p:blipFill>
        <p:spPr>
          <a:xfrm>
            <a:off x="6019800" y="1524000"/>
            <a:ext cx="2657475" cy="1724025"/>
          </a:xfrm>
          <a:prstGeom prst="rect">
            <a:avLst/>
          </a:prstGeom>
          <a:noFill/>
          <a:ln>
            <a:noFill/>
          </a:ln>
        </p:spPr>
      </p:pic>
      <p:pic>
        <p:nvPicPr>
          <p:cNvPr id="265" name="Shape 265"/>
          <p:cNvPicPr preferRelativeResize="0"/>
          <p:nvPr/>
        </p:nvPicPr>
        <p:blipFill>
          <a:blip r:embed="rId4">
            <a:alphaModFix/>
          </a:blip>
          <a:stretch>
            <a:fillRect/>
          </a:stretch>
        </p:blipFill>
        <p:spPr>
          <a:xfrm>
            <a:off x="6096000" y="3810000"/>
            <a:ext cx="2581275" cy="1771650"/>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Shape 270"/>
          <p:cNvSpPr txBox="1">
            <a:spLocks noGrp="1"/>
          </p:cNvSpPr>
          <p:nvPr>
            <p:ph type="title"/>
          </p:nvPr>
        </p:nvSpPr>
        <p:spPr>
          <a:xfrm>
            <a:off x="0" y="152400"/>
            <a:ext cx="9190037"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FFFF00"/>
                </a:solidFill>
                <a:latin typeface="Times New Roman"/>
                <a:ea typeface="Times New Roman"/>
                <a:cs typeface="Times New Roman"/>
                <a:sym typeface="Times New Roman"/>
              </a:rPr>
              <a:t>Shortcomings in Handwriting Analysis</a:t>
            </a:r>
            <a:br>
              <a:rPr lang="en-US" sz="4400" b="1" i="0" u="none" strike="noStrike" cap="small" baseline="0">
                <a:solidFill>
                  <a:srgbClr val="FFFF00"/>
                </a:solidFill>
                <a:latin typeface="Times New Roman"/>
                <a:ea typeface="Times New Roman"/>
                <a:cs typeface="Times New Roman"/>
                <a:sym typeface="Times New Roman"/>
              </a:rPr>
            </a:br>
            <a:endParaRPr lang="en-US" sz="4400" b="1" i="0" u="none" strike="noStrike" cap="small" baseline="0">
              <a:solidFill>
                <a:srgbClr val="FFFF00"/>
              </a:solidFill>
              <a:latin typeface="Times New Roman"/>
              <a:ea typeface="Times New Roman"/>
              <a:cs typeface="Times New Roman"/>
              <a:sym typeface="Times New Roman"/>
            </a:endParaRPr>
          </a:p>
        </p:txBody>
      </p:sp>
      <p:sp>
        <p:nvSpPr>
          <p:cNvPr id="271" name="Shape 271"/>
          <p:cNvSpPr txBox="1">
            <a:spLocks noGrp="1"/>
          </p:cNvSpPr>
          <p:nvPr>
            <p:ph type="body" idx="1"/>
          </p:nvPr>
        </p:nvSpPr>
        <p:spPr>
          <a:xfrm>
            <a:off x="0" y="762000"/>
            <a:ext cx="8775700" cy="4775200"/>
          </a:xfrm>
          <a:prstGeom prst="rect">
            <a:avLst/>
          </a:prstGeom>
          <a:noFill/>
          <a:ln>
            <a:noFill/>
          </a:ln>
        </p:spPr>
        <p:txBody>
          <a:bodyPr lIns="92075" tIns="46025" rIns="92075" bIns="46025" anchor="t" anchorCtr="0">
            <a:noAutofit/>
          </a:bodyPr>
          <a:lstStyle/>
          <a:p>
            <a:pPr marL="0" marR="0" lvl="0" indent="508000" algn="l" rtl="0">
              <a:spcBef>
                <a:spcPts val="0"/>
              </a:spcBef>
              <a:buClr>
                <a:schemeClr val="lt1"/>
              </a:buClr>
              <a:buSzPct val="100000"/>
              <a:buFont typeface="Times New Roman"/>
              <a:buAutoNum type="arabicPeriod"/>
            </a:pPr>
            <a:r>
              <a:rPr lang="en-US" sz="2800" b="0" i="0" u="none" strike="noStrike" cap="none" baseline="0">
                <a:solidFill>
                  <a:schemeClr val="lt1"/>
                </a:solidFill>
                <a:latin typeface="Times New Roman"/>
                <a:ea typeface="Times New Roman"/>
                <a:cs typeface="Times New Roman"/>
                <a:sym typeface="Times New Roman"/>
              </a:rPr>
              <a:t>One limitation is that the quality of the standards obtained often determines the quality of a comparison analysis.  </a:t>
            </a:r>
          </a:p>
          <a:p>
            <a:pPr marL="0" marR="0" lvl="0" indent="508000" algn="l" rtl="0">
              <a:spcBef>
                <a:spcPts val="0"/>
              </a:spcBef>
              <a:buClr>
                <a:schemeClr val="lt1"/>
              </a:buClr>
              <a:buSzPct val="100000"/>
              <a:buFont typeface="Times New Roman"/>
              <a:buAutoNum type="arabicPeriod"/>
            </a:pPr>
            <a:r>
              <a:rPr lang="en-US" sz="2800" b="0" i="0" u="none" strike="noStrike" cap="none" baseline="0">
                <a:solidFill>
                  <a:schemeClr val="lt1"/>
                </a:solidFill>
                <a:latin typeface="Times New Roman"/>
                <a:ea typeface="Times New Roman"/>
                <a:cs typeface="Times New Roman"/>
                <a:sym typeface="Times New Roman"/>
              </a:rPr>
              <a:t>Another limitation could be the effects of mood, age, drugs, fatigue, and illness on a person’s handwriting.  </a:t>
            </a:r>
          </a:p>
          <a:p>
            <a:pPr marL="0" marR="0" lvl="0" indent="0" algn="l" rtl="0">
              <a:spcBef>
                <a:spcPts val="0"/>
              </a:spcBef>
              <a:buNone/>
            </a:pPr>
            <a:endParaRPr sz="1800" b="0" i="0" u="none" strike="noStrike" cap="none" baseline="0">
              <a:solidFill>
                <a:schemeClr val="lt1"/>
              </a:solidFill>
              <a:latin typeface="Times New Roman"/>
              <a:ea typeface="Times New Roman"/>
              <a:cs typeface="Times New Roman"/>
              <a:sym typeface="Times New Roman"/>
            </a:endParaRPr>
          </a:p>
          <a:p>
            <a:pPr marL="0" marR="0" lvl="0" indent="0" algn="l" rtl="0">
              <a:spcBef>
                <a:spcPts val="0"/>
              </a:spcBef>
              <a:buNone/>
            </a:pPr>
            <a:endParaRPr sz="1800" b="0" i="0" u="none" strike="noStrike" cap="none" baseline="0">
              <a:solidFill>
                <a:schemeClr val="lt1"/>
              </a:solidFill>
              <a:latin typeface="Times New Roman"/>
              <a:ea typeface="Times New Roman"/>
              <a:cs typeface="Times New Roman"/>
              <a:sym typeface="Times New Roman"/>
            </a:endParaRPr>
          </a:p>
        </p:txBody>
      </p:sp>
      <p:sp>
        <p:nvSpPr>
          <p:cNvPr id="272" name="Shape 272"/>
          <p:cNvSpPr txBox="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273" name="Shape 273"/>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pic>
        <p:nvPicPr>
          <p:cNvPr id="274" name="Shape 274"/>
          <p:cNvPicPr preferRelativeResize="0"/>
          <p:nvPr/>
        </p:nvPicPr>
        <p:blipFill>
          <a:blip r:embed="rId3">
            <a:alphaModFix/>
          </a:blip>
          <a:stretch>
            <a:fillRect/>
          </a:stretch>
        </p:blipFill>
        <p:spPr>
          <a:xfrm>
            <a:off x="1468437" y="3200400"/>
            <a:ext cx="2600325" cy="1752600"/>
          </a:xfrm>
          <a:prstGeom prst="rect">
            <a:avLst/>
          </a:prstGeom>
          <a:noFill/>
          <a:ln>
            <a:noFill/>
          </a:ln>
        </p:spPr>
      </p:pic>
      <p:pic>
        <p:nvPicPr>
          <p:cNvPr id="275" name="Shape 275"/>
          <p:cNvPicPr preferRelativeResize="0"/>
          <p:nvPr/>
        </p:nvPicPr>
        <p:blipFill>
          <a:blip r:embed="rId4">
            <a:alphaModFix/>
          </a:blip>
          <a:stretch>
            <a:fillRect/>
          </a:stretch>
        </p:blipFill>
        <p:spPr>
          <a:xfrm>
            <a:off x="5334000" y="3200400"/>
            <a:ext cx="2914650" cy="2990850"/>
          </a:xfrm>
          <a:prstGeom prst="rect">
            <a:avLst/>
          </a:prstGeom>
          <a:noFill/>
          <a:ln>
            <a:noFill/>
          </a:ln>
        </p:spPr>
      </p:pic>
      <p:sp>
        <p:nvSpPr>
          <p:cNvPr id="276" name="Shape 276"/>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Change Your Life</a:t>
            </a:r>
          </a:p>
        </p:txBody>
      </p:sp>
      <p:sp>
        <p:nvSpPr>
          <p:cNvPr id="277" name="Shape 277"/>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Shape 282"/>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chemeClr val="lt2"/>
                </a:solidFill>
                <a:latin typeface="Times New Roman"/>
                <a:ea typeface="Times New Roman"/>
                <a:cs typeface="Times New Roman"/>
                <a:sym typeface="Times New Roman"/>
              </a:rPr>
              <a:t>Checking For Understanding</a:t>
            </a:r>
          </a:p>
        </p:txBody>
      </p:sp>
      <p:sp>
        <p:nvSpPr>
          <p:cNvPr id="283" name="Shape 283"/>
          <p:cNvSpPr txBox="1">
            <a:spLocks noGrp="1"/>
          </p:cNvSpPr>
          <p:nvPr>
            <p:ph type="body" idx="1"/>
          </p:nvPr>
        </p:nvSpPr>
        <p:spPr>
          <a:xfrm>
            <a:off x="228600" y="1143000"/>
            <a:ext cx="6476999" cy="4775200"/>
          </a:xfrm>
          <a:prstGeom prst="rect">
            <a:avLst/>
          </a:prstGeom>
          <a:noFill/>
          <a:ln>
            <a:noFill/>
          </a:ln>
        </p:spPr>
        <p:txBody>
          <a:bodyPr lIns="92075" tIns="46025" rIns="92075" bIns="46025" anchor="t" anchorCtr="0">
            <a:noAutofit/>
          </a:bodyPr>
          <a:lstStyle/>
          <a:p>
            <a:pPr marL="0" marR="0" lvl="0" indent="508000" algn="l" rtl="0">
              <a:spcBef>
                <a:spcPts val="0"/>
              </a:spcBef>
              <a:buClr>
                <a:schemeClr val="lt1"/>
              </a:buClr>
              <a:buSzPct val="100000"/>
              <a:buFont typeface="Times New Roman"/>
              <a:buAutoNum type="arabicPeriod"/>
            </a:pPr>
            <a:r>
              <a:rPr lang="en-US" sz="2400" b="0" i="0" u="none" strike="noStrike" cap="none" baseline="0">
                <a:solidFill>
                  <a:schemeClr val="lt1"/>
                </a:solidFill>
                <a:latin typeface="Times New Roman"/>
                <a:ea typeface="Times New Roman"/>
                <a:cs typeface="Times New Roman"/>
                <a:sym typeface="Times New Roman"/>
              </a:rPr>
              <a:t>What is a document expert?</a:t>
            </a:r>
          </a:p>
          <a:p>
            <a:pPr marL="0" marR="0" lvl="0" indent="508000" algn="l" rtl="0">
              <a:spcBef>
                <a:spcPts val="0"/>
              </a:spcBef>
              <a:buClr>
                <a:schemeClr val="lt1"/>
              </a:buClr>
              <a:buSzPct val="100000"/>
              <a:buFont typeface="Times New Roman"/>
              <a:buAutoNum type="arabicPeriod"/>
            </a:pPr>
            <a:r>
              <a:rPr lang="en-US" sz="2400" b="0" i="0" u="none" strike="noStrike" cap="none" baseline="0">
                <a:solidFill>
                  <a:schemeClr val="lt1"/>
                </a:solidFill>
                <a:latin typeface="Times New Roman"/>
                <a:ea typeface="Times New Roman"/>
                <a:cs typeface="Times New Roman"/>
                <a:sym typeface="Times New Roman"/>
              </a:rPr>
              <a:t>What is the job of the document expert?</a:t>
            </a:r>
          </a:p>
          <a:p>
            <a:pPr marL="0" marR="0" lvl="0" indent="508000" algn="l" rtl="0">
              <a:spcBef>
                <a:spcPts val="0"/>
              </a:spcBef>
              <a:buClr>
                <a:schemeClr val="lt1"/>
              </a:buClr>
              <a:buSzPct val="100000"/>
              <a:buFont typeface="Times New Roman"/>
              <a:buAutoNum type="arabicPeriod"/>
            </a:pPr>
            <a:r>
              <a:rPr lang="en-US" sz="2400" b="0" i="0" u="none" strike="noStrike" cap="none" baseline="0">
                <a:solidFill>
                  <a:schemeClr val="lt1"/>
                </a:solidFill>
                <a:latin typeface="Times New Roman"/>
                <a:ea typeface="Times New Roman"/>
                <a:cs typeface="Times New Roman"/>
                <a:sym typeface="Times New Roman"/>
              </a:rPr>
              <a:t>How are fingerprints related to a persons handwriting?</a:t>
            </a:r>
          </a:p>
          <a:p>
            <a:pPr marL="0" marR="0" lvl="0" indent="508000" algn="l" rtl="0">
              <a:spcBef>
                <a:spcPts val="0"/>
              </a:spcBef>
              <a:buClr>
                <a:schemeClr val="lt1"/>
              </a:buClr>
              <a:buSzPct val="100000"/>
              <a:buFont typeface="Times New Roman"/>
              <a:buAutoNum type="arabicPeriod"/>
            </a:pPr>
            <a:r>
              <a:rPr lang="en-US" sz="2400" b="0" i="0" u="none" strike="noStrike" cap="none" baseline="0">
                <a:solidFill>
                  <a:schemeClr val="lt1"/>
                </a:solidFill>
                <a:latin typeface="Times New Roman"/>
                <a:ea typeface="Times New Roman"/>
                <a:cs typeface="Times New Roman"/>
                <a:sym typeface="Times New Roman"/>
              </a:rPr>
              <a:t>List the 12 categories of writing exemplars.</a:t>
            </a:r>
          </a:p>
          <a:p>
            <a:pPr marL="0" marR="0" lvl="0" indent="508000" algn="l" rtl="0">
              <a:spcBef>
                <a:spcPts val="0"/>
              </a:spcBef>
              <a:buClr>
                <a:schemeClr val="lt1"/>
              </a:buClr>
              <a:buSzPct val="100000"/>
              <a:buFont typeface="Times New Roman"/>
              <a:buAutoNum type="arabicPeriod"/>
            </a:pPr>
            <a:r>
              <a:rPr lang="en-US" sz="2400" b="0" i="0" u="none" strike="noStrike" cap="none" baseline="0">
                <a:solidFill>
                  <a:schemeClr val="lt1"/>
                </a:solidFill>
                <a:latin typeface="Times New Roman"/>
                <a:ea typeface="Times New Roman"/>
                <a:cs typeface="Times New Roman"/>
                <a:sym typeface="Times New Roman"/>
              </a:rPr>
              <a:t>Distinguish between letter form, line form and formatting.</a:t>
            </a:r>
          </a:p>
          <a:p>
            <a:pPr marL="0" marR="0" lvl="0" indent="508000" algn="l" rtl="0">
              <a:spcBef>
                <a:spcPts val="0"/>
              </a:spcBef>
              <a:buClr>
                <a:schemeClr val="lt1"/>
              </a:buClr>
              <a:buSzPct val="100000"/>
              <a:buFont typeface="Times New Roman"/>
              <a:buAutoNum type="arabicPeriod"/>
            </a:pPr>
            <a:r>
              <a:rPr lang="en-US" sz="2400" b="0" i="0" u="none" strike="noStrike" cap="none" baseline="0">
                <a:solidFill>
                  <a:schemeClr val="lt1"/>
                </a:solidFill>
                <a:latin typeface="Times New Roman"/>
                <a:ea typeface="Times New Roman"/>
                <a:cs typeface="Times New Roman"/>
                <a:sym typeface="Times New Roman"/>
              </a:rPr>
              <a:t>Describe the three basic steps in the process of analyzing a writing sample.</a:t>
            </a:r>
          </a:p>
          <a:p>
            <a:pPr marL="0" marR="0" lvl="0" indent="508000" algn="l" rtl="0">
              <a:spcBef>
                <a:spcPts val="0"/>
              </a:spcBef>
              <a:buClr>
                <a:schemeClr val="lt1"/>
              </a:buClr>
              <a:buSzPct val="100000"/>
              <a:buFont typeface="Times New Roman"/>
              <a:buAutoNum type="arabicPeriod"/>
            </a:pPr>
            <a:r>
              <a:rPr lang="en-US" sz="2400" b="0" i="0" u="none" strike="noStrike" cap="none" baseline="0">
                <a:solidFill>
                  <a:schemeClr val="lt1"/>
                </a:solidFill>
                <a:latin typeface="Times New Roman"/>
                <a:ea typeface="Times New Roman"/>
                <a:cs typeface="Times New Roman"/>
                <a:sym typeface="Times New Roman"/>
              </a:rPr>
              <a:t>Discuss some of the short comings in handwriting analysis.</a:t>
            </a:r>
          </a:p>
          <a:p>
            <a:pPr marL="0" marR="0" lvl="0" indent="0" algn="l" rtl="0">
              <a:spcBef>
                <a:spcPts val="0"/>
              </a:spcBef>
              <a:buNone/>
            </a:pPr>
            <a:endParaRPr sz="1800" b="0" i="0" u="none" strike="noStrike" cap="none" baseline="0">
              <a:solidFill>
                <a:schemeClr val="lt1"/>
              </a:solidFill>
              <a:latin typeface="Times New Roman"/>
              <a:ea typeface="Times New Roman"/>
              <a:cs typeface="Times New Roman"/>
              <a:sym typeface="Times New Roman"/>
            </a:endParaRPr>
          </a:p>
          <a:p>
            <a:pPr marL="0" marR="0" lvl="0" indent="0" algn="l" rtl="0">
              <a:spcBef>
                <a:spcPts val="0"/>
              </a:spcBef>
              <a:buNone/>
            </a:pPr>
            <a:endParaRPr sz="1800" b="0" i="0" u="none" strike="noStrike" cap="none" baseline="0">
              <a:solidFill>
                <a:schemeClr val="lt1"/>
              </a:solidFill>
              <a:latin typeface="Times New Roman"/>
              <a:ea typeface="Times New Roman"/>
              <a:cs typeface="Times New Roman"/>
              <a:sym typeface="Times New Roman"/>
            </a:endParaRPr>
          </a:p>
        </p:txBody>
      </p:sp>
      <p:sp>
        <p:nvSpPr>
          <p:cNvPr id="284" name="Shape 284"/>
          <p:cNvSpPr txBox="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285" name="Shape 285"/>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pic>
        <p:nvPicPr>
          <p:cNvPr id="286" name="Shape 286"/>
          <p:cNvPicPr preferRelativeResize="0"/>
          <p:nvPr/>
        </p:nvPicPr>
        <p:blipFill>
          <a:blip r:embed="rId3">
            <a:alphaModFix/>
          </a:blip>
          <a:stretch>
            <a:fillRect/>
          </a:stretch>
        </p:blipFill>
        <p:spPr>
          <a:xfrm>
            <a:off x="6248400" y="762000"/>
            <a:ext cx="2724149" cy="2724149"/>
          </a:xfrm>
          <a:prstGeom prst="rect">
            <a:avLst/>
          </a:prstGeom>
          <a:noFill/>
          <a:ln>
            <a:noFill/>
          </a:ln>
        </p:spPr>
      </p:pic>
      <p:sp>
        <p:nvSpPr>
          <p:cNvPr id="287" name="Shape 287"/>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Change Your Life</a:t>
            </a:r>
          </a:p>
        </p:txBody>
      </p:sp>
      <p:sp>
        <p:nvSpPr>
          <p:cNvPr id="288" name="Shape 288"/>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Shape 293"/>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chemeClr val="lt2"/>
                </a:solidFill>
                <a:latin typeface="Times New Roman"/>
                <a:ea typeface="Times New Roman"/>
                <a:cs typeface="Times New Roman"/>
                <a:sym typeface="Times New Roman"/>
              </a:rPr>
              <a:t>What is Forgery?</a:t>
            </a:r>
          </a:p>
        </p:txBody>
      </p:sp>
      <p:sp>
        <p:nvSpPr>
          <p:cNvPr id="294" name="Shape 294"/>
          <p:cNvSpPr txBox="1">
            <a:spLocks noGrp="1"/>
          </p:cNvSpPr>
          <p:nvPr>
            <p:ph type="body" idx="1"/>
          </p:nvPr>
        </p:nvSpPr>
        <p:spPr>
          <a:xfrm>
            <a:off x="190500" y="1447800"/>
            <a:ext cx="8775700" cy="4775200"/>
          </a:xfrm>
          <a:prstGeom prst="rect">
            <a:avLst/>
          </a:prstGeom>
          <a:noFill/>
          <a:ln>
            <a:noFill/>
          </a:ln>
        </p:spPr>
        <p:txBody>
          <a:bodyPr lIns="92075" tIns="46025" rIns="92075" bIns="46025" anchor="t" anchorCtr="0">
            <a:noAutofit/>
          </a:bodyPr>
          <a:lstStyle/>
          <a:p>
            <a:pPr marL="0" marR="0" lvl="0" indent="0" algn="l" rtl="0">
              <a:spcBef>
                <a:spcPts val="0"/>
              </a:spcBef>
              <a:buSzPct val="25000"/>
              <a:buNone/>
            </a:pPr>
            <a:r>
              <a:rPr lang="en-US" sz="3200" b="0" i="0" u="none" strike="noStrike" cap="none" baseline="0">
                <a:solidFill>
                  <a:schemeClr val="lt1"/>
                </a:solidFill>
                <a:latin typeface="Times New Roman"/>
                <a:ea typeface="Times New Roman"/>
                <a:cs typeface="Times New Roman"/>
                <a:sym typeface="Times New Roman"/>
              </a:rPr>
              <a:t>Forgery is the process used by criminals to make, alter, or falsify a person’s signature or another aspect of a document with the intent to deceive another.</a:t>
            </a:r>
          </a:p>
          <a:p>
            <a:pPr marL="0" marR="0" lvl="0" indent="0" algn="l" rtl="0">
              <a:spcBef>
                <a:spcPts val="0"/>
              </a:spcBef>
              <a:buSzPct val="25000"/>
              <a:buNone/>
            </a:pPr>
            <a:r>
              <a:rPr lang="en-US" sz="3200" b="0" i="0" u="none" strike="noStrike" cap="none" baseline="0">
                <a:solidFill>
                  <a:schemeClr val="lt1"/>
                </a:solidFill>
                <a:latin typeface="Times New Roman"/>
                <a:ea typeface="Times New Roman"/>
                <a:cs typeface="Times New Roman"/>
                <a:sym typeface="Times New Roman"/>
              </a:rPr>
              <a:t>Forged documents might include checks, employment records, legal documents, licenses, and wills.</a:t>
            </a:r>
          </a:p>
        </p:txBody>
      </p:sp>
      <p:sp>
        <p:nvSpPr>
          <p:cNvPr id="295" name="Shape 295"/>
          <p:cNvSpPr txBox="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296" name="Shape 296"/>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297" name="Shape 297"/>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Change Your Life</a:t>
            </a:r>
          </a:p>
        </p:txBody>
      </p:sp>
      <p:sp>
        <p:nvSpPr>
          <p:cNvPr id="298" name="Shape 298"/>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140" name="Shape 140"/>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141" name="Shape 141"/>
          <p:cNvSpPr txBox="1">
            <a:spLocks noGrp="1"/>
          </p:cNvSpPr>
          <p:nvPr>
            <p:ph type="title"/>
          </p:nvPr>
        </p:nvSpPr>
        <p:spPr>
          <a:xfrm>
            <a:off x="182561" y="-228600"/>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chemeClr val="lt2"/>
                </a:solidFill>
                <a:latin typeface="Times New Roman"/>
                <a:ea typeface="Times New Roman"/>
                <a:cs typeface="Times New Roman"/>
                <a:sym typeface="Times New Roman"/>
              </a:rPr>
              <a:t>Vocabulary</a:t>
            </a:r>
          </a:p>
        </p:txBody>
      </p:sp>
      <p:sp>
        <p:nvSpPr>
          <p:cNvPr id="142" name="Shape 142"/>
          <p:cNvSpPr txBox="1">
            <a:spLocks noGrp="1"/>
          </p:cNvSpPr>
          <p:nvPr>
            <p:ph type="body" idx="1"/>
          </p:nvPr>
        </p:nvSpPr>
        <p:spPr>
          <a:xfrm>
            <a:off x="381000" y="795337"/>
            <a:ext cx="4724400" cy="5181600"/>
          </a:xfrm>
          <a:prstGeom prst="rect">
            <a:avLst/>
          </a:prstGeom>
          <a:solidFill>
            <a:schemeClr val="accent1">
              <a:alpha val="41568"/>
            </a:schemeClr>
          </a:solidFill>
          <a:ln>
            <a:noFill/>
          </a:ln>
        </p:spPr>
        <p:txBody>
          <a:bodyPr lIns="92075" tIns="46025" rIns="92075" bIns="46025" anchor="t" anchorCtr="0">
            <a:noAutofit/>
          </a:bodyPr>
          <a:lstStyle/>
          <a:p>
            <a:pPr marL="0" marR="0" lvl="0" indent="0" algn="l" rtl="0">
              <a:spcBef>
                <a:spcPts val="720"/>
              </a:spcBef>
              <a:spcAft>
                <a:spcPts val="0"/>
              </a:spcAft>
              <a:buClr>
                <a:schemeClr val="lt1"/>
              </a:buClr>
              <a:buSzPct val="59722"/>
              <a:buFont typeface="Arial"/>
              <a:buChar char="●"/>
            </a:pPr>
            <a:r>
              <a:rPr lang="en-US" sz="3600" b="0" i="0" u="none" strike="noStrike" cap="none" baseline="0">
                <a:solidFill>
                  <a:schemeClr val="lt1"/>
                </a:solidFill>
                <a:latin typeface="Times New Roman"/>
                <a:ea typeface="Times New Roman"/>
                <a:cs typeface="Times New Roman"/>
                <a:sym typeface="Times New Roman"/>
              </a:rPr>
              <a:t>Counterfeiting</a:t>
            </a:r>
          </a:p>
          <a:p>
            <a:pPr marL="0" marR="0" lvl="0" indent="0" algn="l" rtl="0">
              <a:spcBef>
                <a:spcPts val="720"/>
              </a:spcBef>
              <a:spcAft>
                <a:spcPts val="0"/>
              </a:spcAft>
              <a:buClr>
                <a:schemeClr val="lt1"/>
              </a:buClr>
              <a:buSzPct val="59722"/>
              <a:buFont typeface="Arial"/>
              <a:buChar char="●"/>
            </a:pPr>
            <a:r>
              <a:rPr lang="en-US" sz="3600" b="0" i="0" u="none" strike="noStrike" cap="none" baseline="0">
                <a:solidFill>
                  <a:schemeClr val="lt1"/>
                </a:solidFill>
                <a:latin typeface="Times New Roman"/>
                <a:ea typeface="Times New Roman"/>
                <a:cs typeface="Times New Roman"/>
                <a:sym typeface="Times New Roman"/>
              </a:rPr>
              <a:t>Document analysis</a:t>
            </a:r>
          </a:p>
          <a:p>
            <a:pPr marL="0" marR="0" lvl="0" indent="0" algn="l" rtl="0">
              <a:spcBef>
                <a:spcPts val="720"/>
              </a:spcBef>
              <a:spcAft>
                <a:spcPts val="0"/>
              </a:spcAft>
              <a:buClr>
                <a:schemeClr val="lt1"/>
              </a:buClr>
              <a:buSzPct val="59722"/>
              <a:buFont typeface="Arial"/>
              <a:buChar char="●"/>
            </a:pPr>
            <a:r>
              <a:rPr lang="en-US" sz="3600" b="0" i="0" u="none" strike="noStrike" cap="none" baseline="0">
                <a:solidFill>
                  <a:schemeClr val="lt1"/>
                </a:solidFill>
                <a:latin typeface="Times New Roman"/>
                <a:ea typeface="Times New Roman"/>
                <a:cs typeface="Times New Roman"/>
                <a:sym typeface="Times New Roman"/>
              </a:rPr>
              <a:t>Document expert</a:t>
            </a:r>
          </a:p>
          <a:p>
            <a:pPr marL="0" marR="0" lvl="0" indent="0" algn="l" rtl="0">
              <a:spcBef>
                <a:spcPts val="720"/>
              </a:spcBef>
              <a:spcAft>
                <a:spcPts val="0"/>
              </a:spcAft>
              <a:buClr>
                <a:schemeClr val="lt1"/>
              </a:buClr>
              <a:buSzPct val="59722"/>
              <a:buFont typeface="Arial"/>
              <a:buChar char="●"/>
            </a:pPr>
            <a:r>
              <a:rPr lang="en-US" sz="3600" b="0" i="0" u="none" strike="noStrike" cap="none" baseline="0">
                <a:solidFill>
                  <a:schemeClr val="lt1"/>
                </a:solidFill>
                <a:latin typeface="Times New Roman"/>
                <a:ea typeface="Times New Roman"/>
                <a:cs typeface="Times New Roman"/>
                <a:sym typeface="Times New Roman"/>
              </a:rPr>
              <a:t>Exemplar</a:t>
            </a:r>
          </a:p>
          <a:p>
            <a:pPr marL="0" marR="0" lvl="0" indent="0" algn="l" rtl="0">
              <a:spcBef>
                <a:spcPts val="720"/>
              </a:spcBef>
              <a:spcAft>
                <a:spcPts val="0"/>
              </a:spcAft>
              <a:buClr>
                <a:schemeClr val="lt1"/>
              </a:buClr>
              <a:buSzPct val="59722"/>
              <a:buFont typeface="Arial"/>
              <a:buChar char="●"/>
            </a:pPr>
            <a:r>
              <a:rPr lang="en-US" sz="3600" b="0" i="0" u="none" strike="noStrike" cap="none" baseline="0">
                <a:solidFill>
                  <a:schemeClr val="lt1"/>
                </a:solidFill>
                <a:latin typeface="Times New Roman"/>
                <a:ea typeface="Times New Roman"/>
                <a:cs typeface="Times New Roman"/>
                <a:sym typeface="Times New Roman"/>
              </a:rPr>
              <a:t>Forgery</a:t>
            </a:r>
          </a:p>
          <a:p>
            <a:pPr marL="0" marR="0" lvl="0" indent="0" algn="l" rtl="0">
              <a:spcBef>
                <a:spcPts val="720"/>
              </a:spcBef>
              <a:spcAft>
                <a:spcPts val="0"/>
              </a:spcAft>
              <a:buClr>
                <a:schemeClr val="lt1"/>
              </a:buClr>
              <a:buSzPct val="59722"/>
              <a:buFont typeface="Arial"/>
              <a:buChar char="●"/>
            </a:pPr>
            <a:r>
              <a:rPr lang="en-US" sz="3600" b="0" i="0" u="none" strike="noStrike" cap="none" baseline="0">
                <a:solidFill>
                  <a:schemeClr val="lt1"/>
                </a:solidFill>
                <a:latin typeface="Times New Roman"/>
                <a:ea typeface="Times New Roman"/>
                <a:cs typeface="Times New Roman"/>
                <a:sym typeface="Times New Roman"/>
              </a:rPr>
              <a:t>Fraudulence</a:t>
            </a:r>
          </a:p>
          <a:p>
            <a:pPr marL="0" marR="0" lvl="0" indent="0" algn="l" rtl="0">
              <a:spcBef>
                <a:spcPts val="720"/>
              </a:spcBef>
              <a:spcAft>
                <a:spcPts val="0"/>
              </a:spcAft>
              <a:buClr>
                <a:schemeClr val="lt1"/>
              </a:buClr>
              <a:buSzPct val="59722"/>
              <a:buFont typeface="Arial"/>
              <a:buChar char="●"/>
            </a:pPr>
            <a:r>
              <a:rPr lang="en-US" sz="3600" b="0" i="0" u="none" strike="noStrike" cap="none" baseline="0">
                <a:solidFill>
                  <a:schemeClr val="lt1"/>
                </a:solidFill>
                <a:latin typeface="Times New Roman"/>
                <a:ea typeface="Times New Roman"/>
                <a:cs typeface="Times New Roman"/>
                <a:sym typeface="Times New Roman"/>
              </a:rPr>
              <a:t>Questioned document</a:t>
            </a:r>
          </a:p>
        </p:txBody>
      </p:sp>
      <p:pic>
        <p:nvPicPr>
          <p:cNvPr id="143" name="Shape 143"/>
          <p:cNvPicPr preferRelativeResize="0"/>
          <p:nvPr/>
        </p:nvPicPr>
        <p:blipFill>
          <a:blip r:embed="rId3">
            <a:alphaModFix/>
          </a:blip>
          <a:stretch>
            <a:fillRect/>
          </a:stretch>
        </p:blipFill>
        <p:spPr>
          <a:xfrm>
            <a:off x="3581400" y="1524000"/>
            <a:ext cx="5399086" cy="3462337"/>
          </a:xfrm>
          <a:prstGeom prst="rect">
            <a:avLst/>
          </a:prstGeom>
          <a:noFill/>
          <a:ln>
            <a:noFill/>
          </a:ln>
        </p:spPr>
      </p:pic>
      <p:sp>
        <p:nvSpPr>
          <p:cNvPr id="144" name="Shape 144"/>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Change Your Life</a:t>
            </a:r>
          </a:p>
        </p:txBody>
      </p:sp>
      <p:sp>
        <p:nvSpPr>
          <p:cNvPr id="145" name="Shape 145"/>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Shape 303"/>
          <p:cNvSpPr txBox="1">
            <a:spLocks noGrp="1"/>
          </p:cNvSpPr>
          <p:nvPr>
            <p:ph type="title"/>
          </p:nvPr>
        </p:nvSpPr>
        <p:spPr>
          <a:xfrm>
            <a:off x="457200" y="0"/>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FF9900"/>
                </a:solidFill>
                <a:latin typeface="Times New Roman"/>
                <a:ea typeface="Times New Roman"/>
                <a:cs typeface="Times New Roman"/>
                <a:sym typeface="Times New Roman"/>
              </a:rPr>
              <a:t>What is Fradulence?</a:t>
            </a:r>
          </a:p>
        </p:txBody>
      </p:sp>
      <p:sp>
        <p:nvSpPr>
          <p:cNvPr id="304" name="Shape 304"/>
          <p:cNvSpPr txBox="1">
            <a:spLocks noGrp="1"/>
          </p:cNvSpPr>
          <p:nvPr>
            <p:ph type="body" idx="1"/>
          </p:nvPr>
        </p:nvSpPr>
        <p:spPr>
          <a:xfrm>
            <a:off x="457200" y="1066800"/>
            <a:ext cx="8229600" cy="3962399"/>
          </a:xfrm>
          <a:prstGeom prst="rect">
            <a:avLst/>
          </a:prstGeom>
          <a:noFill/>
          <a:ln>
            <a:noFill/>
          </a:ln>
        </p:spPr>
        <p:txBody>
          <a:bodyPr lIns="92075" tIns="46025" rIns="92075" bIns="46025" anchor="t" anchorCtr="0">
            <a:noAutofit/>
          </a:bodyPr>
          <a:lstStyle/>
          <a:p>
            <a:pPr marL="0" marR="0" lvl="0" indent="0" algn="l" rtl="0">
              <a:lnSpc>
                <a:spcPct val="90000"/>
              </a:lnSpc>
              <a:spcBef>
                <a:spcPts val="480"/>
              </a:spcBef>
              <a:spcAft>
                <a:spcPts val="0"/>
              </a:spcAft>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When a material gain, such as money, accompanies a forgery, it is called </a:t>
            </a:r>
            <a:r>
              <a:rPr lang="en-US" sz="2400" b="1" i="0" u="none" strike="noStrike" cap="none" baseline="0">
                <a:solidFill>
                  <a:srgbClr val="339933"/>
                </a:solidFill>
                <a:latin typeface="Times New Roman"/>
                <a:ea typeface="Times New Roman"/>
                <a:cs typeface="Times New Roman"/>
                <a:sym typeface="Times New Roman"/>
              </a:rPr>
              <a:t>fraudulence</a:t>
            </a:r>
            <a:r>
              <a:rPr lang="en-US" sz="2400" b="0" i="0" u="none" strike="noStrike" cap="none" baseline="0">
                <a:solidFill>
                  <a:schemeClr val="lt1"/>
                </a:solidFill>
                <a:latin typeface="Times New Roman"/>
                <a:ea typeface="Times New Roman"/>
                <a:cs typeface="Times New Roman"/>
                <a:sym typeface="Times New Roman"/>
              </a:rPr>
              <a:t>.  Generally, the primary purpose of forging something is to profit from the fake or alteration.</a:t>
            </a:r>
          </a:p>
          <a:p>
            <a:pPr marL="0" marR="0" lvl="0" indent="0" algn="l" rtl="0">
              <a:lnSpc>
                <a:spcPct val="90000"/>
              </a:lnSpc>
              <a:spcBef>
                <a:spcPts val="480"/>
              </a:spcBef>
              <a:spcAft>
                <a:spcPts val="0"/>
              </a:spcAft>
              <a:buClr>
                <a:schemeClr val="lt1"/>
              </a:buClr>
              <a:buSzPct val="60416"/>
              <a:buFont typeface="Arial"/>
              <a:buChar char="●"/>
            </a:pPr>
            <a:r>
              <a:rPr lang="en-US" sz="2400" b="1" i="0" u="none" strike="noStrike" cap="none" baseline="0">
                <a:solidFill>
                  <a:srgbClr val="339933"/>
                </a:solidFill>
                <a:latin typeface="Times New Roman"/>
                <a:ea typeface="Times New Roman"/>
                <a:cs typeface="Times New Roman"/>
                <a:sym typeface="Times New Roman"/>
              </a:rPr>
              <a:t>Check Forgery</a:t>
            </a:r>
            <a:r>
              <a:rPr lang="en-US" sz="2400" b="0" i="0" u="none" strike="noStrike" cap="none" baseline="0">
                <a:solidFill>
                  <a:schemeClr val="lt1"/>
                </a:solidFill>
                <a:latin typeface="Times New Roman"/>
                <a:ea typeface="Times New Roman"/>
                <a:cs typeface="Times New Roman"/>
                <a:sym typeface="Times New Roman"/>
              </a:rPr>
              <a:t> – Approx. </a:t>
            </a:r>
            <a:r>
              <a:rPr lang="en-US" sz="2400" b="1" i="0" u="none" strike="noStrike" cap="none" baseline="0">
                <a:solidFill>
                  <a:schemeClr val="lt1"/>
                </a:solidFill>
                <a:latin typeface="Times New Roman"/>
                <a:ea typeface="Times New Roman"/>
                <a:cs typeface="Times New Roman"/>
                <a:sym typeface="Times New Roman"/>
              </a:rPr>
              <a:t>$27 million</a:t>
            </a:r>
            <a:r>
              <a:rPr lang="en-US" sz="2400" b="0" i="0" u="none" strike="noStrike" cap="none" baseline="0">
                <a:solidFill>
                  <a:schemeClr val="lt1"/>
                </a:solidFill>
                <a:latin typeface="Times New Roman"/>
                <a:ea typeface="Times New Roman"/>
                <a:cs typeface="Times New Roman"/>
                <a:sym typeface="Times New Roman"/>
              </a:rPr>
              <a:t> in illegitimate checks are cashed each day.  Criminals can alter or acquire checks in may ways like ordering someone else’s checks from a deposit slip, directly altering a check, intercepting someone’s check, altering it, and cashing it, or creating forged checks from scratch.  In their attempt to prevent check fraud, many banks hope to eventually eliminate checks altogether.  Fig. 10-8 in your book has methods to prevent check fraud.</a:t>
            </a:r>
          </a:p>
        </p:txBody>
      </p:sp>
      <p:pic>
        <p:nvPicPr>
          <p:cNvPr id="305" name="Shape 305"/>
          <p:cNvPicPr preferRelativeResize="0"/>
          <p:nvPr/>
        </p:nvPicPr>
        <p:blipFill>
          <a:blip r:embed="rId3">
            <a:alphaModFix/>
          </a:blip>
          <a:stretch>
            <a:fillRect/>
          </a:stretch>
        </p:blipFill>
        <p:spPr>
          <a:xfrm>
            <a:off x="1676400" y="4991100"/>
            <a:ext cx="5562599" cy="1866899"/>
          </a:xfrm>
          <a:prstGeom prst="rect">
            <a:avLst/>
          </a:prstGeom>
          <a:noFill/>
          <a:ln>
            <a:noFill/>
          </a:ln>
        </p:spPr>
      </p:pic>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Shape 310"/>
          <p:cNvSpPr txBox="1"/>
          <p:nvPr/>
        </p:nvSpPr>
        <p:spPr>
          <a:xfrm>
            <a:off x="457200" y="6356350"/>
            <a:ext cx="2133599" cy="365125"/>
          </a:xfrm>
          <a:prstGeom prst="rect">
            <a:avLst/>
          </a:prstGeom>
          <a:noFill/>
          <a:ln>
            <a:noFill/>
          </a:ln>
        </p:spPr>
        <p:txBody>
          <a:bodyPr lIns="92075" tIns="46025" rIns="92075" bIns="46025" anchor="ctr" anchorCtr="0">
            <a:noAutofit/>
          </a:bodyPr>
          <a:lstStyle/>
          <a:p>
            <a:pPr marL="0" marR="0" lvl="0" indent="0" algn="l"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Forensic Science: Fundamentals &amp; Investigations, Chapter 10 </a:t>
            </a:r>
          </a:p>
        </p:txBody>
      </p:sp>
      <p:sp>
        <p:nvSpPr>
          <p:cNvPr id="311" name="Shape 311"/>
          <p:cNvSpPr txBox="1"/>
          <p:nvPr/>
        </p:nvSpPr>
        <p:spPr>
          <a:xfrm>
            <a:off x="3124200" y="6356350"/>
            <a:ext cx="2895600" cy="365125"/>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312" name="Shape 312"/>
          <p:cNvSpPr txBox="1">
            <a:spLocks noGrp="1"/>
          </p:cNvSpPr>
          <p:nvPr>
            <p:ph type="title"/>
          </p:nvPr>
        </p:nvSpPr>
        <p:spPr>
          <a:xfrm>
            <a:off x="685800" y="304800"/>
            <a:ext cx="7848599" cy="9905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Arial"/>
              <a:buNone/>
            </a:pPr>
            <a:r>
              <a:rPr lang="en-US" sz="3200" b="1" i="0" u="none" strike="noStrike" cap="small" baseline="0">
                <a:solidFill>
                  <a:srgbClr val="3A763A"/>
                </a:solidFill>
                <a:latin typeface="Arial"/>
                <a:ea typeface="Arial"/>
                <a:cs typeface="Arial"/>
                <a:sym typeface="Arial"/>
              </a:rPr>
              <a:t>Preventing Check Forgery </a:t>
            </a:r>
          </a:p>
        </p:txBody>
      </p:sp>
      <p:sp>
        <p:nvSpPr>
          <p:cNvPr id="313" name="Shape 313"/>
          <p:cNvSpPr txBox="1">
            <a:spLocks noGrp="1"/>
          </p:cNvSpPr>
          <p:nvPr>
            <p:ph type="body" idx="1"/>
          </p:nvPr>
        </p:nvSpPr>
        <p:spPr>
          <a:xfrm>
            <a:off x="838200" y="1219200"/>
            <a:ext cx="7239000" cy="762000"/>
          </a:xfrm>
          <a:prstGeom prst="rect">
            <a:avLst/>
          </a:prstGeom>
          <a:noFill/>
          <a:ln>
            <a:noFill/>
          </a:ln>
        </p:spPr>
        <p:txBody>
          <a:bodyPr lIns="92075" tIns="46025" rIns="92075" bIns="46025" anchor="t" anchorCtr="0">
            <a:noAutofit/>
          </a:bodyPr>
          <a:lstStyle/>
          <a:p>
            <a:pPr marL="0" marR="0" lvl="0" indent="0" algn="l" rtl="0">
              <a:lnSpc>
                <a:spcPct val="90000"/>
              </a:lnSpc>
              <a:spcBef>
                <a:spcPts val="480"/>
              </a:spcBef>
              <a:spcAft>
                <a:spcPts val="720"/>
              </a:spcAft>
              <a:buClr>
                <a:schemeClr val="lt1"/>
              </a:buClr>
              <a:buSzPct val="25000"/>
              <a:buFont typeface="Times New Roman"/>
              <a:buNone/>
            </a:pPr>
            <a:r>
              <a:rPr lang="en-US" sz="2400" b="0" i="0" u="none" strike="noStrike" cap="none" baseline="0">
                <a:solidFill>
                  <a:schemeClr val="lt1"/>
                </a:solidFill>
                <a:latin typeface="Times New Roman"/>
                <a:ea typeface="Times New Roman"/>
                <a:cs typeface="Times New Roman"/>
                <a:sym typeface="Times New Roman"/>
              </a:rPr>
              <a:t>	These are some methods used to prevent check forgery: </a:t>
            </a:r>
          </a:p>
        </p:txBody>
      </p:sp>
      <p:pic>
        <p:nvPicPr>
          <p:cNvPr id="314" name="Shape 314"/>
          <p:cNvPicPr preferRelativeResize="0"/>
          <p:nvPr/>
        </p:nvPicPr>
        <p:blipFill>
          <a:blip r:embed="rId3">
            <a:alphaModFix/>
          </a:blip>
          <a:stretch>
            <a:fillRect/>
          </a:stretch>
        </p:blipFill>
        <p:spPr>
          <a:xfrm>
            <a:off x="1219200" y="2133600"/>
            <a:ext cx="6553200" cy="3024186"/>
          </a:xfrm>
          <a:prstGeom prst="rect">
            <a:avLst/>
          </a:prstGeom>
          <a:noFill/>
          <a:ln>
            <a:noFill/>
          </a:ln>
        </p:spPr>
      </p:pic>
      <p:sp>
        <p:nvSpPr>
          <p:cNvPr id="315" name="Shape 315"/>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Forensic Science: Fundamentals &amp; Investigations, Chapter 10 </a:t>
            </a:r>
          </a:p>
        </p:txBody>
      </p:sp>
      <p:sp>
        <p:nvSpPr>
          <p:cNvPr id="316" name="Shape 316"/>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Shape 321"/>
          <p:cNvSpPr txBox="1">
            <a:spLocks noGrp="1"/>
          </p:cNvSpPr>
          <p:nvPr>
            <p:ph type="title"/>
          </p:nvPr>
        </p:nvSpPr>
        <p:spPr>
          <a:xfrm>
            <a:off x="381000" y="0"/>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FF9900"/>
                </a:solidFill>
                <a:latin typeface="Times New Roman"/>
                <a:ea typeface="Times New Roman"/>
                <a:cs typeface="Times New Roman"/>
                <a:sym typeface="Times New Roman"/>
              </a:rPr>
              <a:t>Literary Forgery</a:t>
            </a:r>
          </a:p>
        </p:txBody>
      </p:sp>
      <p:sp>
        <p:nvSpPr>
          <p:cNvPr id="322" name="Shape 322"/>
          <p:cNvSpPr txBox="1">
            <a:spLocks noGrp="1"/>
          </p:cNvSpPr>
          <p:nvPr>
            <p:ph type="body" idx="1"/>
          </p:nvPr>
        </p:nvSpPr>
        <p:spPr>
          <a:xfrm>
            <a:off x="533400" y="762000"/>
            <a:ext cx="8229600" cy="5791200"/>
          </a:xfrm>
          <a:prstGeom prst="rect">
            <a:avLst/>
          </a:prstGeom>
          <a:noFill/>
          <a:ln>
            <a:noFill/>
          </a:ln>
        </p:spPr>
        <p:txBody>
          <a:bodyPr lIns="92075" tIns="46025" rIns="92075" bIns="46025" anchor="t" anchorCtr="0">
            <a:noAutofit/>
          </a:bodyPr>
          <a:lstStyle/>
          <a:p>
            <a:pPr marL="0" marR="0" lvl="0" indent="0" algn="l" rtl="0">
              <a:lnSpc>
                <a:spcPct val="80000"/>
              </a:lnSpc>
              <a:spcBef>
                <a:spcPts val="480"/>
              </a:spcBef>
              <a:spcAft>
                <a:spcPts val="0"/>
              </a:spcAft>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This refers to a piece of writing, such as an historic letter or manuscript.</a:t>
            </a:r>
          </a:p>
          <a:p>
            <a:pPr marL="0" marR="0" lvl="0" indent="0" algn="l" rtl="0">
              <a:lnSpc>
                <a:spcPct val="80000"/>
              </a:lnSpc>
              <a:spcBef>
                <a:spcPts val="480"/>
              </a:spcBef>
              <a:spcAft>
                <a:spcPts val="0"/>
              </a:spcAft>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The best literary forgers try to duplicate the original documents, so the materials used are similar to those used in the original document.  They do this by collecting old paper or old books.  Because the process of papermaking has changed, it is essential for forgers to use aged paper to pass the microscopic examination tests.  Inks have also changed, so intelligent forgers would mix their own inks from material that would have been used at the time. Writing utensils and writing styles from the era are also considered.</a:t>
            </a:r>
          </a:p>
          <a:p>
            <a:pPr marL="0" marR="0" lvl="0" indent="0" algn="l" rtl="0">
              <a:lnSpc>
                <a:spcPct val="80000"/>
              </a:lnSpc>
              <a:spcBef>
                <a:spcPts val="480"/>
              </a:spcBef>
              <a:spcAft>
                <a:spcPts val="0"/>
              </a:spcAft>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Chemicals may be added to the paper to age both the paper and the ink.  In the </a:t>
            </a:r>
            <a:r>
              <a:rPr lang="en-US" sz="2400" b="1" i="0" u="none" strike="noStrike" cap="none" baseline="0">
                <a:solidFill>
                  <a:schemeClr val="lt1"/>
                </a:solidFill>
                <a:latin typeface="Times New Roman"/>
                <a:ea typeface="Times New Roman"/>
                <a:cs typeface="Times New Roman"/>
                <a:sym typeface="Times New Roman"/>
              </a:rPr>
              <a:t>1980s, Mark Hofmann</a:t>
            </a:r>
            <a:r>
              <a:rPr lang="en-US" sz="2400" b="0" i="0" u="none" strike="noStrike" cap="none" baseline="0">
                <a:solidFill>
                  <a:schemeClr val="lt1"/>
                </a:solidFill>
                <a:latin typeface="Times New Roman"/>
                <a:ea typeface="Times New Roman"/>
                <a:cs typeface="Times New Roman"/>
                <a:sym typeface="Times New Roman"/>
              </a:rPr>
              <a:t> made several forgeries including 116 pages of a “lost” Mormon document.  In the planning for a second forged Mormon document, Hofmann set off three bombs in a building.  The first killed an innocent Mormon business leader and the third accidentally went off in his car, attracting police attention.  Hofmann is currently serving a life sentence.</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Shape 327"/>
          <p:cNvSpPr txBox="1">
            <a:spLocks noGrp="1"/>
          </p:cNvSpPr>
          <p:nvPr>
            <p:ph type="title"/>
          </p:nvPr>
        </p:nvSpPr>
        <p:spPr>
          <a:xfrm>
            <a:off x="381000" y="0"/>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006600"/>
                </a:solidFill>
                <a:latin typeface="Times New Roman"/>
                <a:ea typeface="Times New Roman"/>
                <a:cs typeface="Times New Roman"/>
                <a:sym typeface="Times New Roman"/>
              </a:rPr>
              <a:t>Counterfeiting</a:t>
            </a:r>
          </a:p>
        </p:txBody>
      </p:sp>
      <p:sp>
        <p:nvSpPr>
          <p:cNvPr id="328" name="Shape 328"/>
          <p:cNvSpPr txBox="1">
            <a:spLocks noGrp="1"/>
          </p:cNvSpPr>
          <p:nvPr>
            <p:ph type="body" idx="1"/>
          </p:nvPr>
        </p:nvSpPr>
        <p:spPr>
          <a:xfrm>
            <a:off x="381000" y="3657600"/>
            <a:ext cx="8305799" cy="3611561"/>
          </a:xfrm>
          <a:prstGeom prst="rect">
            <a:avLst/>
          </a:prstGeom>
          <a:noFill/>
          <a:ln>
            <a:noFill/>
          </a:ln>
        </p:spPr>
        <p:txBody>
          <a:bodyPr lIns="92075" tIns="46025" rIns="92075" bIns="46025" anchor="t" anchorCtr="0">
            <a:noAutofit/>
          </a:bodyPr>
          <a:lstStyle/>
          <a:p>
            <a:pPr marL="0" marR="0" lvl="0" indent="0" algn="l" rtl="0">
              <a:lnSpc>
                <a:spcPct val="80000"/>
              </a:lnSpc>
              <a:spcBef>
                <a:spcPts val="400"/>
              </a:spcBef>
              <a:spcAft>
                <a:spcPts val="0"/>
              </a:spcAft>
              <a:buClr>
                <a:schemeClr val="lt1"/>
              </a:buClr>
              <a:buSzPct val="60000"/>
              <a:buFont typeface="Arial"/>
              <a:buChar char="●"/>
            </a:pPr>
            <a:r>
              <a:rPr lang="en-US" sz="2000" b="0" i="0" u="none" strike="noStrike" cap="none" baseline="0">
                <a:solidFill>
                  <a:schemeClr val="lt1"/>
                </a:solidFill>
                <a:latin typeface="Times New Roman"/>
                <a:ea typeface="Times New Roman"/>
                <a:cs typeface="Times New Roman"/>
                <a:sym typeface="Times New Roman"/>
              </a:rPr>
              <a:t>When false documents or other items are copied for the purpose of deception, it is called counterfeiting.  Travelers’ checks, savings bonds, and currency are among the most often counterfeited items.  Other items could be food stamps, postage stamps, or coins.</a:t>
            </a:r>
          </a:p>
          <a:p>
            <a:pPr marL="0" marR="0" lvl="0" indent="0" algn="l" rtl="0">
              <a:lnSpc>
                <a:spcPct val="80000"/>
              </a:lnSpc>
              <a:spcBef>
                <a:spcPts val="400"/>
              </a:spcBef>
              <a:spcAft>
                <a:spcPts val="0"/>
              </a:spcAft>
              <a:buClr>
                <a:schemeClr val="lt1"/>
              </a:buClr>
              <a:buSzPct val="60000"/>
              <a:buFont typeface="Arial"/>
              <a:buChar char="●"/>
            </a:pPr>
            <a:r>
              <a:rPr lang="en-US" sz="2000" b="0" i="0" u="none" strike="noStrike" cap="none" baseline="0">
                <a:solidFill>
                  <a:schemeClr val="lt1"/>
                </a:solidFill>
                <a:latin typeface="Times New Roman"/>
                <a:ea typeface="Times New Roman"/>
                <a:cs typeface="Times New Roman"/>
                <a:sym typeface="Times New Roman"/>
              </a:rPr>
              <a:t>In the past, with access to a scanner and color printer, it was not very difficult to create counterfeit currency.  Now the Secret Service with the aid of technology has added features to paper currency that, when scanned, prevent the currency from being copied.  Counterfeit money also feels different because real money is printed on special paper.  The #1 way people catch fakes is because it doesn’t feel right.</a:t>
            </a:r>
          </a:p>
        </p:txBody>
      </p:sp>
      <p:pic>
        <p:nvPicPr>
          <p:cNvPr id="329" name="Shape 329"/>
          <p:cNvPicPr preferRelativeResize="0"/>
          <p:nvPr/>
        </p:nvPicPr>
        <p:blipFill>
          <a:blip r:embed="rId3">
            <a:alphaModFix/>
          </a:blip>
          <a:stretch>
            <a:fillRect/>
          </a:stretch>
        </p:blipFill>
        <p:spPr>
          <a:xfrm>
            <a:off x="2590800" y="838200"/>
            <a:ext cx="3581400" cy="2663824"/>
          </a:xfrm>
          <a:prstGeom prst="rect">
            <a:avLst/>
          </a:prstGeom>
          <a:noFill/>
          <a:ln>
            <a:noFill/>
          </a:ln>
        </p:spPr>
      </p:pic>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Shape 334"/>
          <p:cNvSpPr txBox="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335" name="Shape 335"/>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336" name="Shape 336"/>
          <p:cNvSpPr txBox="1">
            <a:spLocks noGrp="1"/>
          </p:cNvSpPr>
          <p:nvPr>
            <p:ph type="title"/>
          </p:nvPr>
        </p:nvSpPr>
        <p:spPr>
          <a:xfrm>
            <a:off x="0" y="0"/>
            <a:ext cx="8802686" cy="1206499"/>
          </a:xfrm>
          <a:prstGeom prst="rect">
            <a:avLst/>
          </a:prstGeom>
          <a:noFill/>
          <a:ln>
            <a:noFill/>
          </a:ln>
        </p:spPr>
        <p:txBody>
          <a:bodyPr lIns="92075" tIns="46025" rIns="92075" bIns="46025" anchor="ctr" anchorCtr="0">
            <a:noAutofit/>
          </a:bodyPr>
          <a:lstStyle/>
          <a:p>
            <a:pPr marL="0" marR="0" lvl="0" indent="0" algn="l" rtl="0">
              <a:spcBef>
                <a:spcPts val="0"/>
              </a:spcBef>
              <a:spcAft>
                <a:spcPts val="0"/>
              </a:spcAft>
              <a:buClr>
                <a:schemeClr val="lt2"/>
              </a:buClr>
              <a:buSzPct val="25000"/>
              <a:buFont typeface="Arial Black"/>
              <a:buNone/>
            </a:pPr>
            <a:r>
              <a:rPr lang="en-US" sz="4000" b="0" i="0" u="none" strike="noStrike" cap="none" baseline="0">
                <a:solidFill>
                  <a:schemeClr val="lt2"/>
                </a:solidFill>
                <a:latin typeface="Arial Black"/>
                <a:ea typeface="Arial Black"/>
                <a:cs typeface="Arial Black"/>
                <a:sym typeface="Arial Black"/>
              </a:rPr>
              <a:t>          Counterfeiting</a:t>
            </a:r>
            <a:r>
              <a:rPr lang="en-US" sz="4400" b="0" i="0" u="none" strike="noStrike" cap="none" baseline="0">
                <a:solidFill>
                  <a:schemeClr val="lt2"/>
                </a:solidFill>
                <a:latin typeface="Times New Roman"/>
                <a:ea typeface="Times New Roman"/>
                <a:cs typeface="Times New Roman"/>
                <a:sym typeface="Times New Roman"/>
              </a:rPr>
              <a:t> </a:t>
            </a:r>
          </a:p>
        </p:txBody>
      </p:sp>
      <p:sp>
        <p:nvSpPr>
          <p:cNvPr id="337" name="Shape 337"/>
          <p:cNvSpPr txBox="1">
            <a:spLocks noGrp="1"/>
          </p:cNvSpPr>
          <p:nvPr>
            <p:ph type="body" idx="1"/>
          </p:nvPr>
        </p:nvSpPr>
        <p:spPr>
          <a:xfrm>
            <a:off x="0" y="1371600"/>
            <a:ext cx="9144000" cy="4851400"/>
          </a:xfrm>
          <a:prstGeom prst="rect">
            <a:avLst/>
          </a:prstGeom>
          <a:noFill/>
          <a:ln>
            <a:noFill/>
          </a:ln>
        </p:spPr>
        <p:txBody>
          <a:bodyPr lIns="92075" tIns="46025" rIns="92075" bIns="46025" anchor="t" anchorCtr="0">
            <a:noAutofit/>
          </a:bodyPr>
          <a:lstStyle/>
          <a:p>
            <a:pPr marL="342900" marR="0" lvl="0" indent="-342900" algn="l" rtl="0">
              <a:spcBef>
                <a:spcPts val="560"/>
              </a:spcBef>
              <a:spcAft>
                <a:spcPts val="0"/>
              </a:spcAft>
              <a:buClr>
                <a:schemeClr val="lt1"/>
              </a:buClr>
              <a:buSzPct val="60714"/>
              <a:buFont typeface="Arial"/>
              <a:buChar char="●"/>
            </a:pPr>
            <a:r>
              <a:rPr lang="en-US" sz="2800" b="0" i="0" u="none" strike="noStrike" cap="none" baseline="0">
                <a:solidFill>
                  <a:schemeClr val="lt1"/>
                </a:solidFill>
                <a:latin typeface="Arial"/>
                <a:ea typeface="Arial"/>
                <a:cs typeface="Arial"/>
                <a:sym typeface="Arial"/>
              </a:rPr>
              <a:t>The Secret Service was created in 1865 to combat counterfeiting by Abe Lincoln</a:t>
            </a:r>
          </a:p>
          <a:p>
            <a:pPr marL="342900" marR="0" lvl="0" indent="-222250" algn="l" rtl="0">
              <a:spcBef>
                <a:spcPts val="640"/>
              </a:spcBef>
              <a:spcAft>
                <a:spcPts val="0"/>
              </a:spcAft>
              <a:buClr>
                <a:schemeClr val="lt1"/>
              </a:buClr>
              <a:buFont typeface="Times New Roman"/>
              <a:buNone/>
            </a:pPr>
            <a:endParaRPr sz="3200" b="0" i="0" u="none" strike="noStrike" cap="none" baseline="0">
              <a:solidFill>
                <a:schemeClr val="lt1"/>
              </a:solidFill>
              <a:latin typeface="Times New Roman"/>
              <a:ea typeface="Times New Roman"/>
              <a:cs typeface="Times New Roman"/>
              <a:sym typeface="Times New Roman"/>
            </a:endParaRPr>
          </a:p>
          <a:p>
            <a:pPr marL="342900" marR="0" lvl="0" indent="-342900" algn="l" rtl="0">
              <a:spcBef>
                <a:spcPts val="560"/>
              </a:spcBef>
              <a:spcAft>
                <a:spcPts val="0"/>
              </a:spcAft>
              <a:buClr>
                <a:schemeClr val="lt1"/>
              </a:buClr>
              <a:buSzPct val="60714"/>
              <a:buFont typeface="Arial"/>
              <a:buChar char="●"/>
            </a:pPr>
            <a:r>
              <a:rPr lang="en-US" sz="2800" b="0" i="0" u="none" strike="noStrike" cap="none" baseline="0">
                <a:solidFill>
                  <a:schemeClr val="lt1"/>
                </a:solidFill>
                <a:latin typeface="Arial"/>
                <a:ea typeface="Arial"/>
                <a:cs typeface="Arial"/>
                <a:sym typeface="Arial"/>
              </a:rPr>
              <a:t>In 1996 the government starting adding new security features to make incidences of counterfeiting more difficult. </a:t>
            </a:r>
          </a:p>
          <a:p>
            <a:pPr marL="342900" marR="0" lvl="0" indent="-222250" algn="l" rtl="0">
              <a:spcBef>
                <a:spcPts val="640"/>
              </a:spcBef>
              <a:spcAft>
                <a:spcPts val="0"/>
              </a:spcAft>
              <a:buClr>
                <a:schemeClr val="lt1"/>
              </a:buClr>
              <a:buFont typeface="Times New Roman"/>
              <a:buNone/>
            </a:pPr>
            <a:endParaRPr sz="3200" b="0" i="0" u="none" strike="noStrike" cap="none" baseline="0">
              <a:solidFill>
                <a:schemeClr val="lt1"/>
              </a:solidFill>
              <a:latin typeface="Times New Roman"/>
              <a:ea typeface="Times New Roman"/>
              <a:cs typeface="Times New Roman"/>
              <a:sym typeface="Times New Roman"/>
            </a:endParaRPr>
          </a:p>
        </p:txBody>
      </p:sp>
      <p:pic>
        <p:nvPicPr>
          <p:cNvPr id="338" name="Shape 338"/>
          <p:cNvPicPr preferRelativeResize="0"/>
          <p:nvPr/>
        </p:nvPicPr>
        <p:blipFill>
          <a:blip r:embed="rId3">
            <a:alphaModFix/>
          </a:blip>
          <a:stretch>
            <a:fillRect/>
          </a:stretch>
        </p:blipFill>
        <p:spPr>
          <a:xfrm>
            <a:off x="6248400" y="228600"/>
            <a:ext cx="1981200" cy="830261"/>
          </a:xfrm>
          <a:prstGeom prst="rect">
            <a:avLst/>
          </a:prstGeom>
          <a:noFill/>
          <a:ln>
            <a:noFill/>
          </a:ln>
        </p:spPr>
      </p:pic>
      <p:sp>
        <p:nvSpPr>
          <p:cNvPr id="339" name="Shape 339"/>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Change Your Life</a:t>
            </a:r>
          </a:p>
        </p:txBody>
      </p:sp>
      <p:sp>
        <p:nvSpPr>
          <p:cNvPr id="340" name="Shape 340"/>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Shape 351"/>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FF9900"/>
                </a:solidFill>
                <a:latin typeface="Times New Roman"/>
                <a:ea typeface="Times New Roman"/>
                <a:cs typeface="Times New Roman"/>
                <a:sym typeface="Times New Roman"/>
              </a:rPr>
              <a:t>Detecting Counterfeit Currency</a:t>
            </a:r>
          </a:p>
        </p:txBody>
      </p:sp>
      <p:sp>
        <p:nvSpPr>
          <p:cNvPr id="352" name="Shape 352"/>
          <p:cNvSpPr txBox="1">
            <a:spLocks noGrp="1"/>
          </p:cNvSpPr>
          <p:nvPr>
            <p:ph type="body" idx="1"/>
          </p:nvPr>
        </p:nvSpPr>
        <p:spPr>
          <a:xfrm>
            <a:off x="2133600" y="1371600"/>
            <a:ext cx="6553200" cy="5181600"/>
          </a:xfrm>
          <a:prstGeom prst="rect">
            <a:avLst/>
          </a:prstGeom>
          <a:noFill/>
          <a:ln>
            <a:noFill/>
          </a:ln>
        </p:spPr>
        <p:txBody>
          <a:bodyPr lIns="92075" tIns="46025" rIns="92075" bIns="46025" anchor="t" anchorCtr="0">
            <a:noAutofit/>
          </a:bodyPr>
          <a:lstStyle/>
          <a:p>
            <a:pPr marL="0" marR="0" lvl="0" indent="0" algn="l" rtl="0">
              <a:lnSpc>
                <a:spcPct val="80000"/>
              </a:lnSpc>
              <a:spcBef>
                <a:spcPts val="480"/>
              </a:spcBef>
              <a:spcAft>
                <a:spcPts val="0"/>
              </a:spcAft>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Counterfeit detecting pens are inexpensive special pens/markers containing the element iodine.  When they come in contact with a counterfeit bill, the paper marked with the pen will change color to a bluish-black. This is because of starch, found in regular printer paper.  Real money does not contain starch but has a different fiber.  When the pen is marked on real money, it’ll leave a pale yellow-brown line that fades quickly.</a:t>
            </a:r>
          </a:p>
          <a:p>
            <a:pPr marL="0" marR="0" lvl="0" indent="0" algn="l" rtl="0">
              <a:lnSpc>
                <a:spcPct val="80000"/>
              </a:lnSpc>
              <a:spcBef>
                <a:spcPts val="480"/>
              </a:spcBef>
              <a:spcAft>
                <a:spcPts val="0"/>
              </a:spcAft>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Pen manufacturers claim the pen to have a 98% accuracy, but some counterfeiters will bleach $1 bills to have the correct paper to print off larger bills.  There is currently a global movement to change to polymer money, a type of plastic money because it’s much more difficult to counterfeit and less expensive to make.</a:t>
            </a:r>
          </a:p>
        </p:txBody>
      </p:sp>
      <p:pic>
        <p:nvPicPr>
          <p:cNvPr id="353" name="Shape 353"/>
          <p:cNvPicPr preferRelativeResize="0"/>
          <p:nvPr/>
        </p:nvPicPr>
        <p:blipFill>
          <a:blip r:embed="rId3">
            <a:alphaModFix/>
          </a:blip>
          <a:stretch>
            <a:fillRect/>
          </a:stretch>
        </p:blipFill>
        <p:spPr>
          <a:xfrm>
            <a:off x="0" y="2057400"/>
            <a:ext cx="2533650" cy="3457574"/>
          </a:xfrm>
          <a:prstGeom prst="rect">
            <a:avLst/>
          </a:prstGeom>
          <a:noFill/>
          <a:ln>
            <a:noFill/>
          </a:ln>
        </p:spPr>
      </p:pic>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Shape 358"/>
          <p:cNvSpPr txBox="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359" name="Shape 359"/>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360" name="Shape 360"/>
          <p:cNvSpPr txBox="1">
            <a:spLocks noGrp="1"/>
          </p:cNvSpPr>
          <p:nvPr>
            <p:ph type="title"/>
          </p:nvPr>
        </p:nvSpPr>
        <p:spPr>
          <a:xfrm>
            <a:off x="5486400" y="0"/>
            <a:ext cx="3657600" cy="18923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3200" b="1" i="0" u="none" strike="noStrike" cap="small" baseline="0">
                <a:solidFill>
                  <a:schemeClr val="lt2"/>
                </a:solidFill>
                <a:latin typeface="Times New Roman"/>
                <a:ea typeface="Times New Roman"/>
                <a:cs typeface="Times New Roman"/>
                <a:sym typeface="Times New Roman"/>
              </a:rPr>
              <a:t>DISTINGUISHING FROM COUNTERFIT</a:t>
            </a:r>
          </a:p>
        </p:txBody>
      </p:sp>
      <p:pic>
        <p:nvPicPr>
          <p:cNvPr id="361" name="Shape 361"/>
          <p:cNvPicPr preferRelativeResize="0"/>
          <p:nvPr/>
        </p:nvPicPr>
        <p:blipFill>
          <a:blip r:embed="rId3">
            <a:alphaModFix/>
          </a:blip>
          <a:stretch>
            <a:fillRect/>
          </a:stretch>
        </p:blipFill>
        <p:spPr>
          <a:xfrm>
            <a:off x="0" y="0"/>
            <a:ext cx="5638799" cy="2044699"/>
          </a:xfrm>
          <a:prstGeom prst="rect">
            <a:avLst/>
          </a:prstGeom>
          <a:noFill/>
          <a:ln>
            <a:noFill/>
          </a:ln>
        </p:spPr>
      </p:pic>
      <p:pic>
        <p:nvPicPr>
          <p:cNvPr id="362" name="Shape 362"/>
          <p:cNvPicPr preferRelativeResize="0"/>
          <p:nvPr/>
        </p:nvPicPr>
        <p:blipFill>
          <a:blip r:embed="rId4">
            <a:alphaModFix/>
          </a:blip>
          <a:stretch>
            <a:fillRect/>
          </a:stretch>
        </p:blipFill>
        <p:spPr>
          <a:xfrm>
            <a:off x="0" y="1998661"/>
            <a:ext cx="9143999" cy="4859337"/>
          </a:xfrm>
          <a:prstGeom prst="rect">
            <a:avLst/>
          </a:prstGeom>
          <a:noFill/>
          <a:ln>
            <a:noFill/>
          </a:ln>
        </p:spPr>
      </p:pic>
      <p:sp>
        <p:nvSpPr>
          <p:cNvPr id="363" name="Shape 363"/>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Change Your Life</a:t>
            </a:r>
          </a:p>
        </p:txBody>
      </p:sp>
      <p:sp>
        <p:nvSpPr>
          <p:cNvPr id="364" name="Shape 364"/>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Shape 375"/>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chemeClr val="lt2"/>
                </a:solidFill>
                <a:latin typeface="Times New Roman"/>
                <a:ea typeface="Times New Roman"/>
                <a:cs typeface="Times New Roman"/>
                <a:sym typeface="Times New Roman"/>
              </a:rPr>
              <a:t> </a:t>
            </a:r>
          </a:p>
        </p:txBody>
      </p:sp>
      <p:sp>
        <p:nvSpPr>
          <p:cNvPr id="376" name="Shape 376"/>
          <p:cNvSpPr txBox="1">
            <a:spLocks noGrp="1"/>
          </p:cNvSpPr>
          <p:nvPr>
            <p:ph type="body" idx="1"/>
          </p:nvPr>
        </p:nvSpPr>
        <p:spPr>
          <a:xfrm>
            <a:off x="190500" y="1447800"/>
            <a:ext cx="8775700" cy="4775200"/>
          </a:xfrm>
          <a:prstGeom prst="rect">
            <a:avLst/>
          </a:prstGeom>
          <a:noFill/>
          <a:ln>
            <a:noFill/>
          </a:ln>
        </p:spPr>
        <p:txBody>
          <a:bodyPr lIns="92075" tIns="46025" rIns="92075" bIns="46025" anchor="t" anchorCtr="0">
            <a:noAutofit/>
          </a:bodyPr>
          <a:lstStyle/>
          <a:p>
            <a:pPr marL="0" marR="0" lvl="0" indent="0" algn="l" rtl="0">
              <a:spcBef>
                <a:spcPts val="640"/>
              </a:spcBef>
              <a:spcAft>
                <a:spcPts val="0"/>
              </a:spcAft>
              <a:buClr>
                <a:schemeClr val="lt1"/>
              </a:buClr>
              <a:buSzPct val="25000"/>
              <a:buFont typeface="Times New Roman"/>
              <a:buNone/>
            </a:pPr>
            <a:r>
              <a:rPr lang="en-US" sz="3200" b="0" i="0" u="none" strike="noStrike" cap="none" baseline="0">
                <a:solidFill>
                  <a:schemeClr val="lt1"/>
                </a:solidFill>
                <a:latin typeface="Times New Roman"/>
                <a:ea typeface="Times New Roman"/>
                <a:cs typeface="Times New Roman"/>
                <a:sym typeface="Times New Roman"/>
              </a:rPr>
              <a:t> </a:t>
            </a:r>
          </a:p>
        </p:txBody>
      </p:sp>
      <p:pic>
        <p:nvPicPr>
          <p:cNvPr id="377" name="Shape 377"/>
          <p:cNvPicPr preferRelativeResize="0"/>
          <p:nvPr/>
        </p:nvPicPr>
        <p:blipFill>
          <a:blip r:embed="rId3">
            <a:alphaModFix/>
          </a:blip>
          <a:stretch>
            <a:fillRect/>
          </a:stretch>
        </p:blipFill>
        <p:spPr>
          <a:xfrm>
            <a:off x="0" y="38100"/>
            <a:ext cx="9525000" cy="6819899"/>
          </a:xfrm>
          <a:prstGeom prst="rect">
            <a:avLst/>
          </a:prstGeom>
          <a:noFill/>
          <a:ln>
            <a:noFill/>
          </a:ln>
        </p:spPr>
      </p:pic>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Shape 382"/>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chemeClr val="lt2"/>
                </a:solidFill>
                <a:latin typeface="Times New Roman"/>
                <a:ea typeface="Times New Roman"/>
                <a:cs typeface="Times New Roman"/>
                <a:sym typeface="Times New Roman"/>
              </a:rPr>
              <a:t> </a:t>
            </a:r>
          </a:p>
        </p:txBody>
      </p:sp>
      <p:sp>
        <p:nvSpPr>
          <p:cNvPr id="383" name="Shape 383"/>
          <p:cNvSpPr txBox="1">
            <a:spLocks noGrp="1"/>
          </p:cNvSpPr>
          <p:nvPr>
            <p:ph type="body" idx="1"/>
          </p:nvPr>
        </p:nvSpPr>
        <p:spPr>
          <a:xfrm>
            <a:off x="457200" y="304800"/>
            <a:ext cx="8229600" cy="6858000"/>
          </a:xfrm>
          <a:prstGeom prst="rect">
            <a:avLst/>
          </a:prstGeom>
          <a:noFill/>
          <a:ln>
            <a:noFill/>
          </a:ln>
        </p:spPr>
        <p:txBody>
          <a:bodyPr lIns="92075" tIns="46025" rIns="92075" bIns="46025" anchor="t" anchorCtr="0">
            <a:noAutofit/>
          </a:bodyPr>
          <a:lstStyle/>
          <a:p>
            <a:pPr marL="0" marR="0" lvl="0" indent="0" algn="l" rtl="0">
              <a:lnSpc>
                <a:spcPct val="80000"/>
              </a:lnSpc>
              <a:spcBef>
                <a:spcPts val="360"/>
              </a:spcBef>
              <a:spcAft>
                <a:spcPts val="0"/>
              </a:spcAft>
              <a:buClr>
                <a:schemeClr val="lt1"/>
              </a:buClr>
              <a:buSzPct val="61111"/>
              <a:buFont typeface="Arial"/>
              <a:buChar char="●"/>
            </a:pPr>
            <a:r>
              <a:rPr lang="en-US" sz="1800" b="0" i="0" u="none" strike="noStrike" cap="none" baseline="0">
                <a:solidFill>
                  <a:schemeClr val="lt1"/>
                </a:solidFill>
                <a:latin typeface="Times New Roman"/>
                <a:ea typeface="Times New Roman"/>
                <a:cs typeface="Times New Roman"/>
                <a:sym typeface="Times New Roman"/>
              </a:rPr>
              <a:t>1.The portrait is more lifelike than on counterfeit money. </a:t>
            </a:r>
          </a:p>
          <a:p>
            <a:pPr marL="0" marR="0" lvl="0" indent="0" algn="l" rtl="0">
              <a:lnSpc>
                <a:spcPct val="80000"/>
              </a:lnSpc>
              <a:spcBef>
                <a:spcPts val="360"/>
              </a:spcBef>
              <a:spcAft>
                <a:spcPts val="0"/>
              </a:spcAft>
              <a:buClr>
                <a:schemeClr val="lt1"/>
              </a:buClr>
              <a:buSzPct val="61111"/>
              <a:buFont typeface="Arial"/>
              <a:buChar char="●"/>
            </a:pPr>
            <a:r>
              <a:rPr lang="en-US" sz="1800" b="0" i="0" u="none" strike="noStrike" cap="none" baseline="0">
                <a:solidFill>
                  <a:schemeClr val="lt1"/>
                </a:solidFill>
                <a:latin typeface="Times New Roman"/>
                <a:ea typeface="Times New Roman"/>
                <a:cs typeface="Times New Roman"/>
                <a:sym typeface="Times New Roman"/>
              </a:rPr>
              <a:t>2.There are fine lines, smooth and unbroken lines printed behind the president and behind the building on the reverse. </a:t>
            </a:r>
          </a:p>
          <a:p>
            <a:pPr marL="0" marR="0" lvl="0" indent="0" algn="l" rtl="0">
              <a:lnSpc>
                <a:spcPct val="80000"/>
              </a:lnSpc>
              <a:spcBef>
                <a:spcPts val="360"/>
              </a:spcBef>
              <a:spcAft>
                <a:spcPts val="0"/>
              </a:spcAft>
              <a:buClr>
                <a:schemeClr val="lt1"/>
              </a:buClr>
              <a:buSzPct val="61111"/>
              <a:buFont typeface="Arial"/>
              <a:buChar char="●"/>
            </a:pPr>
            <a:r>
              <a:rPr lang="en-US" sz="1800" b="0" i="0" u="none" strike="noStrike" cap="none" baseline="0">
                <a:solidFill>
                  <a:schemeClr val="lt1"/>
                </a:solidFill>
                <a:latin typeface="Times New Roman"/>
                <a:ea typeface="Times New Roman"/>
                <a:cs typeface="Times New Roman"/>
                <a:sym typeface="Times New Roman"/>
              </a:rPr>
              <a:t>3.There is a polymer thread woven in the bill. The thread in the $100 bill reads "USA 100" and the $50 bill reads "USA 50". The thread can't be reproduced with copiers or printers but is visible when the bill is held up to a light or appears yellow when in ultraviolet light. Genuine bills also have red and blue threads embedded in the paper. On counterfeit money the lines look like they're printed on the paper but on genuine bills the lines appear to be in the paper. </a:t>
            </a:r>
          </a:p>
          <a:p>
            <a:pPr marL="0" marR="0" lvl="0" indent="0" algn="l" rtl="0">
              <a:lnSpc>
                <a:spcPct val="80000"/>
              </a:lnSpc>
              <a:spcBef>
                <a:spcPts val="360"/>
              </a:spcBef>
              <a:spcAft>
                <a:spcPts val="0"/>
              </a:spcAft>
              <a:buClr>
                <a:schemeClr val="lt1"/>
              </a:buClr>
              <a:buSzPct val="61111"/>
              <a:buFont typeface="Arial"/>
              <a:buChar char="●"/>
            </a:pPr>
            <a:r>
              <a:rPr lang="en-US" sz="1800" b="0" i="0" u="none" strike="noStrike" cap="none" baseline="0">
                <a:solidFill>
                  <a:schemeClr val="lt1"/>
                </a:solidFill>
                <a:latin typeface="Times New Roman"/>
                <a:ea typeface="Times New Roman"/>
                <a:cs typeface="Times New Roman"/>
                <a:sym typeface="Times New Roman"/>
              </a:rPr>
              <a:t>4.There is a watermark or "shadow" to the right of the face on the bill. It isn't visible unless the bill is held up to the light. </a:t>
            </a:r>
          </a:p>
          <a:p>
            <a:pPr marL="0" marR="0" lvl="0" indent="0" algn="l" rtl="0">
              <a:lnSpc>
                <a:spcPct val="80000"/>
              </a:lnSpc>
              <a:spcBef>
                <a:spcPts val="360"/>
              </a:spcBef>
              <a:spcAft>
                <a:spcPts val="0"/>
              </a:spcAft>
              <a:buClr>
                <a:schemeClr val="lt1"/>
              </a:buClr>
              <a:buSzPct val="61111"/>
              <a:buFont typeface="Arial"/>
              <a:buChar char="●"/>
            </a:pPr>
            <a:r>
              <a:rPr lang="en-US" sz="1800" b="0" i="0" u="none" strike="noStrike" cap="none" baseline="0">
                <a:solidFill>
                  <a:schemeClr val="lt1"/>
                </a:solidFill>
                <a:latin typeface="Times New Roman"/>
                <a:ea typeface="Times New Roman"/>
                <a:cs typeface="Times New Roman"/>
                <a:sym typeface="Times New Roman"/>
              </a:rPr>
              <a:t>5.Color shifting ink is used for the number in the lower right hand corner on the front of the bill. The ink appears green until the bill is held at an angle, then the ink looks black. The ink is also "never dry" ink, which means that it can be rubbed off. Sometimes; however, the ink on counterfeit money can also rub off. On the $50, the number 50 is printed in large print. </a:t>
            </a:r>
          </a:p>
          <a:p>
            <a:pPr marL="0" marR="0" lvl="0" indent="0" algn="l" rtl="0">
              <a:lnSpc>
                <a:spcPct val="80000"/>
              </a:lnSpc>
              <a:spcBef>
                <a:spcPts val="360"/>
              </a:spcBef>
              <a:spcAft>
                <a:spcPts val="0"/>
              </a:spcAft>
              <a:buClr>
                <a:schemeClr val="lt1"/>
              </a:buClr>
              <a:buSzPct val="61111"/>
              <a:buFont typeface="Arial"/>
              <a:buChar char="●"/>
            </a:pPr>
            <a:r>
              <a:rPr lang="en-US" sz="1800" b="0" i="0" u="none" strike="noStrike" cap="none" baseline="0">
                <a:solidFill>
                  <a:schemeClr val="lt1"/>
                </a:solidFill>
                <a:latin typeface="Times New Roman"/>
                <a:ea typeface="Times New Roman"/>
                <a:cs typeface="Times New Roman"/>
                <a:sym typeface="Times New Roman"/>
              </a:rPr>
              <a:t>6.On the $100 bill microprinted words are written around the portrait. To the naked eye it looks like a black line but under a microscope the words "The United States of America" can be read. On the $50 bill, "50" is written around the portrait and "United States of America" is printed in Grant's collar. </a:t>
            </a:r>
          </a:p>
          <a:p>
            <a:pPr marL="0" marR="0" lvl="0" indent="0" algn="l" rtl="0">
              <a:lnSpc>
                <a:spcPct val="80000"/>
              </a:lnSpc>
              <a:spcBef>
                <a:spcPts val="360"/>
              </a:spcBef>
              <a:spcAft>
                <a:spcPts val="0"/>
              </a:spcAft>
              <a:buClr>
                <a:schemeClr val="lt1"/>
              </a:buClr>
              <a:buSzPct val="61111"/>
              <a:buFont typeface="Arial"/>
              <a:buChar char="●"/>
            </a:pPr>
            <a:r>
              <a:rPr lang="en-US" sz="1800" b="0" i="0" u="none" strike="noStrike" cap="none" baseline="0">
                <a:solidFill>
                  <a:schemeClr val="lt1"/>
                </a:solidFill>
                <a:latin typeface="Times New Roman"/>
                <a:ea typeface="Times New Roman"/>
                <a:cs typeface="Times New Roman"/>
                <a:sym typeface="Times New Roman"/>
              </a:rPr>
              <a:t>7.Genuine bills have the Federal Reserve and Treasury seals. The saw-tooth points on the seal are clear, distinct, and sharp. The seals on counterfeit money may have uneven, blunt, or broken points. </a:t>
            </a:r>
          </a:p>
          <a:p>
            <a:pPr marL="0" marR="0" lvl="0" indent="0" algn="l" rtl="0">
              <a:lnSpc>
                <a:spcPct val="80000"/>
              </a:lnSpc>
              <a:spcBef>
                <a:spcPts val="360"/>
              </a:spcBef>
              <a:spcAft>
                <a:spcPts val="0"/>
              </a:spcAft>
              <a:buClr>
                <a:schemeClr val="lt1"/>
              </a:buClr>
              <a:buSzPct val="61111"/>
              <a:buFont typeface="Arial"/>
              <a:buChar char="●"/>
            </a:pPr>
            <a:r>
              <a:rPr lang="en-US" sz="1800" b="0" i="0" u="none" strike="noStrike" cap="none" baseline="0">
                <a:solidFill>
                  <a:schemeClr val="lt1"/>
                </a:solidFill>
                <a:latin typeface="Times New Roman"/>
                <a:ea typeface="Times New Roman"/>
                <a:cs typeface="Times New Roman"/>
                <a:sym typeface="Times New Roman"/>
              </a:rPr>
              <a:t>8.Along with the seals on each bill there's a serial number printed in the same color ink as the seal. Numbers and letters are evenly spaced. </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Shape 388"/>
          <p:cNvSpPr txBox="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389" name="Shape 389"/>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390" name="Shape 390"/>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 AT THE CHEKOUT COUNTER</a:t>
            </a:r>
          </a:p>
        </p:txBody>
      </p:sp>
      <p:sp>
        <p:nvSpPr>
          <p:cNvPr id="391" name="Shape 391"/>
          <p:cNvSpPr txBox="1">
            <a:spLocks noGrp="1"/>
          </p:cNvSpPr>
          <p:nvPr>
            <p:ph type="body" idx="1"/>
          </p:nvPr>
        </p:nvSpPr>
        <p:spPr>
          <a:xfrm>
            <a:off x="0" y="3683000"/>
            <a:ext cx="4311649" cy="3174999"/>
          </a:xfrm>
          <a:prstGeom prst="rect">
            <a:avLst/>
          </a:prstGeom>
          <a:noFill/>
          <a:ln>
            <a:noFill/>
          </a:ln>
        </p:spPr>
        <p:txBody>
          <a:bodyPr lIns="92075" tIns="46025" rIns="92075" bIns="46025" anchor="t" anchorCtr="0">
            <a:noAutofit/>
          </a:bodyPr>
          <a:lstStyle/>
          <a:p>
            <a:pPr marL="0" marR="0" lvl="0" indent="0" algn="l" rtl="0">
              <a:spcBef>
                <a:spcPts val="800"/>
              </a:spcBef>
              <a:spcAft>
                <a:spcPts val="0"/>
              </a:spcAft>
              <a:buClr>
                <a:schemeClr val="lt1"/>
              </a:buClr>
              <a:buSzPct val="60000"/>
              <a:buFont typeface="Arial"/>
              <a:buChar char="●"/>
            </a:pPr>
            <a:r>
              <a:rPr lang="en-US" sz="4000" b="1" i="0" u="none" strike="noStrike" cap="none" baseline="0">
                <a:solidFill>
                  <a:schemeClr val="lt1"/>
                </a:solidFill>
                <a:latin typeface="Times New Roman"/>
                <a:ea typeface="Times New Roman"/>
                <a:cs typeface="Times New Roman"/>
                <a:sym typeface="Times New Roman"/>
              </a:rPr>
              <a:t>Pass</a:t>
            </a:r>
          </a:p>
          <a:p>
            <a:pPr marL="457200" marR="0" lvl="1" indent="0" algn="l" rtl="0">
              <a:spcBef>
                <a:spcPts val="800"/>
              </a:spcBef>
              <a:spcAft>
                <a:spcPts val="0"/>
              </a:spcAft>
              <a:buClr>
                <a:schemeClr val="lt1"/>
              </a:buClr>
              <a:buSzPct val="60000"/>
              <a:buFont typeface="Arial"/>
              <a:buChar char="●"/>
            </a:pPr>
            <a:r>
              <a:rPr lang="en-US" sz="4000" b="1" i="0" u="none" strike="noStrike" cap="none" baseline="0">
                <a:solidFill>
                  <a:schemeClr val="lt1"/>
                </a:solidFill>
                <a:latin typeface="Times New Roman"/>
                <a:ea typeface="Times New Roman"/>
                <a:cs typeface="Times New Roman"/>
                <a:sym typeface="Times New Roman"/>
              </a:rPr>
              <a:t>Turns yellow</a:t>
            </a:r>
          </a:p>
        </p:txBody>
      </p:sp>
      <p:sp>
        <p:nvSpPr>
          <p:cNvPr id="392" name="Shape 392"/>
          <p:cNvSpPr txBox="1">
            <a:spLocks noGrp="1"/>
          </p:cNvSpPr>
          <p:nvPr>
            <p:ph type="body" idx="2"/>
          </p:nvPr>
        </p:nvSpPr>
        <p:spPr>
          <a:xfrm>
            <a:off x="4832350" y="3530600"/>
            <a:ext cx="4311649" cy="3327400"/>
          </a:xfrm>
          <a:prstGeom prst="rect">
            <a:avLst/>
          </a:prstGeom>
          <a:noFill/>
          <a:ln>
            <a:noFill/>
          </a:ln>
        </p:spPr>
        <p:txBody>
          <a:bodyPr lIns="92075" tIns="46025" rIns="92075" bIns="46025" anchor="t" anchorCtr="0">
            <a:noAutofit/>
          </a:bodyPr>
          <a:lstStyle/>
          <a:p>
            <a:pPr marL="0" marR="0" lvl="0" indent="0" algn="l" rtl="0">
              <a:spcBef>
                <a:spcPts val="800"/>
              </a:spcBef>
              <a:spcAft>
                <a:spcPts val="0"/>
              </a:spcAft>
              <a:buClr>
                <a:schemeClr val="lt1"/>
              </a:buClr>
              <a:buSzPct val="60000"/>
              <a:buFont typeface="Arial"/>
              <a:buChar char="●"/>
            </a:pPr>
            <a:r>
              <a:rPr lang="en-US" sz="4000" b="1" i="0" u="none" strike="noStrike" cap="none" baseline="0">
                <a:solidFill>
                  <a:schemeClr val="lt1"/>
                </a:solidFill>
                <a:latin typeface="Times New Roman"/>
                <a:ea typeface="Times New Roman"/>
                <a:cs typeface="Times New Roman"/>
                <a:sym typeface="Times New Roman"/>
              </a:rPr>
              <a:t>Fail</a:t>
            </a:r>
          </a:p>
          <a:p>
            <a:pPr marL="457200" marR="0" lvl="1" indent="0" algn="l" rtl="0">
              <a:spcBef>
                <a:spcPts val="800"/>
              </a:spcBef>
              <a:spcAft>
                <a:spcPts val="0"/>
              </a:spcAft>
              <a:buClr>
                <a:schemeClr val="lt1"/>
              </a:buClr>
              <a:buSzPct val="60000"/>
              <a:buFont typeface="Arial"/>
              <a:buChar char="●"/>
            </a:pPr>
            <a:r>
              <a:rPr lang="en-US" sz="4000" b="1" i="0" u="none" strike="noStrike" cap="none" baseline="0">
                <a:solidFill>
                  <a:schemeClr val="lt1"/>
                </a:solidFill>
                <a:latin typeface="Times New Roman"/>
                <a:ea typeface="Times New Roman"/>
                <a:cs typeface="Times New Roman"/>
                <a:sym typeface="Times New Roman"/>
              </a:rPr>
              <a:t>Black or dark brown</a:t>
            </a:r>
          </a:p>
          <a:p>
            <a:pPr marL="0" marR="0" lvl="0" indent="0" algn="l" rtl="0">
              <a:spcBef>
                <a:spcPts val="480"/>
              </a:spcBef>
              <a:spcAft>
                <a:spcPts val="0"/>
              </a:spcAft>
              <a:buClr>
                <a:schemeClr val="lt1"/>
              </a:buClr>
              <a:buFont typeface="Times New Roman"/>
              <a:buNone/>
            </a:pPr>
            <a:endParaRPr sz="2400" b="1" i="0" u="none" strike="noStrike" cap="none" baseline="0">
              <a:solidFill>
                <a:schemeClr val="lt1"/>
              </a:solidFill>
              <a:latin typeface="Times New Roman"/>
              <a:ea typeface="Times New Roman"/>
              <a:cs typeface="Times New Roman"/>
              <a:sym typeface="Times New Roman"/>
            </a:endParaRPr>
          </a:p>
        </p:txBody>
      </p:sp>
      <p:sp>
        <p:nvSpPr>
          <p:cNvPr id="393" name="Shape 393"/>
          <p:cNvSpPr txBox="1"/>
          <p:nvPr/>
        </p:nvSpPr>
        <p:spPr>
          <a:xfrm>
            <a:off x="190500" y="1447800"/>
            <a:ext cx="8775700" cy="1143000"/>
          </a:xfrm>
          <a:prstGeom prst="rect">
            <a:avLst/>
          </a:prstGeom>
          <a:noFill/>
          <a:ln>
            <a:noFill/>
          </a:ln>
        </p:spPr>
        <p:txBody>
          <a:bodyPr lIns="92075" tIns="46025" rIns="92075" bIns="46025" anchor="t" anchorCtr="0">
            <a:noAutofit/>
          </a:bodyPr>
          <a:lstStyle/>
          <a:p>
            <a:pPr>
              <a:spcBef>
                <a:spcPts val="0"/>
              </a:spcBef>
              <a:buNone/>
            </a:pPr>
            <a:endParaRPr/>
          </a:p>
        </p:txBody>
      </p:sp>
      <p:sp>
        <p:nvSpPr>
          <p:cNvPr id="394" name="Shape 394"/>
          <p:cNvSpPr txBox="1"/>
          <p:nvPr/>
        </p:nvSpPr>
        <p:spPr>
          <a:xfrm>
            <a:off x="1524000" y="1524000"/>
            <a:ext cx="4572000" cy="1066799"/>
          </a:xfrm>
          <a:prstGeom prst="rect">
            <a:avLst/>
          </a:prstGeom>
          <a:noFill/>
          <a:ln>
            <a:noFill/>
          </a:ln>
        </p:spPr>
        <p:txBody>
          <a:bodyPr lIns="91425" tIns="45700" rIns="91425" bIns="45700" anchor="t" anchorCtr="0">
            <a:noAutofit/>
          </a:bodyPr>
          <a:lstStyle/>
          <a:p>
            <a:pPr marL="0" marR="0" lvl="0" indent="0" algn="l" rtl="0">
              <a:spcBef>
                <a:spcPts val="0"/>
              </a:spcBef>
              <a:buClr>
                <a:schemeClr val="lt1"/>
              </a:buClr>
              <a:buSzPct val="59375"/>
              <a:buFont typeface="Arial"/>
              <a:buChar char="●"/>
            </a:pPr>
            <a:r>
              <a:rPr lang="en-US" sz="3200" b="0" i="0" u="none" strike="noStrike" cap="none" baseline="0">
                <a:solidFill>
                  <a:schemeClr val="lt1"/>
                </a:solidFill>
                <a:latin typeface="Times New Roman"/>
                <a:ea typeface="Times New Roman"/>
                <a:cs typeface="Times New Roman"/>
                <a:sym typeface="Times New Roman"/>
              </a:rPr>
              <a:t>How $ is Tested</a:t>
            </a:r>
          </a:p>
          <a:p>
            <a:pPr marL="0" marR="0" lvl="1" indent="0" algn="l" rtl="0">
              <a:spcBef>
                <a:spcPts val="0"/>
              </a:spcBef>
              <a:buClr>
                <a:schemeClr val="lt1"/>
              </a:buClr>
              <a:buSzPct val="59375"/>
              <a:buFont typeface="Arial"/>
              <a:buChar char="●"/>
            </a:pPr>
            <a:r>
              <a:rPr lang="en-US" sz="3200" b="0" i="0" u="none" strike="noStrike" cap="none" baseline="0">
                <a:solidFill>
                  <a:schemeClr val="lt1"/>
                </a:solidFill>
                <a:latin typeface="Times New Roman"/>
                <a:ea typeface="Times New Roman"/>
                <a:cs typeface="Times New Roman"/>
                <a:sym typeface="Times New Roman"/>
              </a:rPr>
              <a:t>Iodine solution pen</a:t>
            </a:r>
          </a:p>
        </p:txBody>
      </p:sp>
      <p:cxnSp>
        <p:nvCxnSpPr>
          <p:cNvPr id="395" name="Shape 395"/>
          <p:cNvCxnSpPr/>
          <p:nvPr/>
        </p:nvCxnSpPr>
        <p:spPr>
          <a:xfrm flipH="1">
            <a:off x="2155825" y="2590800"/>
            <a:ext cx="1654174" cy="1092199"/>
          </a:xfrm>
          <a:prstGeom prst="straightConnector1">
            <a:avLst/>
          </a:prstGeom>
          <a:noFill/>
          <a:ln w="12700" cap="sq">
            <a:solidFill>
              <a:schemeClr val="lt1"/>
            </a:solidFill>
            <a:prstDash val="solid"/>
            <a:miter/>
            <a:headEnd type="none" w="med" len="med"/>
            <a:tailEnd type="triangle" w="sm" len="sm"/>
          </a:ln>
        </p:spPr>
      </p:cxnSp>
      <p:cxnSp>
        <p:nvCxnSpPr>
          <p:cNvPr id="396" name="Shape 396"/>
          <p:cNvCxnSpPr/>
          <p:nvPr/>
        </p:nvCxnSpPr>
        <p:spPr>
          <a:xfrm>
            <a:off x="3810000" y="2590800"/>
            <a:ext cx="3178174" cy="939799"/>
          </a:xfrm>
          <a:prstGeom prst="straightConnector1">
            <a:avLst/>
          </a:prstGeom>
          <a:noFill/>
          <a:ln w="12700" cap="sq">
            <a:solidFill>
              <a:schemeClr val="lt1"/>
            </a:solidFill>
            <a:prstDash val="solid"/>
            <a:miter/>
            <a:headEnd type="none" w="med" len="med"/>
            <a:tailEnd type="triangle" w="sm" len="sm"/>
          </a:ln>
        </p:spPr>
      </p:cxnSp>
      <p:sp>
        <p:nvSpPr>
          <p:cNvPr id="397" name="Shape 397"/>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Change Your Life</a:t>
            </a:r>
          </a:p>
        </p:txBody>
      </p:sp>
      <p:sp>
        <p:nvSpPr>
          <p:cNvPr id="398" name="Shape 398"/>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FFFF00"/>
                </a:solidFill>
                <a:latin typeface="Times New Roman"/>
                <a:ea typeface="Times New Roman"/>
                <a:cs typeface="Times New Roman"/>
                <a:sym typeface="Times New Roman"/>
              </a:rPr>
              <a:t>What is the Goal of Forensic Handwriting?</a:t>
            </a:r>
          </a:p>
        </p:txBody>
      </p:sp>
      <p:sp>
        <p:nvSpPr>
          <p:cNvPr id="157" name="Shape 157"/>
          <p:cNvSpPr txBox="1">
            <a:spLocks noGrp="1"/>
          </p:cNvSpPr>
          <p:nvPr>
            <p:ph type="body" idx="1"/>
          </p:nvPr>
        </p:nvSpPr>
        <p:spPr>
          <a:xfrm>
            <a:off x="190500" y="1447800"/>
            <a:ext cx="8775700" cy="4775200"/>
          </a:xfrm>
          <a:prstGeom prst="rect">
            <a:avLst/>
          </a:prstGeom>
          <a:noFill/>
          <a:ln>
            <a:noFill/>
          </a:ln>
        </p:spPr>
        <p:txBody>
          <a:bodyPr lIns="92075" tIns="46025" rIns="92075" bIns="46025" anchor="t" anchorCtr="0">
            <a:noAutofit/>
          </a:bodyPr>
          <a:lstStyle/>
          <a:p>
            <a:pPr marL="0" marR="0" lvl="0" indent="0" algn="l" rtl="0">
              <a:spcBef>
                <a:spcPts val="0"/>
              </a:spcBef>
              <a:buClr>
                <a:schemeClr val="lt1"/>
              </a:buClr>
              <a:buSzPct val="59375"/>
              <a:buFont typeface="Arial"/>
              <a:buChar char="●"/>
            </a:pPr>
            <a:r>
              <a:rPr lang="en-US" sz="3200" b="0" i="0" u="none" strike="noStrike" cap="none" baseline="0">
                <a:solidFill>
                  <a:schemeClr val="lt1"/>
                </a:solidFill>
                <a:latin typeface="Times New Roman"/>
                <a:ea typeface="Times New Roman"/>
                <a:cs typeface="Times New Roman"/>
                <a:sym typeface="Times New Roman"/>
              </a:rPr>
              <a:t>The goal of forensic handwriting analysis is to answer questions about a suspicious document and determine authorship using a variety of scientific methods.  </a:t>
            </a:r>
            <a:r>
              <a:rPr lang="en-US" sz="3200" b="1" i="0" u="none" strike="noStrike" cap="none" baseline="0">
                <a:solidFill>
                  <a:schemeClr val="lt1"/>
                </a:solidFill>
                <a:latin typeface="Times New Roman"/>
                <a:ea typeface="Times New Roman"/>
                <a:cs typeface="Times New Roman"/>
                <a:sym typeface="Times New Roman"/>
              </a:rPr>
              <a:t>“Two writings are the product of one person if the similarities…are…[unique] and there are no fundamental unexplainable differences.”</a:t>
            </a:r>
          </a:p>
          <a:p>
            <a:pPr marL="0" marR="0" lvl="0" indent="0" algn="l" rtl="0">
              <a:spcBef>
                <a:spcPts val="0"/>
              </a:spcBef>
              <a:buNone/>
            </a:pPr>
            <a:endParaRPr sz="1800" b="0" i="0" u="none" strike="noStrike" cap="none" baseline="0">
              <a:solidFill>
                <a:schemeClr val="lt1"/>
              </a:solidFill>
              <a:latin typeface="Times New Roman"/>
              <a:ea typeface="Times New Roman"/>
              <a:cs typeface="Times New Roman"/>
              <a:sym typeface="Times New Roman"/>
            </a:endParaRPr>
          </a:p>
        </p:txBody>
      </p:sp>
      <p:sp>
        <p:nvSpPr>
          <p:cNvPr id="158" name="Shape 158"/>
          <p:cNvSpPr txBox="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159" name="Shape 159"/>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160" name="Shape 160"/>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Change Your Life</a:t>
            </a:r>
          </a:p>
        </p:txBody>
      </p:sp>
      <p:sp>
        <p:nvSpPr>
          <p:cNvPr id="161" name="Shape 161"/>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Shape 409"/>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410" name="Shape 410"/>
          <p:cNvSpPr txBox="1">
            <a:spLocks noGrp="1"/>
          </p:cNvSpPr>
          <p:nvPr>
            <p:ph type="body" idx="1"/>
          </p:nvPr>
        </p:nvSpPr>
        <p:spPr>
          <a:xfrm>
            <a:off x="419100" y="685800"/>
            <a:ext cx="3848099" cy="5791200"/>
          </a:xfrm>
          <a:prstGeom prst="rect">
            <a:avLst/>
          </a:prstGeom>
          <a:solidFill>
            <a:schemeClr val="accent1">
              <a:alpha val="40784"/>
            </a:schemeClr>
          </a:solidFill>
          <a:ln>
            <a:noFill/>
          </a:ln>
        </p:spPr>
        <p:txBody>
          <a:bodyPr lIns="92075" tIns="46025" rIns="92075" bIns="46025" anchor="t" anchorCtr="0">
            <a:noAutofit/>
          </a:bodyPr>
          <a:lstStyle/>
          <a:p>
            <a:pPr marL="0" marR="0" lvl="0" indent="0" algn="l" rtl="0">
              <a:spcBef>
                <a:spcPts val="1120"/>
              </a:spcBef>
              <a:spcAft>
                <a:spcPts val="0"/>
              </a:spcAft>
              <a:buClr>
                <a:schemeClr val="lt1"/>
              </a:buClr>
              <a:buSzPct val="100000"/>
              <a:buFont typeface="Wingdings"/>
              <a:buChar char="§"/>
            </a:pPr>
            <a:r>
              <a:rPr lang="en-US" sz="2800" b="1" i="0" u="none" strike="noStrike" cap="none" baseline="0">
                <a:solidFill>
                  <a:schemeClr val="lt1"/>
                </a:solidFill>
                <a:latin typeface="Arial"/>
                <a:ea typeface="Arial"/>
                <a:cs typeface="Arial"/>
                <a:sym typeface="Arial"/>
              </a:rPr>
              <a:t>Checks</a:t>
            </a:r>
          </a:p>
          <a:p>
            <a:pPr marL="457200" marR="0" lvl="1" indent="0" algn="l" rtl="0">
              <a:spcBef>
                <a:spcPts val="960"/>
              </a:spcBef>
              <a:spcAft>
                <a:spcPts val="0"/>
              </a:spcAft>
              <a:buClr>
                <a:schemeClr val="lt1"/>
              </a:buClr>
              <a:buSzPct val="100000"/>
              <a:buFont typeface="Wingdings"/>
              <a:buChar char="§"/>
            </a:pPr>
            <a:r>
              <a:rPr lang="en-US" sz="2400" b="1" i="0" u="none" strike="noStrike" cap="none" baseline="0">
                <a:solidFill>
                  <a:schemeClr val="lt1"/>
                </a:solidFill>
                <a:latin typeface="Arial"/>
                <a:ea typeface="Arial"/>
                <a:cs typeface="Arial"/>
                <a:sym typeface="Arial"/>
              </a:rPr>
              <a:t>Counterfeit</a:t>
            </a:r>
          </a:p>
          <a:p>
            <a:pPr marL="457200" marR="0" lvl="1" indent="0" algn="l" rtl="0">
              <a:spcBef>
                <a:spcPts val="960"/>
              </a:spcBef>
              <a:spcAft>
                <a:spcPts val="0"/>
              </a:spcAft>
              <a:buClr>
                <a:schemeClr val="lt1"/>
              </a:buClr>
              <a:buSzPct val="100000"/>
              <a:buFont typeface="Wingdings"/>
              <a:buChar char="§"/>
            </a:pPr>
            <a:r>
              <a:rPr lang="en-US" sz="2400" b="1" i="0" u="none" strike="noStrike" cap="none" baseline="0">
                <a:solidFill>
                  <a:schemeClr val="lt1"/>
                </a:solidFill>
                <a:latin typeface="Arial"/>
                <a:ea typeface="Arial"/>
                <a:cs typeface="Arial"/>
                <a:sym typeface="Arial"/>
              </a:rPr>
              <a:t>Alterations</a:t>
            </a:r>
          </a:p>
          <a:p>
            <a:pPr marL="0" marR="0" lvl="0" indent="0" algn="l" rtl="0">
              <a:spcBef>
                <a:spcPts val="1120"/>
              </a:spcBef>
              <a:spcAft>
                <a:spcPts val="0"/>
              </a:spcAft>
              <a:buClr>
                <a:schemeClr val="lt1"/>
              </a:buClr>
              <a:buSzPct val="100000"/>
              <a:buFont typeface="Wingdings"/>
              <a:buChar char="§"/>
            </a:pPr>
            <a:r>
              <a:rPr lang="en-US" sz="2800" b="1" i="0" u="none" strike="noStrike" cap="none" baseline="0">
                <a:solidFill>
                  <a:schemeClr val="lt1"/>
                </a:solidFill>
                <a:latin typeface="Arial"/>
                <a:ea typeface="Arial"/>
                <a:cs typeface="Arial"/>
                <a:sym typeface="Arial"/>
              </a:rPr>
              <a:t>Money</a:t>
            </a:r>
          </a:p>
          <a:p>
            <a:pPr marL="457200" marR="0" lvl="1" indent="0" algn="l" rtl="0">
              <a:spcBef>
                <a:spcPts val="960"/>
              </a:spcBef>
              <a:spcAft>
                <a:spcPts val="0"/>
              </a:spcAft>
              <a:buClr>
                <a:schemeClr val="lt1"/>
              </a:buClr>
              <a:buSzPct val="100000"/>
              <a:buFont typeface="Wingdings"/>
              <a:buChar char="§"/>
            </a:pPr>
            <a:r>
              <a:rPr lang="en-US" sz="2400" b="1" i="0" u="none" strike="noStrike" cap="none" baseline="0">
                <a:solidFill>
                  <a:schemeClr val="lt1"/>
                </a:solidFill>
                <a:latin typeface="Arial"/>
                <a:ea typeface="Arial"/>
                <a:cs typeface="Arial"/>
                <a:sym typeface="Arial"/>
              </a:rPr>
              <a:t>Paper</a:t>
            </a:r>
          </a:p>
          <a:p>
            <a:pPr marL="457200" marR="0" lvl="1" indent="0" algn="l" rtl="0">
              <a:spcBef>
                <a:spcPts val="960"/>
              </a:spcBef>
              <a:spcAft>
                <a:spcPts val="0"/>
              </a:spcAft>
              <a:buClr>
                <a:schemeClr val="lt1"/>
              </a:buClr>
              <a:buSzPct val="100000"/>
              <a:buFont typeface="Wingdings"/>
              <a:buChar char="§"/>
            </a:pPr>
            <a:r>
              <a:rPr lang="en-US" sz="2400" b="1" i="0" u="none" strike="noStrike" cap="none" baseline="0">
                <a:solidFill>
                  <a:schemeClr val="lt1"/>
                </a:solidFill>
                <a:latin typeface="Arial"/>
                <a:ea typeface="Arial"/>
                <a:cs typeface="Arial"/>
                <a:sym typeface="Arial"/>
              </a:rPr>
              <a:t>Coin</a:t>
            </a:r>
          </a:p>
          <a:p>
            <a:pPr marL="0" marR="0" lvl="0" indent="0" algn="l" rtl="0">
              <a:spcBef>
                <a:spcPts val="1120"/>
              </a:spcBef>
              <a:spcAft>
                <a:spcPts val="0"/>
              </a:spcAft>
              <a:buClr>
                <a:schemeClr val="lt1"/>
              </a:buClr>
              <a:buSzPct val="100000"/>
              <a:buFont typeface="Wingdings"/>
              <a:buChar char="§"/>
            </a:pPr>
            <a:r>
              <a:rPr lang="en-US" sz="2800" b="1" i="0" u="none" strike="noStrike" cap="none" baseline="0">
                <a:solidFill>
                  <a:schemeClr val="lt1"/>
                </a:solidFill>
                <a:latin typeface="Arial"/>
                <a:ea typeface="Arial"/>
                <a:cs typeface="Arial"/>
                <a:sym typeface="Arial"/>
              </a:rPr>
              <a:t>Identities</a:t>
            </a:r>
          </a:p>
          <a:p>
            <a:pPr marL="457200" marR="0" lvl="1" indent="0" algn="l" rtl="0">
              <a:spcBef>
                <a:spcPts val="960"/>
              </a:spcBef>
              <a:spcAft>
                <a:spcPts val="0"/>
              </a:spcAft>
              <a:buClr>
                <a:schemeClr val="lt1"/>
              </a:buClr>
              <a:buSzPct val="100000"/>
              <a:buFont typeface="Wingdings"/>
              <a:buChar char="§"/>
            </a:pPr>
            <a:r>
              <a:rPr lang="en-US" sz="2400" b="1" i="0" u="none" strike="noStrike" cap="none" baseline="0">
                <a:solidFill>
                  <a:schemeClr val="lt1"/>
                </a:solidFill>
                <a:latin typeface="Arial"/>
                <a:ea typeface="Arial"/>
                <a:cs typeface="Arial"/>
                <a:sym typeface="Arial"/>
              </a:rPr>
              <a:t>Passports </a:t>
            </a:r>
          </a:p>
          <a:p>
            <a:pPr marL="457200" marR="0" lvl="1" indent="0" algn="l" rtl="0">
              <a:spcBef>
                <a:spcPts val="960"/>
              </a:spcBef>
              <a:spcAft>
                <a:spcPts val="0"/>
              </a:spcAft>
              <a:buClr>
                <a:schemeClr val="lt1"/>
              </a:buClr>
              <a:buSzPct val="100000"/>
              <a:buFont typeface="Wingdings"/>
              <a:buChar char="§"/>
            </a:pPr>
            <a:r>
              <a:rPr lang="en-US" sz="2400" b="1" i="0" u="none" strike="noStrike" cap="none" baseline="0">
                <a:solidFill>
                  <a:schemeClr val="lt1"/>
                </a:solidFill>
                <a:latin typeface="Arial"/>
                <a:ea typeface="Arial"/>
                <a:cs typeface="Arial"/>
                <a:sym typeface="Arial"/>
              </a:rPr>
              <a:t>Social Security</a:t>
            </a:r>
          </a:p>
          <a:p>
            <a:pPr marL="457200" marR="0" lvl="1" indent="0" algn="l" rtl="0">
              <a:spcBef>
                <a:spcPts val="960"/>
              </a:spcBef>
              <a:spcAft>
                <a:spcPts val="0"/>
              </a:spcAft>
              <a:buClr>
                <a:schemeClr val="lt1"/>
              </a:buClr>
              <a:buSzPct val="100000"/>
              <a:buFont typeface="Wingdings"/>
              <a:buChar char="§"/>
            </a:pPr>
            <a:r>
              <a:rPr lang="en-US" sz="2400" b="1" i="0" u="none" strike="noStrike" cap="none" baseline="0">
                <a:solidFill>
                  <a:schemeClr val="lt1"/>
                </a:solidFill>
                <a:latin typeface="Arial"/>
                <a:ea typeface="Arial"/>
                <a:cs typeface="Arial"/>
                <a:sym typeface="Arial"/>
              </a:rPr>
              <a:t>Drivers license</a:t>
            </a:r>
          </a:p>
          <a:p>
            <a:pPr marL="0" marR="0" lvl="0" indent="0" algn="l" rtl="0">
              <a:spcBef>
                <a:spcPts val="480"/>
              </a:spcBef>
              <a:spcAft>
                <a:spcPts val="0"/>
              </a:spcAft>
              <a:buClr>
                <a:schemeClr val="lt1"/>
              </a:buClr>
              <a:buFont typeface="Times New Roman"/>
              <a:buNone/>
            </a:pPr>
            <a:endParaRPr sz="2400" b="1" i="0" u="none" strike="noStrike" cap="none" baseline="0">
              <a:solidFill>
                <a:schemeClr val="lt1"/>
              </a:solidFill>
              <a:latin typeface="Times New Roman"/>
              <a:ea typeface="Times New Roman"/>
              <a:cs typeface="Times New Roman"/>
              <a:sym typeface="Times New Roman"/>
            </a:endParaRPr>
          </a:p>
        </p:txBody>
      </p:sp>
      <p:sp>
        <p:nvSpPr>
          <p:cNvPr id="411" name="Shape 411"/>
          <p:cNvSpPr txBox="1">
            <a:spLocks noGrp="1"/>
          </p:cNvSpPr>
          <p:nvPr>
            <p:ph type="body" idx="2"/>
          </p:nvPr>
        </p:nvSpPr>
        <p:spPr>
          <a:xfrm>
            <a:off x="4495800" y="1066800"/>
            <a:ext cx="4419599" cy="4572000"/>
          </a:xfrm>
          <a:prstGeom prst="rect">
            <a:avLst/>
          </a:prstGeom>
          <a:solidFill>
            <a:schemeClr val="accent1">
              <a:alpha val="40784"/>
            </a:schemeClr>
          </a:solidFill>
          <a:ln>
            <a:noFill/>
          </a:ln>
        </p:spPr>
        <p:txBody>
          <a:bodyPr lIns="92075" tIns="46025" rIns="92075" bIns="46025" anchor="t" anchorCtr="0">
            <a:noAutofit/>
          </a:bodyPr>
          <a:lstStyle/>
          <a:p>
            <a:pPr marL="0" marR="0" lvl="0" indent="0" algn="l" rtl="0">
              <a:spcBef>
                <a:spcPts val="1120"/>
              </a:spcBef>
              <a:spcAft>
                <a:spcPts val="0"/>
              </a:spcAft>
              <a:buClr>
                <a:schemeClr val="lt1"/>
              </a:buClr>
              <a:buSzPct val="100000"/>
              <a:buFont typeface="Wingdings"/>
              <a:buChar char="§"/>
            </a:pPr>
            <a:r>
              <a:rPr lang="en-US" sz="2800" b="1" i="0" u="none" strike="noStrike" cap="none" baseline="0">
                <a:solidFill>
                  <a:schemeClr val="lt1"/>
                </a:solidFill>
                <a:latin typeface="Arial"/>
                <a:ea typeface="Arial"/>
                <a:cs typeface="Arial"/>
                <a:sym typeface="Arial"/>
              </a:rPr>
              <a:t>Credit Cards</a:t>
            </a:r>
          </a:p>
          <a:p>
            <a:pPr marL="457200" marR="0" lvl="1" indent="0" algn="l" rtl="0">
              <a:spcBef>
                <a:spcPts val="960"/>
              </a:spcBef>
              <a:spcAft>
                <a:spcPts val="0"/>
              </a:spcAft>
              <a:buClr>
                <a:schemeClr val="lt1"/>
              </a:buClr>
              <a:buSzPct val="100000"/>
              <a:buFont typeface="Wingdings"/>
              <a:buChar char="§"/>
            </a:pPr>
            <a:r>
              <a:rPr lang="en-US" sz="2400" b="1" i="0" u="none" strike="noStrike" cap="none" baseline="0">
                <a:solidFill>
                  <a:schemeClr val="lt1"/>
                </a:solidFill>
                <a:latin typeface="Arial"/>
                <a:ea typeface="Arial"/>
                <a:cs typeface="Arial"/>
                <a:sym typeface="Arial"/>
              </a:rPr>
              <a:t>Theft of card or number</a:t>
            </a:r>
          </a:p>
          <a:p>
            <a:pPr marL="0" marR="0" lvl="0" indent="0" algn="l" rtl="0">
              <a:spcBef>
                <a:spcPts val="1120"/>
              </a:spcBef>
              <a:spcAft>
                <a:spcPts val="0"/>
              </a:spcAft>
              <a:buClr>
                <a:schemeClr val="lt1"/>
              </a:buClr>
              <a:buSzPct val="100000"/>
              <a:buFont typeface="Wingdings"/>
              <a:buChar char="§"/>
            </a:pPr>
            <a:r>
              <a:rPr lang="en-US" sz="2800" b="1" i="0" u="none" strike="noStrike" cap="none" baseline="0">
                <a:solidFill>
                  <a:schemeClr val="lt1"/>
                </a:solidFill>
                <a:latin typeface="Arial"/>
                <a:ea typeface="Arial"/>
                <a:cs typeface="Arial"/>
                <a:sym typeface="Arial"/>
              </a:rPr>
              <a:t>Art</a:t>
            </a:r>
          </a:p>
          <a:p>
            <a:pPr marL="0" marR="0" lvl="0" indent="0" algn="l" rtl="0">
              <a:spcBef>
                <a:spcPts val="1120"/>
              </a:spcBef>
              <a:spcAft>
                <a:spcPts val="0"/>
              </a:spcAft>
              <a:buClr>
                <a:schemeClr val="lt1"/>
              </a:buClr>
              <a:buSzPct val="100000"/>
              <a:buFont typeface="Wingdings"/>
              <a:buChar char="§"/>
            </a:pPr>
            <a:r>
              <a:rPr lang="en-US" sz="2800" b="1" i="0" u="none" strike="noStrike" cap="none" baseline="0">
                <a:solidFill>
                  <a:schemeClr val="lt1"/>
                </a:solidFill>
                <a:latin typeface="Arial"/>
                <a:ea typeface="Arial"/>
                <a:cs typeface="Arial"/>
                <a:sym typeface="Arial"/>
              </a:rPr>
              <a:t>Contracts</a:t>
            </a:r>
          </a:p>
          <a:p>
            <a:pPr marL="457200" marR="0" lvl="1" indent="0" algn="l" rtl="0">
              <a:spcBef>
                <a:spcPts val="960"/>
              </a:spcBef>
              <a:spcAft>
                <a:spcPts val="0"/>
              </a:spcAft>
              <a:buClr>
                <a:schemeClr val="lt1"/>
              </a:buClr>
              <a:buSzPct val="100000"/>
              <a:buFont typeface="Wingdings"/>
              <a:buChar char="§"/>
            </a:pPr>
            <a:r>
              <a:rPr lang="en-US" sz="2400" b="1" i="0" u="none" strike="noStrike" cap="none" baseline="0">
                <a:solidFill>
                  <a:schemeClr val="lt1"/>
                </a:solidFill>
                <a:latin typeface="Arial"/>
                <a:ea typeface="Arial"/>
                <a:cs typeface="Arial"/>
                <a:sym typeface="Arial"/>
              </a:rPr>
              <a:t>Wills</a:t>
            </a:r>
          </a:p>
          <a:p>
            <a:pPr marL="457200" marR="0" lvl="1" indent="0" algn="l" rtl="0">
              <a:spcBef>
                <a:spcPts val="960"/>
              </a:spcBef>
              <a:spcAft>
                <a:spcPts val="0"/>
              </a:spcAft>
              <a:buClr>
                <a:schemeClr val="lt1"/>
              </a:buClr>
              <a:buSzPct val="100000"/>
              <a:buFont typeface="Wingdings"/>
              <a:buChar char="§"/>
            </a:pPr>
            <a:r>
              <a:rPr lang="en-US" sz="2400" b="1" i="0" u="none" strike="noStrike" cap="none" baseline="0">
                <a:solidFill>
                  <a:schemeClr val="lt1"/>
                </a:solidFill>
                <a:latin typeface="Arial"/>
                <a:ea typeface="Arial"/>
                <a:cs typeface="Arial"/>
                <a:sym typeface="Arial"/>
              </a:rPr>
              <a:t>medical records</a:t>
            </a:r>
          </a:p>
          <a:p>
            <a:pPr marL="0" marR="0" lvl="0" indent="0" algn="l" rtl="0">
              <a:spcBef>
                <a:spcPts val="480"/>
              </a:spcBef>
              <a:spcAft>
                <a:spcPts val="0"/>
              </a:spcAft>
              <a:buClr>
                <a:schemeClr val="lt1"/>
              </a:buClr>
              <a:buFont typeface="Times New Roman"/>
              <a:buNone/>
            </a:pPr>
            <a:endParaRPr sz="2400" b="1" i="0" u="none" strike="noStrike" cap="none" baseline="0">
              <a:solidFill>
                <a:schemeClr val="lt1"/>
              </a:solidFill>
              <a:latin typeface="Times New Roman"/>
              <a:ea typeface="Times New Roman"/>
              <a:cs typeface="Times New Roman"/>
              <a:sym typeface="Times New Roman"/>
            </a:endParaRPr>
          </a:p>
          <a:p>
            <a:pPr marL="0" marR="0" lvl="0" indent="0" algn="l" rtl="0">
              <a:spcBef>
                <a:spcPts val="480"/>
              </a:spcBef>
              <a:spcAft>
                <a:spcPts val="0"/>
              </a:spcAft>
              <a:buClr>
                <a:schemeClr val="lt1"/>
              </a:buClr>
              <a:buFont typeface="Times New Roman"/>
              <a:buNone/>
            </a:pPr>
            <a:endParaRPr sz="2400" b="1" i="0" u="none" strike="noStrike" cap="none" baseline="0">
              <a:solidFill>
                <a:schemeClr val="lt1"/>
              </a:solidFill>
              <a:latin typeface="Times New Roman"/>
              <a:ea typeface="Times New Roman"/>
              <a:cs typeface="Times New Roman"/>
              <a:sym typeface="Times New Roman"/>
            </a:endParaRPr>
          </a:p>
          <a:p>
            <a:pPr marL="0" marR="0" lvl="0" indent="0" algn="l" rtl="0">
              <a:spcBef>
                <a:spcPts val="480"/>
              </a:spcBef>
              <a:spcAft>
                <a:spcPts val="0"/>
              </a:spcAft>
              <a:buClr>
                <a:schemeClr val="lt1"/>
              </a:buClr>
              <a:buFont typeface="Times New Roman"/>
              <a:buNone/>
            </a:pPr>
            <a:endParaRPr sz="2400" b="1" i="0" u="none" strike="noStrike" cap="none" baseline="0">
              <a:solidFill>
                <a:schemeClr val="lt1"/>
              </a:solidFill>
              <a:latin typeface="Times New Roman"/>
              <a:ea typeface="Times New Roman"/>
              <a:cs typeface="Times New Roman"/>
              <a:sym typeface="Times New Roman"/>
            </a:endParaRPr>
          </a:p>
          <a:p>
            <a:pPr marL="0" marR="0" lvl="0" indent="0" algn="l" rtl="0">
              <a:spcBef>
                <a:spcPts val="480"/>
              </a:spcBef>
              <a:spcAft>
                <a:spcPts val="0"/>
              </a:spcAft>
              <a:buClr>
                <a:schemeClr val="lt1"/>
              </a:buClr>
              <a:buFont typeface="Times New Roman"/>
              <a:buNone/>
            </a:pPr>
            <a:endParaRPr sz="2400" b="1" i="0" u="none" strike="noStrike" cap="none" baseline="0">
              <a:solidFill>
                <a:schemeClr val="lt1"/>
              </a:solidFill>
              <a:latin typeface="Times New Roman"/>
              <a:ea typeface="Times New Roman"/>
              <a:cs typeface="Times New Roman"/>
              <a:sym typeface="Times New Roman"/>
            </a:endParaRPr>
          </a:p>
          <a:p>
            <a:pPr marL="0" marR="0" lvl="0" indent="0" algn="l" rtl="0">
              <a:spcBef>
                <a:spcPts val="480"/>
              </a:spcBef>
              <a:spcAft>
                <a:spcPts val="0"/>
              </a:spcAft>
              <a:buClr>
                <a:schemeClr val="lt1"/>
              </a:buClr>
              <a:buFont typeface="Times New Roman"/>
              <a:buNone/>
            </a:pPr>
            <a:endParaRPr sz="2400" b="1" i="0" u="none" strike="noStrike" cap="none" baseline="0">
              <a:solidFill>
                <a:schemeClr val="lt1"/>
              </a:solidFill>
              <a:latin typeface="Times New Roman"/>
              <a:ea typeface="Times New Roman"/>
              <a:cs typeface="Times New Roman"/>
              <a:sym typeface="Times New Roman"/>
            </a:endParaRPr>
          </a:p>
          <a:p>
            <a:pPr marL="0" marR="0" lvl="0" indent="0" algn="l" rtl="0">
              <a:spcBef>
                <a:spcPts val="480"/>
              </a:spcBef>
              <a:spcAft>
                <a:spcPts val="0"/>
              </a:spcAft>
              <a:buClr>
                <a:schemeClr val="lt1"/>
              </a:buClr>
              <a:buFont typeface="Times New Roman"/>
              <a:buNone/>
            </a:pPr>
            <a:endParaRPr sz="2400" b="1" i="0" u="none" strike="noStrike" cap="none" baseline="0">
              <a:solidFill>
                <a:schemeClr val="lt1"/>
              </a:solidFill>
              <a:latin typeface="Times New Roman"/>
              <a:ea typeface="Times New Roman"/>
              <a:cs typeface="Times New Roman"/>
              <a:sym typeface="Times New Roman"/>
            </a:endParaRPr>
          </a:p>
        </p:txBody>
      </p:sp>
      <p:sp>
        <p:nvSpPr>
          <p:cNvPr id="412" name="Shape 412"/>
          <p:cNvSpPr txBox="1"/>
          <p:nvPr/>
        </p:nvSpPr>
        <p:spPr>
          <a:xfrm>
            <a:off x="304800" y="-228600"/>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Arial Black"/>
              <a:buNone/>
            </a:pPr>
            <a:r>
              <a:rPr lang="en-US" sz="4800" b="0" i="0" u="none" strike="noStrike" cap="none" baseline="0">
                <a:solidFill>
                  <a:schemeClr val="lt2"/>
                </a:solidFill>
                <a:latin typeface="Arial Black"/>
                <a:ea typeface="Arial Black"/>
                <a:cs typeface="Arial Black"/>
                <a:sym typeface="Arial Black"/>
              </a:rPr>
              <a:t>What can be forged?</a:t>
            </a:r>
          </a:p>
        </p:txBody>
      </p:sp>
      <p:sp>
        <p:nvSpPr>
          <p:cNvPr id="413" name="Shape 413"/>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Shape 424"/>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425" name="Shape 425"/>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Arial Black"/>
              <a:buNone/>
            </a:pPr>
            <a:r>
              <a:rPr lang="en-US" sz="4400" b="1" i="0" u="none" strike="noStrike" cap="small" baseline="0">
                <a:solidFill>
                  <a:schemeClr val="lt2"/>
                </a:solidFill>
                <a:latin typeface="Arial Black"/>
                <a:ea typeface="Arial Black"/>
                <a:cs typeface="Arial Black"/>
                <a:sym typeface="Arial Black"/>
              </a:rPr>
              <a:t>Methods of Handwriting Forgery</a:t>
            </a:r>
          </a:p>
        </p:txBody>
      </p:sp>
      <p:sp>
        <p:nvSpPr>
          <p:cNvPr id="426" name="Shape 426"/>
          <p:cNvSpPr txBox="1">
            <a:spLocks noGrp="1"/>
          </p:cNvSpPr>
          <p:nvPr>
            <p:ph type="body" idx="1"/>
          </p:nvPr>
        </p:nvSpPr>
        <p:spPr>
          <a:xfrm>
            <a:off x="0" y="1600200"/>
            <a:ext cx="9144000" cy="4038599"/>
          </a:xfrm>
          <a:prstGeom prst="rect">
            <a:avLst/>
          </a:prstGeom>
          <a:solidFill>
            <a:schemeClr val="accent1">
              <a:alpha val="40784"/>
            </a:schemeClr>
          </a:solidFill>
          <a:ln>
            <a:noFill/>
          </a:ln>
        </p:spPr>
        <p:txBody>
          <a:bodyPr lIns="92075" tIns="46025" rIns="92075" bIns="46025" anchor="t" anchorCtr="0">
            <a:noAutofit/>
          </a:bodyPr>
          <a:lstStyle/>
          <a:p>
            <a:pPr marL="0" marR="0" lvl="0" indent="0" algn="l" rtl="0">
              <a:spcBef>
                <a:spcPts val="1280"/>
              </a:spcBef>
              <a:spcAft>
                <a:spcPts val="0"/>
              </a:spcAft>
              <a:buClr>
                <a:schemeClr val="lt1"/>
              </a:buClr>
              <a:buSzPct val="100000"/>
              <a:buFont typeface="Wingdings"/>
              <a:buChar char="§"/>
            </a:pPr>
            <a:r>
              <a:rPr lang="en-US" sz="3200" b="1" i="0" u="none" strike="noStrike" cap="none" baseline="0">
                <a:solidFill>
                  <a:schemeClr val="lt1"/>
                </a:solidFill>
                <a:latin typeface="Arial"/>
                <a:ea typeface="Arial"/>
                <a:cs typeface="Arial"/>
                <a:sym typeface="Arial"/>
              </a:rPr>
              <a:t>Simulated forgery</a:t>
            </a:r>
            <a:r>
              <a:rPr lang="en-US" sz="3200" b="0" i="0" u="none" strike="noStrike" cap="none" baseline="0">
                <a:solidFill>
                  <a:schemeClr val="lt1"/>
                </a:solidFill>
                <a:latin typeface="Arial"/>
                <a:ea typeface="Arial"/>
                <a:cs typeface="Arial"/>
                <a:sym typeface="Arial"/>
              </a:rPr>
              <a:t>—one made by copying an exemplar</a:t>
            </a:r>
          </a:p>
          <a:p>
            <a:pPr marL="0" marR="0" lvl="0" indent="0" algn="l" rtl="0">
              <a:spcBef>
                <a:spcPts val="1280"/>
              </a:spcBef>
              <a:spcAft>
                <a:spcPts val="0"/>
              </a:spcAft>
              <a:buClr>
                <a:schemeClr val="lt1"/>
              </a:buClr>
              <a:buSzPct val="100000"/>
              <a:buFont typeface="Wingdings"/>
              <a:buChar char="§"/>
            </a:pPr>
            <a:r>
              <a:rPr lang="en-US" sz="3200" b="1" i="0" u="none" strike="noStrike" cap="none" baseline="0">
                <a:solidFill>
                  <a:schemeClr val="lt1"/>
                </a:solidFill>
                <a:latin typeface="Arial"/>
                <a:ea typeface="Arial"/>
                <a:cs typeface="Arial"/>
                <a:sym typeface="Arial"/>
              </a:rPr>
              <a:t>Traced forgery</a:t>
            </a:r>
            <a:r>
              <a:rPr lang="en-US" sz="3200" b="0" i="0" u="none" strike="noStrike" cap="none" baseline="0">
                <a:solidFill>
                  <a:schemeClr val="lt1"/>
                </a:solidFill>
                <a:latin typeface="Arial"/>
                <a:ea typeface="Arial"/>
                <a:cs typeface="Arial"/>
                <a:sym typeface="Arial"/>
              </a:rPr>
              <a:t>—one made by tracing an exemplar</a:t>
            </a:r>
          </a:p>
          <a:p>
            <a:pPr marL="0" marR="0" lvl="0" indent="0" algn="l" rtl="0">
              <a:spcBef>
                <a:spcPts val="1280"/>
              </a:spcBef>
              <a:spcAft>
                <a:spcPts val="0"/>
              </a:spcAft>
              <a:buClr>
                <a:schemeClr val="lt1"/>
              </a:buClr>
              <a:buSzPct val="100000"/>
              <a:buFont typeface="Wingdings"/>
              <a:buChar char="§"/>
            </a:pPr>
            <a:r>
              <a:rPr lang="en-US" sz="3200" b="1" i="0" u="none" strike="noStrike" cap="none" baseline="0">
                <a:solidFill>
                  <a:schemeClr val="lt1"/>
                </a:solidFill>
                <a:latin typeface="Arial"/>
                <a:ea typeface="Arial"/>
                <a:cs typeface="Arial"/>
                <a:sym typeface="Arial"/>
              </a:rPr>
              <a:t>Blind forgery</a:t>
            </a:r>
            <a:r>
              <a:rPr lang="en-US" sz="3200" b="0" i="0" u="none" strike="noStrike" cap="none" baseline="0">
                <a:solidFill>
                  <a:schemeClr val="lt1"/>
                </a:solidFill>
                <a:latin typeface="Arial"/>
                <a:ea typeface="Arial"/>
                <a:cs typeface="Arial"/>
                <a:sym typeface="Arial"/>
              </a:rPr>
              <a:t>—made without an exemplar</a:t>
            </a:r>
          </a:p>
        </p:txBody>
      </p:sp>
      <p:sp>
        <p:nvSpPr>
          <p:cNvPr id="427" name="Shape 427"/>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439" name="Shape 439"/>
          <p:cNvSpPr txBox="1">
            <a:spLocks noGrp="1"/>
          </p:cNvSpPr>
          <p:nvPr>
            <p:ph type="body" idx="1"/>
          </p:nvPr>
        </p:nvSpPr>
        <p:spPr>
          <a:xfrm>
            <a:off x="457200" y="1600200"/>
            <a:ext cx="8305799" cy="4572000"/>
          </a:xfrm>
          <a:prstGeom prst="rect">
            <a:avLst/>
          </a:prstGeom>
          <a:solidFill>
            <a:schemeClr val="accent1">
              <a:alpha val="34509"/>
            </a:schemeClr>
          </a:solidFill>
          <a:ln>
            <a:noFill/>
          </a:ln>
        </p:spPr>
        <p:txBody>
          <a:bodyPr lIns="92075" tIns="46025" rIns="92075" bIns="46025" anchor="t" anchorCtr="0">
            <a:noAutofit/>
          </a:bodyPr>
          <a:lstStyle/>
          <a:p>
            <a:pPr marL="0" marR="0" lvl="0" indent="0" algn="l" rtl="0">
              <a:spcBef>
                <a:spcPts val="1080"/>
              </a:spcBef>
              <a:spcAft>
                <a:spcPts val="0"/>
              </a:spcAft>
              <a:buClr>
                <a:schemeClr val="lt1"/>
              </a:buClr>
              <a:buSzPct val="100000"/>
              <a:buFont typeface="Wingdings"/>
              <a:buChar char="§"/>
            </a:pPr>
            <a:r>
              <a:rPr lang="en-US" sz="3600" b="0" i="0" u="none" strike="noStrike" cap="none" baseline="0">
                <a:solidFill>
                  <a:schemeClr val="lt1"/>
                </a:solidFill>
                <a:latin typeface="Arial"/>
                <a:ea typeface="Arial"/>
                <a:cs typeface="Arial"/>
                <a:sym typeface="Arial"/>
              </a:rPr>
              <a:t>Must be compared against an exemplar</a:t>
            </a:r>
          </a:p>
          <a:p>
            <a:pPr marL="0" marR="0" lvl="0" indent="0" algn="ctr" rtl="0">
              <a:spcBef>
                <a:spcPts val="1080"/>
              </a:spcBef>
              <a:spcAft>
                <a:spcPts val="0"/>
              </a:spcAft>
              <a:buClr>
                <a:schemeClr val="lt1"/>
              </a:buClr>
              <a:buSzPct val="25000"/>
              <a:buFont typeface="Arial"/>
              <a:buNone/>
            </a:pPr>
            <a:r>
              <a:rPr lang="en-US" sz="3600" b="0" i="0" u="none" strike="noStrike" cap="none" baseline="0">
                <a:solidFill>
                  <a:schemeClr val="lt1"/>
                </a:solidFill>
                <a:latin typeface="Arial"/>
                <a:ea typeface="Arial"/>
                <a:cs typeface="Arial"/>
                <a:sym typeface="Arial"/>
              </a:rPr>
              <a:t>or</a:t>
            </a:r>
          </a:p>
          <a:p>
            <a:pPr marL="0" marR="0" lvl="0" indent="0" algn="l" rtl="0">
              <a:spcBef>
                <a:spcPts val="1080"/>
              </a:spcBef>
              <a:spcAft>
                <a:spcPts val="0"/>
              </a:spcAft>
              <a:buClr>
                <a:schemeClr val="lt1"/>
              </a:buClr>
              <a:buSzPct val="100000"/>
              <a:buFont typeface="Wingdings"/>
              <a:buChar char="§"/>
            </a:pPr>
            <a:r>
              <a:rPr lang="en-US" sz="3600" b="0" i="0" u="none" strike="noStrike" cap="none" baseline="0">
                <a:solidFill>
                  <a:schemeClr val="lt1"/>
                </a:solidFill>
                <a:latin typeface="Arial"/>
                <a:ea typeface="Arial"/>
                <a:cs typeface="Arial"/>
                <a:sym typeface="Arial"/>
              </a:rPr>
              <a:t>An abnormality arises</a:t>
            </a:r>
          </a:p>
          <a:p>
            <a:pPr marL="457200" marR="0" lvl="1" indent="0" algn="l" rtl="0">
              <a:spcBef>
                <a:spcPts val="960"/>
              </a:spcBef>
              <a:spcAft>
                <a:spcPts val="0"/>
              </a:spcAft>
              <a:buClr>
                <a:schemeClr val="lt1"/>
              </a:buClr>
              <a:buSzPct val="100000"/>
              <a:buFont typeface="Wingdings"/>
              <a:buChar char="§"/>
            </a:pPr>
            <a:r>
              <a:rPr lang="en-US" sz="3200" b="0" i="0" u="none" strike="noStrike" cap="none" baseline="0">
                <a:solidFill>
                  <a:schemeClr val="lt1"/>
                </a:solidFill>
                <a:latin typeface="Arial"/>
                <a:ea typeface="Arial"/>
                <a:cs typeface="Arial"/>
                <a:sym typeface="Arial"/>
              </a:rPr>
              <a:t>2 checks with the same serial number</a:t>
            </a:r>
          </a:p>
          <a:p>
            <a:pPr marL="457200" marR="0" lvl="1" indent="0" algn="l" rtl="0">
              <a:spcBef>
                <a:spcPts val="960"/>
              </a:spcBef>
              <a:spcAft>
                <a:spcPts val="0"/>
              </a:spcAft>
              <a:buClr>
                <a:schemeClr val="lt1"/>
              </a:buClr>
              <a:buSzPct val="100000"/>
              <a:buFont typeface="Wingdings"/>
              <a:buChar char="§"/>
            </a:pPr>
            <a:r>
              <a:rPr lang="en-US" sz="3200" b="0" i="0" u="none" strike="noStrike" cap="none" baseline="0">
                <a:solidFill>
                  <a:schemeClr val="lt1"/>
                </a:solidFill>
                <a:latin typeface="Arial"/>
                <a:ea typeface="Arial"/>
                <a:cs typeface="Arial"/>
                <a:sym typeface="Arial"/>
              </a:rPr>
              <a:t>Ink mysteriously starts running </a:t>
            </a:r>
          </a:p>
          <a:p>
            <a:pPr marL="457200" marR="0" lvl="1" indent="0" algn="l" rtl="0">
              <a:spcBef>
                <a:spcPts val="960"/>
              </a:spcBef>
              <a:spcAft>
                <a:spcPts val="0"/>
              </a:spcAft>
              <a:buClr>
                <a:schemeClr val="lt1"/>
              </a:buClr>
              <a:buSzPct val="100000"/>
              <a:buFont typeface="Wingdings"/>
              <a:buChar char="§"/>
            </a:pPr>
            <a:r>
              <a:rPr lang="en-US" sz="3200" b="0" i="0" u="none" strike="noStrike" cap="none" baseline="0">
                <a:solidFill>
                  <a:schemeClr val="lt1"/>
                </a:solidFill>
                <a:latin typeface="Arial"/>
                <a:ea typeface="Arial"/>
                <a:cs typeface="Arial"/>
                <a:sym typeface="Arial"/>
              </a:rPr>
              <a:t>Paper  used is different </a:t>
            </a:r>
          </a:p>
          <a:p>
            <a:pPr marL="0" marR="0" lvl="0" indent="0" algn="l" rtl="0">
              <a:spcBef>
                <a:spcPts val="400"/>
              </a:spcBef>
              <a:spcAft>
                <a:spcPts val="0"/>
              </a:spcAft>
              <a:buClr>
                <a:schemeClr val="lt1"/>
              </a:buClr>
              <a:buFont typeface="Times New Roman"/>
              <a:buNone/>
            </a:pPr>
            <a:endParaRPr sz="2000" b="0" i="0" u="none" strike="noStrike" cap="none" baseline="0">
              <a:solidFill>
                <a:schemeClr val="lt1"/>
              </a:solidFill>
              <a:latin typeface="Times New Roman"/>
              <a:ea typeface="Times New Roman"/>
              <a:cs typeface="Times New Roman"/>
              <a:sym typeface="Times New Roman"/>
            </a:endParaRPr>
          </a:p>
          <a:p>
            <a:pPr marL="0" marR="0" lvl="0" indent="0" algn="l" rtl="0">
              <a:spcBef>
                <a:spcPts val="400"/>
              </a:spcBef>
              <a:spcAft>
                <a:spcPts val="0"/>
              </a:spcAft>
              <a:buClr>
                <a:schemeClr val="lt1"/>
              </a:buClr>
              <a:buFont typeface="Times New Roman"/>
              <a:buNone/>
            </a:pPr>
            <a:endParaRPr sz="2000" b="0" i="0" u="none" strike="noStrike" cap="none" baseline="0">
              <a:solidFill>
                <a:schemeClr val="lt1"/>
              </a:solidFill>
              <a:latin typeface="Times New Roman"/>
              <a:ea typeface="Times New Roman"/>
              <a:cs typeface="Times New Roman"/>
              <a:sym typeface="Times New Roman"/>
            </a:endParaRPr>
          </a:p>
        </p:txBody>
      </p:sp>
      <p:sp>
        <p:nvSpPr>
          <p:cNvPr id="440" name="Shape 440"/>
          <p:cNvSpPr txBox="1"/>
          <p:nvPr/>
        </p:nvSpPr>
        <p:spPr>
          <a:xfrm>
            <a:off x="304800" y="228600"/>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Arial Black"/>
              <a:buNone/>
            </a:pPr>
            <a:r>
              <a:rPr lang="en-US" sz="4800" b="0" i="0" u="none" strike="noStrike" cap="none" baseline="0">
                <a:solidFill>
                  <a:schemeClr val="lt2"/>
                </a:solidFill>
                <a:latin typeface="Arial Black"/>
                <a:ea typeface="Arial Black"/>
                <a:cs typeface="Arial Black"/>
                <a:sym typeface="Arial Black"/>
              </a:rPr>
              <a:t>How  are forgeries discovered?</a:t>
            </a:r>
          </a:p>
        </p:txBody>
      </p:sp>
      <p:sp>
        <p:nvSpPr>
          <p:cNvPr id="441" name="Shape 441"/>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Shape 452"/>
          <p:cNvSpPr txBox="1">
            <a:spLocks noGrp="1"/>
          </p:cNvSpPr>
          <p:nvPr>
            <p:ph type="body" idx="1"/>
          </p:nvPr>
        </p:nvSpPr>
        <p:spPr>
          <a:xfrm>
            <a:off x="266700" y="2057400"/>
            <a:ext cx="8496299" cy="3276600"/>
          </a:xfrm>
          <a:prstGeom prst="rect">
            <a:avLst/>
          </a:prstGeom>
          <a:solidFill>
            <a:schemeClr val="accent1">
              <a:alpha val="39607"/>
            </a:schemeClr>
          </a:solidFill>
          <a:ln>
            <a:noFill/>
          </a:ln>
        </p:spPr>
        <p:txBody>
          <a:bodyPr lIns="92075" tIns="46025" rIns="92075" bIns="46025" anchor="t" anchorCtr="0">
            <a:noAutofit/>
          </a:bodyPr>
          <a:lstStyle/>
          <a:p>
            <a:pPr marL="0" marR="0" lvl="0" indent="0" algn="l" rtl="0">
              <a:spcBef>
                <a:spcPts val="0"/>
              </a:spcBef>
              <a:buClr>
                <a:schemeClr val="lt1"/>
              </a:buClr>
              <a:buSzPct val="60185"/>
              <a:buFont typeface="Arial"/>
              <a:buChar char="●"/>
            </a:pPr>
            <a:r>
              <a:rPr lang="en-US" sz="5400" b="0" i="0" u="none" strike="noStrike" cap="none" baseline="0">
                <a:solidFill>
                  <a:schemeClr val="lt1"/>
                </a:solidFill>
                <a:latin typeface="Times New Roman"/>
                <a:ea typeface="Times New Roman"/>
                <a:cs typeface="Times New Roman"/>
                <a:sym typeface="Times New Roman"/>
              </a:rPr>
              <a:t>CIA (USA)</a:t>
            </a:r>
          </a:p>
          <a:p>
            <a:pPr marL="0" marR="0" lvl="0" indent="0" algn="l" rtl="0">
              <a:spcBef>
                <a:spcPts val="0"/>
              </a:spcBef>
              <a:buClr>
                <a:schemeClr val="lt1"/>
              </a:buClr>
              <a:buSzPct val="60185"/>
              <a:buFont typeface="Arial"/>
              <a:buChar char="●"/>
            </a:pPr>
            <a:r>
              <a:rPr lang="en-US" sz="5400" b="0" i="0" u="none" strike="noStrike" cap="none" baseline="0">
                <a:solidFill>
                  <a:schemeClr val="lt1"/>
                </a:solidFill>
                <a:latin typeface="Times New Roman"/>
                <a:ea typeface="Times New Roman"/>
                <a:cs typeface="Times New Roman"/>
                <a:sym typeface="Times New Roman"/>
              </a:rPr>
              <a:t>FBI (USA)</a:t>
            </a:r>
          </a:p>
          <a:p>
            <a:pPr marL="0" marR="0" lvl="0" indent="0" algn="l" rtl="0">
              <a:spcBef>
                <a:spcPts val="0"/>
              </a:spcBef>
              <a:buClr>
                <a:schemeClr val="lt1"/>
              </a:buClr>
              <a:buSzPct val="60185"/>
              <a:buFont typeface="Arial"/>
              <a:buChar char="●"/>
            </a:pPr>
            <a:r>
              <a:rPr lang="en-US" sz="5400" b="0" i="0" u="none" strike="noStrike" cap="none" baseline="0">
                <a:solidFill>
                  <a:schemeClr val="lt1"/>
                </a:solidFill>
                <a:latin typeface="Times New Roman"/>
                <a:ea typeface="Times New Roman"/>
                <a:cs typeface="Times New Roman"/>
                <a:sym typeface="Times New Roman"/>
              </a:rPr>
              <a:t>SCOTLAND YARD (UK)</a:t>
            </a:r>
          </a:p>
        </p:txBody>
      </p:sp>
      <p:sp>
        <p:nvSpPr>
          <p:cNvPr id="453" name="Shape 453"/>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454" name="Shape 454"/>
          <p:cNvSpPr txBox="1"/>
          <p:nvPr/>
        </p:nvSpPr>
        <p:spPr>
          <a:xfrm>
            <a:off x="457200" y="152400"/>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Arial Black"/>
              <a:buNone/>
            </a:pPr>
            <a:r>
              <a:rPr lang="en-US" sz="4800" b="0" i="0" u="none" strike="noStrike" cap="none" baseline="0">
                <a:solidFill>
                  <a:schemeClr val="lt2"/>
                </a:solidFill>
                <a:latin typeface="Arial Black"/>
                <a:ea typeface="Arial Black"/>
                <a:cs typeface="Arial Black"/>
                <a:sym typeface="Arial Black"/>
              </a:rPr>
              <a:t>Who confirms forgeries?</a:t>
            </a:r>
          </a:p>
        </p:txBody>
      </p:sp>
      <p:sp>
        <p:nvSpPr>
          <p:cNvPr id="455" name="Shape 455"/>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59"/>
        <p:cNvGrpSpPr/>
        <p:nvPr/>
      </p:nvGrpSpPr>
      <p:grpSpPr>
        <a:xfrm>
          <a:off x="0" y="0"/>
          <a:ext cx="0" cy="0"/>
          <a:chOff x="0" y="0"/>
          <a:chExt cx="0" cy="0"/>
        </a:xfrm>
      </p:grpSpPr>
      <p:sp>
        <p:nvSpPr>
          <p:cNvPr id="460" name="Shape 460"/>
          <p:cNvSpPr txBox="1">
            <a:spLocks noGrp="1"/>
          </p:cNvSpPr>
          <p:nvPr>
            <p:ph type="body" idx="1"/>
          </p:nvPr>
        </p:nvSpPr>
        <p:spPr>
          <a:xfrm>
            <a:off x="228600" y="1295400"/>
            <a:ext cx="5029199" cy="4953000"/>
          </a:xfrm>
          <a:prstGeom prst="rect">
            <a:avLst/>
          </a:prstGeom>
          <a:solidFill>
            <a:schemeClr val="accent1">
              <a:alpha val="39607"/>
            </a:schemeClr>
          </a:solidFill>
          <a:ln>
            <a:noFill/>
          </a:ln>
        </p:spPr>
        <p:txBody>
          <a:bodyPr lIns="92075" tIns="46025" rIns="92075" bIns="46025" anchor="t" anchorCtr="0">
            <a:noAutofit/>
          </a:bodyPr>
          <a:lstStyle/>
          <a:p>
            <a:pPr marL="457200" marR="0" lvl="1" indent="0" algn="l" rtl="0">
              <a:spcBef>
                <a:spcPts val="0"/>
              </a:spcBef>
              <a:buClr>
                <a:schemeClr val="lt1"/>
              </a:buClr>
              <a:buSzPct val="59375"/>
              <a:buFont typeface="Arial"/>
              <a:buChar char="●"/>
            </a:pPr>
            <a:r>
              <a:rPr lang="en-US" sz="3200" b="0" i="0" u="sng" strike="noStrike" cap="none" baseline="0">
                <a:solidFill>
                  <a:schemeClr val="lt1"/>
                </a:solidFill>
                <a:latin typeface="Times New Roman"/>
                <a:ea typeface="Times New Roman"/>
                <a:cs typeface="Times New Roman"/>
                <a:sym typeface="Times New Roman"/>
              </a:rPr>
              <a:t>first degree </a:t>
            </a:r>
            <a:r>
              <a:rPr lang="en-US" sz="3200" b="0" i="0" u="none" strike="noStrike" cap="none" baseline="0">
                <a:solidFill>
                  <a:schemeClr val="lt1"/>
                </a:solidFill>
                <a:latin typeface="Times New Roman"/>
                <a:ea typeface="Times New Roman"/>
                <a:cs typeface="Times New Roman"/>
                <a:sym typeface="Times New Roman"/>
              </a:rPr>
              <a:t>– felony – presentation/use of forged items</a:t>
            </a:r>
          </a:p>
          <a:p>
            <a:pPr marL="457200" marR="0" lvl="1" indent="0" algn="l" rtl="0">
              <a:spcBef>
                <a:spcPts val="0"/>
              </a:spcBef>
              <a:buClr>
                <a:schemeClr val="lt1"/>
              </a:buClr>
              <a:buSzPct val="59375"/>
              <a:buFont typeface="Arial"/>
              <a:buChar char="●"/>
            </a:pPr>
            <a:r>
              <a:rPr lang="en-US" sz="3200" b="0" i="0" u="sng" strike="noStrike" cap="none" baseline="0">
                <a:solidFill>
                  <a:schemeClr val="lt1"/>
                </a:solidFill>
                <a:latin typeface="Times New Roman"/>
                <a:ea typeface="Times New Roman"/>
                <a:cs typeface="Times New Roman"/>
                <a:sym typeface="Times New Roman"/>
              </a:rPr>
              <a:t>second degree </a:t>
            </a:r>
            <a:r>
              <a:rPr lang="en-US" sz="3200" b="0" i="0" u="none" strike="noStrike" cap="none" baseline="0">
                <a:solidFill>
                  <a:schemeClr val="lt1"/>
                </a:solidFill>
                <a:latin typeface="Times New Roman"/>
                <a:ea typeface="Times New Roman"/>
                <a:cs typeface="Times New Roman"/>
                <a:sym typeface="Times New Roman"/>
              </a:rPr>
              <a:t>– felony- possession with intent to use</a:t>
            </a:r>
          </a:p>
          <a:p>
            <a:pPr marL="457200" marR="0" lvl="1" indent="0" algn="l" rtl="0">
              <a:spcBef>
                <a:spcPts val="0"/>
              </a:spcBef>
              <a:buClr>
                <a:schemeClr val="lt1"/>
              </a:buClr>
              <a:buSzPct val="59375"/>
              <a:buFont typeface="Arial"/>
              <a:buChar char="●"/>
            </a:pPr>
            <a:r>
              <a:rPr lang="en-US" sz="3200" b="0" i="0" u="sng" strike="noStrike" cap="none" baseline="0">
                <a:solidFill>
                  <a:schemeClr val="lt1"/>
                </a:solidFill>
                <a:latin typeface="Times New Roman"/>
                <a:ea typeface="Times New Roman"/>
                <a:cs typeface="Times New Roman"/>
                <a:sym typeface="Times New Roman"/>
              </a:rPr>
              <a:t>third degree </a:t>
            </a:r>
            <a:r>
              <a:rPr lang="en-US" sz="3200" b="0" i="0" u="none" strike="noStrike" cap="none" baseline="0">
                <a:solidFill>
                  <a:schemeClr val="lt1"/>
                </a:solidFill>
                <a:latin typeface="Times New Roman"/>
                <a:ea typeface="Times New Roman"/>
                <a:cs typeface="Times New Roman"/>
                <a:sym typeface="Times New Roman"/>
              </a:rPr>
              <a:t>– misdemeanor – complicity with forger</a:t>
            </a:r>
          </a:p>
        </p:txBody>
      </p:sp>
      <p:sp>
        <p:nvSpPr>
          <p:cNvPr id="461" name="Shape 461"/>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462" name="Shape 462"/>
          <p:cNvSpPr txBox="1"/>
          <p:nvPr/>
        </p:nvSpPr>
        <p:spPr>
          <a:xfrm>
            <a:off x="26986" y="0"/>
            <a:ext cx="9144000" cy="11430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Arial Black"/>
              <a:buNone/>
            </a:pPr>
            <a:r>
              <a:rPr lang="en-US" sz="4800" b="0" i="0" u="none" strike="noStrike" cap="none" baseline="0">
                <a:solidFill>
                  <a:schemeClr val="lt2"/>
                </a:solidFill>
                <a:latin typeface="Arial Black"/>
                <a:ea typeface="Arial Black"/>
                <a:cs typeface="Arial Black"/>
                <a:sym typeface="Arial Black"/>
              </a:rPr>
              <a:t>Punishment for forgeries?</a:t>
            </a:r>
          </a:p>
        </p:txBody>
      </p:sp>
      <p:sp>
        <p:nvSpPr>
          <p:cNvPr id="463" name="Shape 463"/>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Shape 468"/>
          <p:cNvSpPr txBox="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469" name="Shape 469"/>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470" name="Shape 470"/>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Arial Black"/>
              <a:buNone/>
            </a:pPr>
            <a:r>
              <a:rPr lang="en-US" sz="4400" b="1" i="0" u="none" strike="noStrike" cap="small" baseline="0">
                <a:solidFill>
                  <a:schemeClr val="lt2"/>
                </a:solidFill>
                <a:latin typeface="Arial Black"/>
                <a:ea typeface="Arial Black"/>
                <a:cs typeface="Arial Black"/>
                <a:sym typeface="Arial Black"/>
              </a:rPr>
              <a:t>Famous Forgers</a:t>
            </a:r>
            <a:br>
              <a:rPr lang="en-US" sz="4400" b="1" i="0" u="none" strike="noStrike" cap="small" baseline="0">
                <a:solidFill>
                  <a:schemeClr val="lt2"/>
                </a:solidFill>
                <a:latin typeface="Arial Black"/>
                <a:ea typeface="Arial Black"/>
                <a:cs typeface="Arial Black"/>
                <a:sym typeface="Arial Black"/>
              </a:rPr>
            </a:br>
            <a:r>
              <a:rPr lang="en-US" sz="4400" b="1" i="0" u="none" strike="noStrike" cap="small" baseline="0">
                <a:solidFill>
                  <a:schemeClr val="lt2"/>
                </a:solidFill>
                <a:latin typeface="Arial Black"/>
                <a:ea typeface="Arial Black"/>
                <a:cs typeface="Arial Black"/>
                <a:sym typeface="Arial Black"/>
              </a:rPr>
              <a:t>and Forgeries</a:t>
            </a:r>
          </a:p>
        </p:txBody>
      </p:sp>
      <p:sp>
        <p:nvSpPr>
          <p:cNvPr id="471" name="Shape 471"/>
          <p:cNvSpPr txBox="1">
            <a:spLocks noGrp="1"/>
          </p:cNvSpPr>
          <p:nvPr>
            <p:ph type="body" idx="1"/>
          </p:nvPr>
        </p:nvSpPr>
        <p:spPr>
          <a:xfrm>
            <a:off x="1447800" y="1447800"/>
            <a:ext cx="7518399" cy="4775200"/>
          </a:xfrm>
          <a:prstGeom prst="rect">
            <a:avLst/>
          </a:prstGeom>
          <a:noFill/>
          <a:ln>
            <a:noFill/>
          </a:ln>
        </p:spPr>
        <p:txBody>
          <a:bodyPr lIns="92075" tIns="46025" rIns="92075" bIns="46025" anchor="t" anchorCtr="0">
            <a:noAutofit/>
          </a:bodyPr>
          <a:lstStyle/>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Major George Byron</a:t>
            </a:r>
            <a:r>
              <a:rPr lang="en-US" sz="2000" b="1" i="0" u="none" strike="noStrike" cap="none" baseline="0">
                <a:solidFill>
                  <a:schemeClr val="lt1"/>
                </a:solidFill>
                <a:latin typeface="Arial"/>
                <a:ea typeface="Arial"/>
                <a:cs typeface="Arial"/>
                <a:sym typeface="Arial"/>
              </a:rPr>
              <a:t> (Lord Byron forgeries)</a:t>
            </a:r>
          </a:p>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Thomas Chatterton</a:t>
            </a:r>
            <a:r>
              <a:rPr lang="en-US" sz="2000" b="1" i="0" u="none" strike="noStrike" cap="none" baseline="0">
                <a:solidFill>
                  <a:schemeClr val="lt1"/>
                </a:solidFill>
                <a:latin typeface="Arial"/>
                <a:ea typeface="Arial"/>
                <a:cs typeface="Arial"/>
                <a:sym typeface="Arial"/>
              </a:rPr>
              <a:t> (Literary forgeries)</a:t>
            </a:r>
          </a:p>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John Payne Collier</a:t>
            </a:r>
            <a:r>
              <a:rPr lang="en-US" sz="2000" b="1" i="0" u="none" strike="noStrike" cap="none" baseline="0">
                <a:solidFill>
                  <a:schemeClr val="lt1"/>
                </a:solidFill>
                <a:latin typeface="Arial"/>
                <a:ea typeface="Arial"/>
                <a:cs typeface="Arial"/>
                <a:sym typeface="Arial"/>
              </a:rPr>
              <a:t> (Printed forgeries)</a:t>
            </a:r>
          </a:p>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Dorman David</a:t>
            </a:r>
            <a:r>
              <a:rPr lang="en-US" sz="2000" b="1" i="0" u="none" strike="noStrike" cap="none" baseline="0">
                <a:solidFill>
                  <a:schemeClr val="lt1"/>
                </a:solidFill>
                <a:latin typeface="Arial"/>
                <a:ea typeface="Arial"/>
                <a:cs typeface="Arial"/>
                <a:sym typeface="Arial"/>
              </a:rPr>
              <a:t> (Texas Declaration of Independence)</a:t>
            </a:r>
          </a:p>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Mark Hofmann</a:t>
            </a:r>
            <a:r>
              <a:rPr lang="en-US" sz="2000" b="1" i="0" u="none" strike="noStrike" cap="none" baseline="0">
                <a:solidFill>
                  <a:schemeClr val="lt1"/>
                </a:solidFill>
                <a:latin typeface="Arial"/>
                <a:ea typeface="Arial"/>
                <a:cs typeface="Arial"/>
                <a:sym typeface="Arial"/>
              </a:rPr>
              <a:t> (Mormon, Freemason forgeries)</a:t>
            </a:r>
          </a:p>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William Henry Ireland</a:t>
            </a:r>
            <a:r>
              <a:rPr lang="en-US" sz="2000" b="1" i="0" u="none" strike="noStrike" cap="none" baseline="0">
                <a:solidFill>
                  <a:schemeClr val="lt1"/>
                </a:solidFill>
                <a:latin typeface="Arial"/>
                <a:ea typeface="Arial"/>
                <a:cs typeface="Arial"/>
                <a:sym typeface="Arial"/>
              </a:rPr>
              <a:t> (Shakespeare forgeries)</a:t>
            </a:r>
          </a:p>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Clifford Irving</a:t>
            </a:r>
            <a:r>
              <a:rPr lang="en-US" sz="2000" b="1" i="0" u="none" strike="noStrike" cap="none" baseline="0">
                <a:solidFill>
                  <a:schemeClr val="lt1"/>
                </a:solidFill>
                <a:latin typeface="Arial"/>
                <a:ea typeface="Arial"/>
                <a:cs typeface="Arial"/>
                <a:sym typeface="Arial"/>
              </a:rPr>
              <a:t> (Howard Hughes forgery)</a:t>
            </a:r>
          </a:p>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Konrad Kujau</a:t>
            </a:r>
            <a:r>
              <a:rPr lang="en-US" sz="2000" b="1" i="0" u="none" strike="noStrike" cap="none" baseline="0">
                <a:solidFill>
                  <a:schemeClr val="lt1"/>
                </a:solidFill>
                <a:latin typeface="Arial"/>
                <a:ea typeface="Arial"/>
                <a:cs typeface="Arial"/>
                <a:sym typeface="Arial"/>
              </a:rPr>
              <a:t> (Hitler Diaries)</a:t>
            </a:r>
          </a:p>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James Macpherson</a:t>
            </a:r>
            <a:r>
              <a:rPr lang="en-US" sz="2000" b="1" i="0" u="none" strike="noStrike" cap="none" baseline="0">
                <a:solidFill>
                  <a:schemeClr val="lt1"/>
                </a:solidFill>
                <a:latin typeface="Arial"/>
                <a:ea typeface="Arial"/>
                <a:cs typeface="Arial"/>
                <a:sym typeface="Arial"/>
              </a:rPr>
              <a:t> (Ossian manuscript)</a:t>
            </a:r>
          </a:p>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George Psalmanasar</a:t>
            </a:r>
            <a:r>
              <a:rPr lang="en-US" sz="2000" b="1" i="0" u="none" strike="noStrike" cap="none" baseline="0">
                <a:solidFill>
                  <a:schemeClr val="lt1"/>
                </a:solidFill>
                <a:latin typeface="Arial"/>
                <a:ea typeface="Arial"/>
                <a:cs typeface="Arial"/>
                <a:sym typeface="Arial"/>
              </a:rPr>
              <a:t> (Literary forgery)</a:t>
            </a:r>
          </a:p>
          <a:p>
            <a:pPr marL="0" marR="0" lvl="0" indent="0" algn="l" rtl="0">
              <a:spcBef>
                <a:spcPts val="800"/>
              </a:spcBef>
              <a:spcAft>
                <a:spcPts val="0"/>
              </a:spcAft>
              <a:buClr>
                <a:schemeClr val="lt1"/>
              </a:buClr>
              <a:buSzPct val="100000"/>
              <a:buFont typeface="Wingdings"/>
              <a:buChar char="§"/>
            </a:pPr>
            <a:r>
              <a:rPr lang="en-US" sz="2000" b="1" i="1" u="none" strike="noStrike" cap="none" baseline="0">
                <a:solidFill>
                  <a:schemeClr val="lt1"/>
                </a:solidFill>
                <a:latin typeface="Arial"/>
                <a:ea typeface="Arial"/>
                <a:cs typeface="Arial"/>
                <a:sym typeface="Arial"/>
              </a:rPr>
              <a:t>Alexander Howland Smith</a:t>
            </a:r>
            <a:r>
              <a:rPr lang="en-US" sz="2000" b="1" i="0" u="none" strike="noStrike" cap="none" baseline="0">
                <a:solidFill>
                  <a:schemeClr val="lt1"/>
                </a:solidFill>
                <a:latin typeface="Arial"/>
                <a:ea typeface="Arial"/>
                <a:cs typeface="Arial"/>
                <a:sym typeface="Arial"/>
              </a:rPr>
              <a:t> (Historical documents)</a:t>
            </a:r>
          </a:p>
        </p:txBody>
      </p:sp>
      <p:sp>
        <p:nvSpPr>
          <p:cNvPr id="472" name="Shape 472"/>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Change Your Life</a:t>
            </a:r>
          </a:p>
        </p:txBody>
      </p:sp>
      <p:sp>
        <p:nvSpPr>
          <p:cNvPr id="473" name="Shape 473"/>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Shape 484"/>
          <p:cNvSpPr txBox="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ct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Change Your Life</a:t>
            </a:r>
          </a:p>
        </p:txBody>
      </p:sp>
      <p:sp>
        <p:nvSpPr>
          <p:cNvPr id="485" name="Shape 485"/>
          <p:cNvSpPr txBox="1"/>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r" rtl="0">
              <a:spcBef>
                <a:spcPts val="0"/>
              </a:spcBef>
              <a:buClr>
                <a:schemeClr val="lt1"/>
              </a:buClr>
              <a:buSzPct val="25000"/>
              <a:buFont typeface="Times New Roman"/>
              <a:buNone/>
            </a:pPr>
            <a:r>
              <a:rPr lang="en-US" sz="1400" b="0" i="0" u="none" strike="noStrike" cap="none" baseline="0">
                <a:solidFill>
                  <a:schemeClr val="lt1"/>
                </a:solidFill>
                <a:latin typeface="Times New Roman"/>
                <a:ea typeface="Times New Roman"/>
                <a:cs typeface="Times New Roman"/>
                <a:sym typeface="Times New Roman"/>
              </a:rPr>
              <a:t>*</a:t>
            </a:r>
          </a:p>
        </p:txBody>
      </p:sp>
      <p:sp>
        <p:nvSpPr>
          <p:cNvPr id="486" name="Shape 486"/>
          <p:cNvSpPr txBox="1">
            <a:spLocks noGrp="1"/>
          </p:cNvSpPr>
          <p:nvPr>
            <p:ph type="title"/>
          </p:nvPr>
        </p:nvSpPr>
        <p:spPr>
          <a:xfrm>
            <a:off x="182561" y="304800"/>
            <a:ext cx="8802686" cy="12954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Arial Black"/>
              <a:buNone/>
            </a:pPr>
            <a:r>
              <a:rPr lang="en-US" sz="4400" b="1" i="0" u="none" strike="noStrike" cap="small" baseline="0">
                <a:solidFill>
                  <a:schemeClr val="lt2"/>
                </a:solidFill>
                <a:latin typeface="Arial Black"/>
                <a:ea typeface="Arial Black"/>
                <a:cs typeface="Arial Black"/>
                <a:sym typeface="Arial Black"/>
              </a:rPr>
              <a:t>More about</a:t>
            </a:r>
            <a:br>
              <a:rPr lang="en-US" sz="4400" b="1" i="0" u="none" strike="noStrike" cap="small" baseline="0">
                <a:solidFill>
                  <a:schemeClr val="lt2"/>
                </a:solidFill>
                <a:latin typeface="Arial Black"/>
                <a:ea typeface="Arial Black"/>
                <a:cs typeface="Arial Black"/>
                <a:sym typeface="Arial Black"/>
              </a:rPr>
            </a:br>
            <a:r>
              <a:rPr lang="en-US" sz="4400" b="1" i="0" u="none" strike="noStrike" cap="small" baseline="0">
                <a:solidFill>
                  <a:schemeClr val="lt2"/>
                </a:solidFill>
                <a:latin typeface="Arial Black"/>
                <a:ea typeface="Arial Black"/>
                <a:cs typeface="Arial Black"/>
                <a:sym typeface="Arial Black"/>
              </a:rPr>
              <a:t>Document Analysis</a:t>
            </a:r>
          </a:p>
        </p:txBody>
      </p:sp>
      <p:sp>
        <p:nvSpPr>
          <p:cNvPr id="487" name="Shape 487"/>
          <p:cNvSpPr txBox="1">
            <a:spLocks noGrp="1"/>
          </p:cNvSpPr>
          <p:nvPr>
            <p:ph type="body" idx="1"/>
          </p:nvPr>
        </p:nvSpPr>
        <p:spPr>
          <a:xfrm>
            <a:off x="228600" y="2082800"/>
            <a:ext cx="8661400" cy="4775200"/>
          </a:xfrm>
          <a:prstGeom prst="rect">
            <a:avLst/>
          </a:prstGeom>
          <a:noFill/>
          <a:ln>
            <a:noFill/>
          </a:ln>
        </p:spPr>
        <p:txBody>
          <a:bodyPr lIns="92075" tIns="46025" rIns="92075" bIns="46025" anchor="t" anchorCtr="0">
            <a:noAutofit/>
          </a:bodyPr>
          <a:lstStyle/>
          <a:p>
            <a:pPr marL="0" marR="0" lvl="0" indent="0" algn="l" rtl="0">
              <a:spcBef>
                <a:spcPts val="720"/>
              </a:spcBef>
              <a:spcAft>
                <a:spcPts val="0"/>
              </a:spcAft>
              <a:buClr>
                <a:schemeClr val="lt1"/>
              </a:buClr>
              <a:buSzPct val="25000"/>
              <a:buFont typeface="Arial"/>
              <a:buNone/>
            </a:pPr>
            <a:r>
              <a:rPr lang="en-US" sz="3600" b="0" i="0" u="none" strike="noStrike" cap="none" baseline="0">
                <a:solidFill>
                  <a:schemeClr val="lt1"/>
                </a:solidFill>
                <a:latin typeface="Arial"/>
                <a:ea typeface="Arial"/>
                <a:cs typeface="Arial"/>
                <a:sym typeface="Arial"/>
              </a:rPr>
              <a:t>	For additional information about document and handwriting analysis, check out Court TV’s Crime Library at:</a:t>
            </a:r>
          </a:p>
          <a:p>
            <a:pPr marL="0" marR="0" lvl="0" indent="0" algn="l" rtl="0">
              <a:spcBef>
                <a:spcPts val="480"/>
              </a:spcBef>
              <a:spcAft>
                <a:spcPts val="0"/>
              </a:spcAft>
              <a:buClr>
                <a:schemeClr val="lt1"/>
              </a:buClr>
              <a:buSzPct val="25000"/>
              <a:buFont typeface="Times New Roman"/>
              <a:buNone/>
            </a:pPr>
            <a:r>
              <a:rPr lang="en-US" sz="2400" b="0" i="0" u="sng" strike="noStrike" cap="none" baseline="0">
                <a:solidFill>
                  <a:schemeClr val="hlink"/>
                </a:solidFill>
                <a:latin typeface="Times New Roman"/>
                <a:ea typeface="Times New Roman"/>
                <a:cs typeface="Times New Roman"/>
                <a:sym typeface="Times New Roman"/>
                <a:hlinkClick r:id="rId3"/>
              </a:rPr>
              <a:t>l</a:t>
            </a:r>
            <a:r>
              <a:rPr lang="en-US" sz="2400" b="0" i="0" u="sng" strike="noStrike" cap="none" baseline="0">
                <a:solidFill>
                  <a:srgbClr val="FFFFFF"/>
                </a:solidFill>
                <a:latin typeface="Arial"/>
                <a:ea typeface="Arial"/>
                <a:cs typeface="Arial"/>
                <a:sym typeface="Arial"/>
              </a:rPr>
              <a:t>l</a:t>
            </a:r>
            <a:r>
              <a:rPr lang="en-US" sz="2400" b="0" i="0" u="sng" strike="noStrike" cap="none" baseline="0">
                <a:solidFill>
                  <a:schemeClr val="hlink"/>
                </a:solidFill>
                <a:latin typeface="Times New Roman"/>
                <a:ea typeface="Times New Roman"/>
                <a:cs typeface="Times New Roman"/>
                <a:sym typeface="Times New Roman"/>
                <a:hlinkClick r:id="rId4"/>
              </a:rPr>
              <a:t>www.crimelibrary.com/criminal_mind/forensics/literary/1.htm</a:t>
            </a:r>
          </a:p>
          <a:p>
            <a:pPr marL="0" marR="0" lvl="0" indent="0" algn="l" rtl="0">
              <a:spcBef>
                <a:spcPts val="400"/>
              </a:spcBef>
              <a:spcAft>
                <a:spcPts val="0"/>
              </a:spcAft>
              <a:buClr>
                <a:schemeClr val="lt1"/>
              </a:buClr>
              <a:buFont typeface="Times New Roman"/>
              <a:buNone/>
            </a:pPr>
            <a:endParaRPr sz="2000" b="0" i="0" u="none" strike="noStrike" cap="none" baseline="0">
              <a:solidFill>
                <a:schemeClr val="lt1"/>
              </a:solidFill>
              <a:latin typeface="Times New Roman"/>
              <a:ea typeface="Times New Roman"/>
              <a:cs typeface="Times New Roman"/>
              <a:sym typeface="Times New Roman"/>
              <a:hlinkClick r:id="rId4"/>
            </a:endParaRPr>
          </a:p>
          <a:p>
            <a:pPr marL="0" marR="0" lvl="0" indent="0" algn="l" rtl="0">
              <a:spcBef>
                <a:spcPts val="720"/>
              </a:spcBef>
              <a:spcAft>
                <a:spcPts val="0"/>
              </a:spcAft>
              <a:buClr>
                <a:schemeClr val="lt1"/>
              </a:buClr>
              <a:buSzPct val="25000"/>
              <a:buFont typeface="Arial"/>
              <a:buNone/>
            </a:pPr>
            <a:r>
              <a:rPr lang="en-US" sz="3600" b="0" i="0" u="none" strike="noStrike" cap="none" baseline="0">
                <a:solidFill>
                  <a:schemeClr val="lt1"/>
                </a:solidFill>
                <a:latin typeface="Arial"/>
                <a:ea typeface="Arial"/>
                <a:cs typeface="Arial"/>
                <a:sym typeface="Arial"/>
              </a:rPr>
              <a:t>	Or forgery cases at:</a:t>
            </a:r>
          </a:p>
          <a:p>
            <a:pPr marL="0" marR="0" lvl="0" indent="0" algn="l" rtl="0">
              <a:spcBef>
                <a:spcPts val="640"/>
              </a:spcBef>
              <a:spcAft>
                <a:spcPts val="0"/>
              </a:spcAft>
              <a:buClr>
                <a:schemeClr val="lt1"/>
              </a:buClr>
              <a:buSzPct val="25000"/>
              <a:buFont typeface="Arial"/>
              <a:buNone/>
            </a:pPr>
            <a:r>
              <a:rPr lang="en-US" sz="3200" b="0" i="0" u="none" strike="noStrike" cap="none" baseline="0">
                <a:solidFill>
                  <a:schemeClr val="lt1"/>
                </a:solidFill>
                <a:latin typeface="Arial"/>
                <a:ea typeface="Arial"/>
                <a:cs typeface="Arial"/>
                <a:sym typeface="Arial"/>
              </a:rPr>
              <a:t>	</a:t>
            </a:r>
            <a:r>
              <a:rPr lang="en-US" sz="2000" b="0" i="0" u="sng" strike="noStrike" cap="none" baseline="0">
                <a:solidFill>
                  <a:schemeClr val="hlink"/>
                </a:solidFill>
                <a:latin typeface="Times New Roman"/>
                <a:ea typeface="Times New Roman"/>
                <a:cs typeface="Times New Roman"/>
                <a:sym typeface="Times New Roman"/>
                <a:hlinkClick r:id="rId5"/>
              </a:rPr>
              <a:t>www.crimelibrary.com/criminal_mind/scams/lincoln_forgers/index.html</a:t>
            </a:r>
          </a:p>
          <a:p>
            <a:pPr marL="0" marR="0" lvl="0" indent="0" algn="l" rtl="0">
              <a:spcBef>
                <a:spcPts val="400"/>
              </a:spcBef>
              <a:spcAft>
                <a:spcPts val="0"/>
              </a:spcAft>
              <a:buClr>
                <a:schemeClr val="lt1"/>
              </a:buClr>
              <a:buFont typeface="Times New Roman"/>
              <a:buNone/>
            </a:pPr>
            <a:endParaRPr sz="2000" b="0" i="0" u="none" strike="noStrike" cap="none" baseline="0">
              <a:solidFill>
                <a:schemeClr val="lt1"/>
              </a:solidFill>
              <a:latin typeface="Times New Roman"/>
              <a:ea typeface="Times New Roman"/>
              <a:cs typeface="Times New Roman"/>
              <a:sym typeface="Times New Roman"/>
            </a:endParaRPr>
          </a:p>
        </p:txBody>
      </p:sp>
      <p:sp>
        <p:nvSpPr>
          <p:cNvPr id="488" name="Shape 488"/>
          <p:cNvSpPr txBox="1">
            <a:spLocks noGrp="1"/>
          </p:cNvSpPr>
          <p:nvPr>
            <p:ph type="ftr" idx="11"/>
          </p:nvPr>
        </p:nvSpPr>
        <p:spPr>
          <a:xfrm>
            <a:off x="2817811" y="6286500"/>
            <a:ext cx="3578224"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sz="1800" b="0" i="0" u="none" strike="noStrike" cap="none" baseline="0">
                <a:solidFill>
                  <a:schemeClr val="lt1"/>
                </a:solidFill>
                <a:latin typeface="Times New Roman"/>
                <a:ea typeface="Times New Roman"/>
                <a:cs typeface="Times New Roman"/>
                <a:sym typeface="Times New Roman"/>
              </a:rPr>
              <a:t>Change Your Life</a:t>
            </a:r>
          </a:p>
        </p:txBody>
      </p:sp>
      <p:sp>
        <p:nvSpPr>
          <p:cNvPr id="489" name="Shape 489"/>
          <p:cNvSpPr txBox="1">
            <a:spLocks noGrp="1"/>
          </p:cNvSpPr>
          <p:nvPr>
            <p:ph type="sldNum" idx="12"/>
          </p:nvPr>
        </p:nvSpPr>
        <p:spPr>
          <a:xfrm>
            <a:off x="6511925" y="6286500"/>
            <a:ext cx="2462212" cy="457200"/>
          </a:xfrm>
          <a:prstGeom prst="rect">
            <a:avLst/>
          </a:prstGeom>
          <a:noFill/>
          <a:ln>
            <a:noFill/>
          </a:ln>
        </p:spPr>
        <p:txBody>
          <a:bodyPr lIns="92075" tIns="46025" rIns="92075" bIns="46025" anchor="ctr" anchorCtr="0">
            <a:noAutofit/>
          </a:bodyPr>
          <a:lstStyle/>
          <a:p>
            <a:pPr marL="0" marR="0" lvl="0" indent="0" algn="l" rtl="0">
              <a:spcBef>
                <a:spcPts val="0"/>
              </a:spcBef>
              <a:buSzPct val="25000"/>
              <a:buNone/>
            </a:pPr>
            <a:r>
              <a:rPr lang="en-US"/>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FFFF00"/>
                </a:solidFill>
                <a:latin typeface="Times New Roman"/>
                <a:ea typeface="Times New Roman"/>
                <a:cs typeface="Times New Roman"/>
                <a:sym typeface="Times New Roman"/>
              </a:rPr>
              <a:t>What is a Document Expert?</a:t>
            </a:r>
          </a:p>
        </p:txBody>
      </p:sp>
      <p:sp>
        <p:nvSpPr>
          <p:cNvPr id="167" name="Shape 167"/>
          <p:cNvSpPr txBox="1">
            <a:spLocks noGrp="1"/>
          </p:cNvSpPr>
          <p:nvPr>
            <p:ph type="body" idx="1"/>
          </p:nvPr>
        </p:nvSpPr>
        <p:spPr>
          <a:xfrm>
            <a:off x="457200" y="1219200"/>
            <a:ext cx="5714999" cy="5257799"/>
          </a:xfrm>
          <a:prstGeom prst="rect">
            <a:avLst/>
          </a:prstGeom>
          <a:noFill/>
          <a:ln>
            <a:noFill/>
          </a:ln>
        </p:spPr>
        <p:txBody>
          <a:bodyPr lIns="92075" tIns="46025" rIns="92075" bIns="46025" anchor="t" anchorCtr="0">
            <a:noAutofit/>
          </a:bodyPr>
          <a:lstStyle/>
          <a:p>
            <a:pPr marL="0" marR="0" lvl="0" indent="0" algn="l" rtl="0">
              <a:lnSpc>
                <a:spcPct val="80000"/>
              </a:lnSpc>
              <a:spcBef>
                <a:spcPts val="0"/>
              </a:spcBef>
              <a:buClr>
                <a:schemeClr val="lt1"/>
              </a:buClr>
              <a:buSzPct val="59375"/>
              <a:buFont typeface="Arial"/>
              <a:buChar char="●"/>
            </a:pPr>
            <a:r>
              <a:rPr lang="en-US" sz="3200" b="1" i="0" u="none" strike="noStrike" cap="none" baseline="0">
                <a:solidFill>
                  <a:srgbClr val="77933C"/>
                </a:solidFill>
                <a:latin typeface="Times New Roman"/>
                <a:ea typeface="Times New Roman"/>
                <a:cs typeface="Times New Roman"/>
                <a:sym typeface="Times New Roman"/>
              </a:rPr>
              <a:t>Document Expert </a:t>
            </a:r>
            <a:r>
              <a:rPr lang="en-US" sz="3200" b="0" i="0" u="none" strike="noStrike" cap="none" baseline="0">
                <a:solidFill>
                  <a:schemeClr val="lt1"/>
                </a:solidFill>
                <a:latin typeface="Times New Roman"/>
                <a:ea typeface="Times New Roman"/>
                <a:cs typeface="Times New Roman"/>
                <a:sym typeface="Times New Roman"/>
              </a:rPr>
              <a:t>– specially trained person who scientifically analyzes handwriting and other features in a document, often to detect changes from the original.  This is not the same as a graphologist.  A graphologist studies the personality of the writer based on handwriting samples.  Graphology is not a widely accepted part of forensics.</a:t>
            </a:r>
          </a:p>
        </p:txBody>
      </p:sp>
      <p:pic>
        <p:nvPicPr>
          <p:cNvPr id="168" name="Shape 168"/>
          <p:cNvPicPr preferRelativeResize="0"/>
          <p:nvPr/>
        </p:nvPicPr>
        <p:blipFill>
          <a:blip r:embed="rId3">
            <a:alphaModFix/>
          </a:blip>
          <a:stretch>
            <a:fillRect/>
          </a:stretch>
        </p:blipFill>
        <p:spPr>
          <a:xfrm>
            <a:off x="6324600" y="1295400"/>
            <a:ext cx="2130424" cy="1981199"/>
          </a:xfrm>
          <a:prstGeom prst="rect">
            <a:avLst/>
          </a:prstGeom>
          <a:noFill/>
          <a:ln>
            <a:noFill/>
          </a:ln>
        </p:spPr>
      </p:pic>
      <p:pic>
        <p:nvPicPr>
          <p:cNvPr id="169" name="Shape 169"/>
          <p:cNvPicPr preferRelativeResize="0"/>
          <p:nvPr/>
        </p:nvPicPr>
        <p:blipFill>
          <a:blip r:embed="rId4">
            <a:alphaModFix/>
          </a:blip>
          <a:stretch>
            <a:fillRect/>
          </a:stretch>
        </p:blipFill>
        <p:spPr>
          <a:xfrm>
            <a:off x="6080125" y="3886200"/>
            <a:ext cx="2619375" cy="1743075"/>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182561" y="122236"/>
            <a:ext cx="8802686" cy="1206499"/>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chemeClr val="lt2"/>
                </a:solidFill>
                <a:latin typeface="Times New Roman"/>
                <a:ea typeface="Times New Roman"/>
                <a:cs typeface="Times New Roman"/>
                <a:sym typeface="Times New Roman"/>
              </a:rPr>
              <a:t>What is the Job of the Document Expert?</a:t>
            </a:r>
          </a:p>
        </p:txBody>
      </p:sp>
      <p:sp>
        <p:nvSpPr>
          <p:cNvPr id="175" name="Shape 175"/>
          <p:cNvSpPr txBox="1">
            <a:spLocks noGrp="1"/>
          </p:cNvSpPr>
          <p:nvPr>
            <p:ph type="body" idx="1"/>
          </p:nvPr>
        </p:nvSpPr>
        <p:spPr>
          <a:xfrm>
            <a:off x="457200" y="1600200"/>
            <a:ext cx="5333999" cy="4525961"/>
          </a:xfrm>
          <a:prstGeom prst="rect">
            <a:avLst/>
          </a:prstGeom>
          <a:noFill/>
          <a:ln>
            <a:noFill/>
          </a:ln>
        </p:spPr>
        <p:txBody>
          <a:bodyPr lIns="92075" tIns="46025" rIns="92075" bIns="46025" anchor="t" anchorCtr="0">
            <a:noAutofit/>
          </a:bodyPr>
          <a:lstStyle/>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ID of individuals from handwriting</a:t>
            </a:r>
          </a:p>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Judgment of signatures as genuine or forgery</a:t>
            </a:r>
          </a:p>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The origin and history of documents</a:t>
            </a:r>
          </a:p>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Dating of documents</a:t>
            </a:r>
          </a:p>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The ID of alteration, additions and deletions from documents</a:t>
            </a:r>
          </a:p>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The ID of counterfeit documents</a:t>
            </a:r>
          </a:p>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Investigate computer printouts, commercial printing, paper, and ink</a:t>
            </a:r>
          </a:p>
        </p:txBody>
      </p:sp>
      <p:pic>
        <p:nvPicPr>
          <p:cNvPr id="176" name="Shape 176"/>
          <p:cNvPicPr preferRelativeResize="0"/>
          <p:nvPr/>
        </p:nvPicPr>
        <p:blipFill>
          <a:blip r:embed="rId3">
            <a:alphaModFix/>
          </a:blip>
          <a:stretch>
            <a:fillRect/>
          </a:stretch>
        </p:blipFill>
        <p:spPr>
          <a:xfrm>
            <a:off x="5715000" y="1828800"/>
            <a:ext cx="2600325" cy="1762125"/>
          </a:xfrm>
          <a:prstGeom prst="rect">
            <a:avLst/>
          </a:prstGeom>
          <a:noFill/>
          <a:ln>
            <a:noFill/>
          </a:ln>
        </p:spPr>
      </p:pic>
      <p:pic>
        <p:nvPicPr>
          <p:cNvPr id="177" name="Shape 177"/>
          <p:cNvPicPr preferRelativeResize="0"/>
          <p:nvPr/>
        </p:nvPicPr>
        <p:blipFill>
          <a:blip r:embed="rId4">
            <a:alphaModFix/>
          </a:blip>
          <a:stretch>
            <a:fillRect/>
          </a:stretch>
        </p:blipFill>
        <p:spPr>
          <a:xfrm>
            <a:off x="6172200" y="3810000"/>
            <a:ext cx="1905000" cy="2400300"/>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274637"/>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What is a Questioned Document?</a:t>
            </a:r>
          </a:p>
        </p:txBody>
      </p:sp>
      <p:sp>
        <p:nvSpPr>
          <p:cNvPr id="183" name="Shape 183"/>
          <p:cNvSpPr txBox="1"/>
          <p:nvPr/>
        </p:nvSpPr>
        <p:spPr>
          <a:xfrm>
            <a:off x="530225" y="3505200"/>
            <a:ext cx="8153399" cy="1200150"/>
          </a:xfrm>
          <a:prstGeom prst="rect">
            <a:avLst/>
          </a:prstGeom>
          <a:noFill/>
          <a:ln>
            <a:noFill/>
          </a:ln>
        </p:spPr>
        <p:txBody>
          <a:bodyPr lIns="91425" tIns="45700" rIns="91425" bIns="45700" anchor="t" anchorCtr="0">
            <a:noAutofit/>
          </a:bodyPr>
          <a:lstStyle/>
          <a:p>
            <a:pPr marL="0" marR="0" lvl="0" indent="0" algn="l" rtl="0">
              <a:spcBef>
                <a:spcPts val="0"/>
              </a:spcBef>
              <a:buClr>
                <a:schemeClr val="lt1"/>
              </a:buClr>
              <a:buSzPct val="25000"/>
              <a:buFont typeface="Times New Roman"/>
              <a:buNone/>
            </a:pPr>
            <a:r>
              <a:rPr lang="en-US" sz="1800" b="0" i="0" u="none" strike="noStrike" cap="none" baseline="0">
                <a:solidFill>
                  <a:schemeClr val="lt1"/>
                </a:solidFill>
                <a:latin typeface="Times New Roman"/>
                <a:ea typeface="Times New Roman"/>
                <a:cs typeface="Times New Roman"/>
                <a:sym typeface="Times New Roman"/>
              </a:rPr>
              <a:t>A questioned document is any signature, handwriting, typewriting, or other written mark whose source or authenticity is in dispute or uncertain.</a:t>
            </a:r>
          </a:p>
        </p:txBody>
      </p:sp>
      <p:pic>
        <p:nvPicPr>
          <p:cNvPr id="184" name="Shape 184"/>
          <p:cNvPicPr preferRelativeResize="0"/>
          <p:nvPr/>
        </p:nvPicPr>
        <p:blipFill>
          <a:blip r:embed="rId3">
            <a:alphaModFix/>
          </a:blip>
          <a:stretch>
            <a:fillRect/>
          </a:stretch>
        </p:blipFill>
        <p:spPr>
          <a:xfrm>
            <a:off x="3124200" y="1524000"/>
            <a:ext cx="2628900" cy="1743075"/>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457200" y="0"/>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1" i="0" u="none" strike="noStrike" cap="small" baseline="0">
                <a:solidFill>
                  <a:srgbClr val="FFFF00"/>
                </a:solidFill>
                <a:latin typeface="Times New Roman"/>
                <a:ea typeface="Times New Roman"/>
                <a:cs typeface="Times New Roman"/>
                <a:sym typeface="Times New Roman"/>
              </a:rPr>
              <a:t>History</a:t>
            </a:r>
          </a:p>
        </p:txBody>
      </p:sp>
      <p:sp>
        <p:nvSpPr>
          <p:cNvPr id="190" name="Shape 190"/>
          <p:cNvSpPr txBox="1">
            <a:spLocks noGrp="1"/>
          </p:cNvSpPr>
          <p:nvPr>
            <p:ph type="body" idx="1"/>
          </p:nvPr>
        </p:nvSpPr>
        <p:spPr>
          <a:xfrm>
            <a:off x="457200" y="1066800"/>
            <a:ext cx="8229600" cy="5333999"/>
          </a:xfrm>
          <a:prstGeom prst="rect">
            <a:avLst/>
          </a:prstGeom>
          <a:noFill/>
          <a:ln>
            <a:noFill/>
          </a:ln>
        </p:spPr>
        <p:txBody>
          <a:bodyPr lIns="92075" tIns="46025" rIns="92075" bIns="46025" anchor="t" anchorCtr="0">
            <a:noAutofit/>
          </a:bodyPr>
          <a:lstStyle/>
          <a:p>
            <a:pPr marL="0" marR="0" lvl="0" indent="0" algn="l" rtl="0">
              <a:lnSpc>
                <a:spcPct val="80000"/>
              </a:lnSpc>
              <a:spcBef>
                <a:spcPts val="0"/>
              </a:spcBef>
              <a:buClr>
                <a:schemeClr val="lt1"/>
              </a:buClr>
              <a:buSzPct val="60000"/>
              <a:buFont typeface="Arial"/>
              <a:buChar char="●"/>
            </a:pPr>
            <a:r>
              <a:rPr lang="en-US" sz="2500" b="0" i="0" u="none" strike="noStrike" cap="none" baseline="0">
                <a:solidFill>
                  <a:schemeClr val="lt1"/>
                </a:solidFill>
                <a:latin typeface="Times New Roman"/>
                <a:ea typeface="Times New Roman"/>
                <a:cs typeface="Times New Roman"/>
                <a:sym typeface="Times New Roman"/>
              </a:rPr>
              <a:t>Like fingerprints, every person’s handwriting is unique and personalized.  Handwriting is difficult to disguise or forge and analysis can provide a useful tool in forensics in excluding persons when determining a match between known material (</a:t>
            </a:r>
            <a:r>
              <a:rPr lang="en-US" sz="2500" b="1" i="0" u="none" strike="noStrike" cap="none" baseline="0">
                <a:solidFill>
                  <a:srgbClr val="997676"/>
                </a:solidFill>
                <a:latin typeface="Times New Roman"/>
                <a:ea typeface="Times New Roman"/>
                <a:cs typeface="Times New Roman"/>
                <a:sym typeface="Times New Roman"/>
              </a:rPr>
              <a:t>exemplar</a:t>
            </a:r>
            <a:r>
              <a:rPr lang="en-US" sz="2500" b="0" i="0" u="none" strike="noStrike" cap="none" baseline="0">
                <a:solidFill>
                  <a:schemeClr val="lt1"/>
                </a:solidFill>
                <a:latin typeface="Times New Roman"/>
                <a:ea typeface="Times New Roman"/>
                <a:cs typeface="Times New Roman"/>
                <a:sym typeface="Times New Roman"/>
              </a:rPr>
              <a:t>).</a:t>
            </a:r>
          </a:p>
          <a:p>
            <a:pPr marL="0" marR="0" lvl="0" indent="0" algn="l" rtl="0">
              <a:lnSpc>
                <a:spcPct val="80000"/>
              </a:lnSpc>
              <a:spcBef>
                <a:spcPts val="0"/>
              </a:spcBef>
              <a:buClr>
                <a:schemeClr val="lt1"/>
              </a:buClr>
              <a:buSzPct val="60000"/>
              <a:buFont typeface="Arial"/>
              <a:buChar char="●"/>
            </a:pPr>
            <a:r>
              <a:rPr lang="en-US" sz="2500" b="0" i="0" u="none" strike="noStrike" cap="none" baseline="0">
                <a:solidFill>
                  <a:schemeClr val="lt1"/>
                </a:solidFill>
                <a:latin typeface="Times New Roman"/>
                <a:ea typeface="Times New Roman"/>
                <a:cs typeface="Times New Roman"/>
                <a:sym typeface="Times New Roman"/>
              </a:rPr>
              <a:t>1930s, handwriting played a great role in the trial of </a:t>
            </a:r>
            <a:r>
              <a:rPr lang="en-US" sz="2500" b="1" i="0" u="none" strike="noStrike" cap="none" baseline="0">
                <a:solidFill>
                  <a:schemeClr val="lt1"/>
                </a:solidFill>
                <a:latin typeface="Times New Roman"/>
                <a:ea typeface="Times New Roman"/>
                <a:cs typeface="Times New Roman"/>
                <a:sym typeface="Times New Roman"/>
              </a:rPr>
              <a:t>Bruno Richard Hauptmann </a:t>
            </a:r>
            <a:r>
              <a:rPr lang="en-US" sz="2500" b="0" i="0" u="none" strike="noStrike" cap="none" baseline="0">
                <a:solidFill>
                  <a:schemeClr val="lt1"/>
                </a:solidFill>
                <a:latin typeface="Times New Roman"/>
                <a:ea typeface="Times New Roman"/>
                <a:cs typeface="Times New Roman"/>
                <a:sym typeface="Times New Roman"/>
              </a:rPr>
              <a:t>for the kidnapping and murder of the son of </a:t>
            </a:r>
            <a:r>
              <a:rPr lang="en-US" sz="2500" b="1" i="0" u="none" strike="noStrike" cap="none" baseline="0">
                <a:solidFill>
                  <a:schemeClr val="lt1"/>
                </a:solidFill>
                <a:latin typeface="Times New Roman"/>
                <a:ea typeface="Times New Roman"/>
                <a:cs typeface="Times New Roman"/>
                <a:sym typeface="Times New Roman"/>
              </a:rPr>
              <a:t>Charles Lindbergh</a:t>
            </a:r>
            <a:r>
              <a:rPr lang="en-US" sz="2500" b="0" i="0" u="none" strike="noStrike" cap="none" baseline="0">
                <a:solidFill>
                  <a:schemeClr val="lt1"/>
                </a:solidFill>
                <a:latin typeface="Times New Roman"/>
                <a:ea typeface="Times New Roman"/>
                <a:cs typeface="Times New Roman"/>
                <a:sym typeface="Times New Roman"/>
              </a:rPr>
              <a:t>.  Analysis of the many ransom notes, along with samples, led to Hauptmann’s conviction and execution.  Hauptmann’s involvement is still being questioned due to handling of the documents.</a:t>
            </a:r>
          </a:p>
          <a:p>
            <a:pPr marL="0" marR="0" lvl="0" indent="0" algn="l" rtl="0">
              <a:lnSpc>
                <a:spcPct val="80000"/>
              </a:lnSpc>
              <a:spcBef>
                <a:spcPts val="0"/>
              </a:spcBef>
              <a:buClr>
                <a:schemeClr val="lt1"/>
              </a:buClr>
              <a:buSzPct val="60000"/>
              <a:buFont typeface="Arial"/>
              <a:buChar char="●"/>
            </a:pPr>
            <a:r>
              <a:rPr lang="en-US" sz="2500" b="0" i="0" u="none" strike="noStrike" cap="none" baseline="0">
                <a:solidFill>
                  <a:schemeClr val="lt1"/>
                </a:solidFill>
                <a:latin typeface="Times New Roman"/>
                <a:ea typeface="Times New Roman"/>
                <a:cs typeface="Times New Roman"/>
                <a:sym typeface="Times New Roman"/>
              </a:rPr>
              <a:t>Courts have not always accepted handwriting analysis as a creditable form of evidence.  </a:t>
            </a:r>
            <a:r>
              <a:rPr lang="en-US" sz="2500" b="1" i="0" u="none" strike="noStrike" cap="none" baseline="0">
                <a:solidFill>
                  <a:schemeClr val="lt1"/>
                </a:solidFill>
                <a:latin typeface="Times New Roman"/>
                <a:ea typeface="Times New Roman"/>
                <a:cs typeface="Times New Roman"/>
                <a:sym typeface="Times New Roman"/>
              </a:rPr>
              <a:t>In 1999, the U.S. Court of Appeals determined that handwriting analysis qualified as a form of expert testimony.</a:t>
            </a:r>
          </a:p>
          <a:p>
            <a:pPr marL="0" marR="0" lvl="0" indent="0" algn="l" rtl="0">
              <a:spcBef>
                <a:spcPts val="0"/>
              </a:spcBef>
              <a:buNone/>
            </a:pPr>
            <a:endParaRPr sz="1800" b="0" i="0" u="none" strike="noStrike" cap="none" baseline="0">
              <a:solidFill>
                <a:schemeClr val="lt1"/>
              </a:solidFill>
              <a:latin typeface="Times New Roman"/>
              <a:ea typeface="Times New Roman"/>
              <a:cs typeface="Times New Roman"/>
              <a:sym typeface="Times New Roman"/>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457200" y="274637"/>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What are the Most Common Questioned Documents?</a:t>
            </a:r>
          </a:p>
        </p:txBody>
      </p:sp>
      <p:sp>
        <p:nvSpPr>
          <p:cNvPr id="196" name="Shape 196"/>
          <p:cNvSpPr txBox="1">
            <a:spLocks noGrp="1"/>
          </p:cNvSpPr>
          <p:nvPr>
            <p:ph type="body" idx="1"/>
          </p:nvPr>
        </p:nvSpPr>
        <p:spPr>
          <a:xfrm>
            <a:off x="304800" y="1981200"/>
            <a:ext cx="4040187" cy="3951286"/>
          </a:xfrm>
          <a:prstGeom prst="rect">
            <a:avLst/>
          </a:prstGeom>
          <a:noFill/>
          <a:ln>
            <a:noFill/>
          </a:ln>
        </p:spPr>
        <p:txBody>
          <a:bodyPr lIns="92075" tIns="46025" rIns="92075" bIns="46025" anchor="t" anchorCtr="0">
            <a:noAutofit/>
          </a:bodyPr>
          <a:lstStyle/>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Letters</a:t>
            </a:r>
          </a:p>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Checks</a:t>
            </a:r>
          </a:p>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Drivers Licenses</a:t>
            </a:r>
          </a:p>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Contracts</a:t>
            </a:r>
          </a:p>
          <a:p>
            <a:pPr marL="0" marR="0" lvl="0" indent="0" algn="l" rtl="0">
              <a:spcBef>
                <a:spcPts val="0"/>
              </a:spcBef>
              <a:buClr>
                <a:schemeClr val="lt1"/>
              </a:buClr>
              <a:buSzPct val="60416"/>
              <a:buFont typeface="Arial"/>
              <a:buChar char="●"/>
            </a:pPr>
            <a:r>
              <a:rPr lang="en-US" sz="2400" b="0" i="0" u="none" strike="noStrike" cap="none" baseline="0">
                <a:solidFill>
                  <a:schemeClr val="lt1"/>
                </a:solidFill>
                <a:latin typeface="Times New Roman"/>
                <a:ea typeface="Times New Roman"/>
                <a:cs typeface="Times New Roman"/>
                <a:sym typeface="Times New Roman"/>
              </a:rPr>
              <a:t>Wills</a:t>
            </a:r>
          </a:p>
        </p:txBody>
      </p:sp>
      <p:sp>
        <p:nvSpPr>
          <p:cNvPr id="197" name="Shape 197"/>
          <p:cNvSpPr txBox="1">
            <a:spLocks noGrp="1"/>
          </p:cNvSpPr>
          <p:nvPr>
            <p:ph type="body" idx="2"/>
          </p:nvPr>
        </p:nvSpPr>
        <p:spPr>
          <a:xfrm>
            <a:off x="3733800" y="1752600"/>
            <a:ext cx="4041774" cy="3951286"/>
          </a:xfrm>
          <a:prstGeom prst="rect">
            <a:avLst/>
          </a:prstGeom>
          <a:noFill/>
          <a:ln>
            <a:noFill/>
          </a:ln>
        </p:spPr>
        <p:txBody>
          <a:bodyPr lIns="92075" tIns="46025" rIns="92075" bIns="46025" anchor="t" anchorCtr="0">
            <a:noAutofit/>
          </a:bodyPr>
          <a:lstStyle/>
          <a:p>
            <a:pPr marL="0" marR="0" lvl="0" indent="0" algn="l" rtl="0">
              <a:spcBef>
                <a:spcPts val="0"/>
              </a:spcBef>
              <a:buSzPct val="25000"/>
              <a:buNone/>
            </a:pPr>
            <a:r>
              <a:rPr lang="en-US" sz="2400" b="0" i="0" u="none" strike="noStrike" cap="none" baseline="0">
                <a:solidFill>
                  <a:schemeClr val="lt1"/>
                </a:solidFill>
                <a:latin typeface="Times New Roman"/>
                <a:ea typeface="Times New Roman"/>
                <a:cs typeface="Times New Roman"/>
                <a:sym typeface="Times New Roman"/>
              </a:rPr>
              <a:t>Voter Registration</a:t>
            </a:r>
          </a:p>
          <a:p>
            <a:pPr marL="0" marR="0" lvl="0" indent="0" algn="l" rtl="0">
              <a:spcBef>
                <a:spcPts val="0"/>
              </a:spcBef>
              <a:buSzPct val="25000"/>
              <a:buNone/>
            </a:pPr>
            <a:r>
              <a:rPr lang="en-US" sz="2400" b="0" i="0" u="none" strike="noStrike" cap="none" baseline="0">
                <a:solidFill>
                  <a:schemeClr val="lt1"/>
                </a:solidFill>
                <a:latin typeface="Times New Roman"/>
                <a:ea typeface="Times New Roman"/>
                <a:cs typeface="Times New Roman"/>
                <a:sym typeface="Times New Roman"/>
              </a:rPr>
              <a:t>Passports</a:t>
            </a:r>
          </a:p>
          <a:p>
            <a:pPr marL="0" marR="0" lvl="0" indent="0" algn="l" rtl="0">
              <a:spcBef>
                <a:spcPts val="0"/>
              </a:spcBef>
              <a:buSzPct val="25000"/>
              <a:buNone/>
            </a:pPr>
            <a:r>
              <a:rPr lang="en-US" sz="2400" b="0" i="0" u="none" strike="noStrike" cap="none" baseline="0">
                <a:solidFill>
                  <a:schemeClr val="lt1"/>
                </a:solidFill>
                <a:latin typeface="Times New Roman"/>
                <a:ea typeface="Times New Roman"/>
                <a:cs typeface="Times New Roman"/>
                <a:sym typeface="Times New Roman"/>
              </a:rPr>
              <a:t>Petitions</a:t>
            </a:r>
          </a:p>
          <a:p>
            <a:pPr marL="0" marR="0" lvl="0" indent="0" algn="l" rtl="0">
              <a:spcBef>
                <a:spcPts val="0"/>
              </a:spcBef>
              <a:buSzPct val="25000"/>
              <a:buNone/>
            </a:pPr>
            <a:r>
              <a:rPr lang="en-US" sz="2400" b="0" i="0" u="none" strike="noStrike" cap="none" baseline="0">
                <a:solidFill>
                  <a:schemeClr val="lt1"/>
                </a:solidFill>
                <a:latin typeface="Times New Roman"/>
                <a:ea typeface="Times New Roman"/>
                <a:cs typeface="Times New Roman"/>
                <a:sym typeface="Times New Roman"/>
              </a:rPr>
              <a:t>Threatening letters</a:t>
            </a:r>
          </a:p>
          <a:p>
            <a:pPr marL="0" marR="0" lvl="0" indent="0" algn="l" rtl="0">
              <a:spcBef>
                <a:spcPts val="0"/>
              </a:spcBef>
              <a:buSzPct val="25000"/>
              <a:buNone/>
            </a:pPr>
            <a:r>
              <a:rPr lang="en-US" sz="2400" b="0" i="0" u="none" strike="noStrike" cap="none" baseline="0">
                <a:solidFill>
                  <a:schemeClr val="lt1"/>
                </a:solidFill>
                <a:latin typeface="Times New Roman"/>
                <a:ea typeface="Times New Roman"/>
                <a:cs typeface="Times New Roman"/>
                <a:sym typeface="Times New Roman"/>
              </a:rPr>
              <a:t>Suicide notes</a:t>
            </a:r>
          </a:p>
          <a:p>
            <a:pPr marL="0" marR="0" lvl="0" indent="0" algn="l" rtl="0">
              <a:spcBef>
                <a:spcPts val="0"/>
              </a:spcBef>
              <a:buSzPct val="25000"/>
              <a:buNone/>
            </a:pPr>
            <a:r>
              <a:rPr lang="en-US" sz="2400" b="0" i="0" u="none" strike="noStrike" cap="none" baseline="0">
                <a:solidFill>
                  <a:schemeClr val="lt1"/>
                </a:solidFill>
                <a:latin typeface="Times New Roman"/>
                <a:ea typeface="Times New Roman"/>
                <a:cs typeface="Times New Roman"/>
                <a:sym typeface="Times New Roman"/>
              </a:rPr>
              <a:t>Lottery tickets</a:t>
            </a:r>
          </a:p>
        </p:txBody>
      </p:sp>
      <p:pic>
        <p:nvPicPr>
          <p:cNvPr id="198" name="Shape 198"/>
          <p:cNvPicPr preferRelativeResize="0"/>
          <p:nvPr/>
        </p:nvPicPr>
        <p:blipFill>
          <a:blip r:embed="rId3">
            <a:alphaModFix/>
          </a:blip>
          <a:stretch>
            <a:fillRect/>
          </a:stretch>
        </p:blipFill>
        <p:spPr>
          <a:xfrm>
            <a:off x="1395412" y="4648200"/>
            <a:ext cx="2466975" cy="1847850"/>
          </a:xfrm>
          <a:prstGeom prst="rect">
            <a:avLst/>
          </a:prstGeom>
          <a:noFill/>
          <a:ln>
            <a:noFill/>
          </a:ln>
        </p:spPr>
      </p:pic>
      <p:pic>
        <p:nvPicPr>
          <p:cNvPr id="199" name="Shape 199"/>
          <p:cNvPicPr preferRelativeResize="0"/>
          <p:nvPr/>
        </p:nvPicPr>
        <p:blipFill>
          <a:blip r:embed="rId4">
            <a:alphaModFix/>
          </a:blip>
          <a:stretch>
            <a:fillRect/>
          </a:stretch>
        </p:blipFill>
        <p:spPr>
          <a:xfrm>
            <a:off x="4316412" y="4516437"/>
            <a:ext cx="2476500" cy="1847850"/>
          </a:xfrm>
          <a:prstGeom prst="rect">
            <a:avLst/>
          </a:prstGeom>
          <a:noFill/>
          <a:ln>
            <a:noFill/>
          </a:ln>
        </p:spPr>
      </p:pic>
      <p:pic>
        <p:nvPicPr>
          <p:cNvPr id="200" name="Shape 200"/>
          <p:cNvPicPr preferRelativeResize="0"/>
          <p:nvPr/>
        </p:nvPicPr>
        <p:blipFill>
          <a:blip r:embed="rId5">
            <a:alphaModFix/>
          </a:blip>
          <a:stretch>
            <a:fillRect/>
          </a:stretch>
        </p:blipFill>
        <p:spPr>
          <a:xfrm>
            <a:off x="6934200" y="1981200"/>
            <a:ext cx="2038350" cy="2238375"/>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a:spLocks noGrp="1"/>
          </p:cNvSpPr>
          <p:nvPr>
            <p:ph type="title"/>
          </p:nvPr>
        </p:nvSpPr>
        <p:spPr>
          <a:xfrm>
            <a:off x="457200" y="0"/>
            <a:ext cx="8229600" cy="1143000"/>
          </a:xfrm>
          <a:prstGeom prst="rect">
            <a:avLst/>
          </a:prstGeom>
          <a:noFill/>
          <a:ln>
            <a:noFill/>
          </a:ln>
        </p:spPr>
        <p:txBody>
          <a:bodyPr lIns="92075" tIns="46025" rIns="92075" bIns="46025" anchor="ctr" anchorCtr="0">
            <a:noAutofit/>
          </a:bodyPr>
          <a:lstStyle/>
          <a:p>
            <a:pPr marL="0" marR="0" lvl="0" indent="0" algn="ctr" rtl="0">
              <a:spcBef>
                <a:spcPts val="0"/>
              </a:spcBef>
              <a:spcAft>
                <a:spcPts val="0"/>
              </a:spcAft>
              <a:buClr>
                <a:schemeClr val="lt2"/>
              </a:buClr>
              <a:buSzPct val="25000"/>
              <a:buFont typeface="Times New Roman"/>
              <a:buNone/>
            </a:pPr>
            <a:r>
              <a:rPr lang="en-US"/>
              <a:t/>
            </a:r>
            <a:br>
              <a:rPr lang="en-US"/>
            </a:br>
            <a:r>
              <a:rPr lang="en-US" sz="3200" b="1" i="0" u="none" strike="noStrike" cap="small" baseline="0">
                <a:solidFill>
                  <a:srgbClr val="FF9900"/>
                </a:solidFill>
                <a:latin typeface="Times New Roman"/>
                <a:ea typeface="Times New Roman"/>
                <a:cs typeface="Times New Roman"/>
                <a:sym typeface="Times New Roman"/>
              </a:rPr>
              <a:t>What are the Three Steps in the Process of Analyzing a handwriting Sample?</a:t>
            </a:r>
          </a:p>
        </p:txBody>
      </p:sp>
      <p:sp>
        <p:nvSpPr>
          <p:cNvPr id="206" name="Shape 206"/>
          <p:cNvSpPr txBox="1">
            <a:spLocks noGrp="1"/>
          </p:cNvSpPr>
          <p:nvPr>
            <p:ph type="body" idx="1"/>
          </p:nvPr>
        </p:nvSpPr>
        <p:spPr>
          <a:xfrm>
            <a:off x="457200" y="1143000"/>
            <a:ext cx="8229600" cy="5714999"/>
          </a:xfrm>
          <a:prstGeom prst="rect">
            <a:avLst/>
          </a:prstGeom>
          <a:noFill/>
          <a:ln>
            <a:noFill/>
          </a:ln>
        </p:spPr>
        <p:txBody>
          <a:bodyPr lIns="92075" tIns="46025" rIns="92075" bIns="46025" anchor="t" anchorCtr="0">
            <a:noAutofit/>
          </a:bodyPr>
          <a:lstStyle/>
          <a:p>
            <a:pPr marL="0" marR="0" lvl="0" indent="0" algn="l" rtl="0">
              <a:spcBef>
                <a:spcPts val="400"/>
              </a:spcBef>
              <a:spcAft>
                <a:spcPts val="0"/>
              </a:spcAft>
              <a:buClr>
                <a:schemeClr val="lt1"/>
              </a:buClr>
              <a:buFont typeface="Times New Roman"/>
              <a:buNone/>
            </a:pPr>
            <a:endParaRPr sz="2000" b="0" i="0" u="none" strike="noStrike" cap="none" baseline="0">
              <a:solidFill>
                <a:schemeClr val="lt1"/>
              </a:solidFill>
              <a:latin typeface="Times New Roman"/>
              <a:ea typeface="Times New Roman"/>
              <a:cs typeface="Times New Roman"/>
              <a:sym typeface="Times New Roman"/>
            </a:endParaRPr>
          </a:p>
          <a:p>
            <a:pPr marL="0" marR="0" lvl="0" indent="0" algn="l" rtl="0">
              <a:lnSpc>
                <a:spcPct val="80000"/>
              </a:lnSpc>
              <a:spcBef>
                <a:spcPts val="480"/>
              </a:spcBef>
              <a:spcAft>
                <a:spcPts val="0"/>
              </a:spcAft>
              <a:buClr>
                <a:schemeClr val="lt1"/>
              </a:buClr>
              <a:buSzPct val="25000"/>
              <a:buFont typeface="Times New Roman"/>
              <a:buNone/>
            </a:pPr>
            <a:r>
              <a:rPr lang="en-US" sz="2400" b="0" i="0" u="none" strike="noStrike" cap="none" baseline="0">
                <a:solidFill>
                  <a:schemeClr val="lt1"/>
                </a:solidFill>
                <a:latin typeface="Times New Roman"/>
                <a:ea typeface="Times New Roman"/>
                <a:cs typeface="Times New Roman"/>
                <a:sym typeface="Times New Roman"/>
              </a:rPr>
              <a:t>There are 3 basic steps in the process of analyzing a handwriting sample.  </a:t>
            </a:r>
          </a:p>
          <a:p>
            <a:pPr marL="0" marR="0" lvl="0" indent="0" algn="l" rtl="0">
              <a:spcBef>
                <a:spcPts val="400"/>
              </a:spcBef>
              <a:spcAft>
                <a:spcPts val="0"/>
              </a:spcAft>
              <a:buClr>
                <a:schemeClr val="lt1"/>
              </a:buClr>
              <a:buFont typeface="Times New Roman"/>
              <a:buNone/>
            </a:pPr>
            <a:endParaRPr sz="2000" b="0" i="0" u="none" strike="noStrike" cap="none" baseline="0">
              <a:solidFill>
                <a:schemeClr val="lt1"/>
              </a:solidFill>
              <a:latin typeface="Times New Roman"/>
              <a:ea typeface="Times New Roman"/>
              <a:cs typeface="Times New Roman"/>
              <a:sym typeface="Times New Roman"/>
            </a:endParaRPr>
          </a:p>
          <a:p>
            <a:pPr marL="0" marR="0" lvl="1" indent="914400" algn="l" rtl="0">
              <a:lnSpc>
                <a:spcPct val="80000"/>
              </a:lnSpc>
              <a:spcBef>
                <a:spcPts val="480"/>
              </a:spcBef>
              <a:spcAft>
                <a:spcPts val="0"/>
              </a:spcAft>
              <a:buClr>
                <a:schemeClr val="lt1"/>
              </a:buClr>
              <a:buSzPct val="100000"/>
              <a:buFont typeface="Times New Roman"/>
              <a:buAutoNum type="arabicPeriod"/>
            </a:pPr>
            <a:r>
              <a:rPr lang="en-US" sz="2400" b="1" i="0" u="none" strike="noStrike" cap="none" baseline="0">
                <a:solidFill>
                  <a:srgbClr val="FFFF00"/>
                </a:solidFill>
                <a:latin typeface="Times New Roman"/>
                <a:ea typeface="Times New Roman"/>
                <a:cs typeface="Times New Roman"/>
                <a:sym typeface="Times New Roman"/>
              </a:rPr>
              <a:t>The questioned document and the standards (exemplars) are examined and detectable characteristics are recorded.  A sample should be obtained without letting the person know what for if possible.  Great exemplars would be letters, greeting cards, and notes. </a:t>
            </a:r>
          </a:p>
          <a:p>
            <a:pPr marL="0" marR="0" lvl="1" indent="914400" algn="l" rtl="0">
              <a:lnSpc>
                <a:spcPct val="80000"/>
              </a:lnSpc>
              <a:spcBef>
                <a:spcPts val="480"/>
              </a:spcBef>
              <a:spcAft>
                <a:spcPts val="0"/>
              </a:spcAft>
              <a:buClr>
                <a:schemeClr val="lt1"/>
              </a:buClr>
              <a:buSzPct val="100000"/>
              <a:buFont typeface="Times New Roman"/>
              <a:buAutoNum type="arabicPeriod"/>
            </a:pPr>
            <a:r>
              <a:rPr lang="en-US" sz="2400" b="1" i="0" u="none" strike="noStrike" cap="none" baseline="0">
                <a:solidFill>
                  <a:srgbClr val="FFFF00"/>
                </a:solidFill>
                <a:latin typeface="Times New Roman"/>
                <a:ea typeface="Times New Roman"/>
                <a:cs typeface="Times New Roman"/>
                <a:sym typeface="Times New Roman"/>
              </a:rPr>
              <a:t>Characteristics of the questioned item are compared with the known standard.  </a:t>
            </a:r>
          </a:p>
          <a:p>
            <a:pPr marL="0" marR="0" lvl="1" indent="914400" algn="l" rtl="0">
              <a:lnSpc>
                <a:spcPct val="80000"/>
              </a:lnSpc>
              <a:spcBef>
                <a:spcPts val="480"/>
              </a:spcBef>
              <a:spcAft>
                <a:spcPts val="0"/>
              </a:spcAft>
              <a:buClr>
                <a:schemeClr val="lt1"/>
              </a:buClr>
              <a:buSzPct val="100000"/>
              <a:buFont typeface="Times New Roman"/>
              <a:buAutoNum type="arabicPeriod"/>
            </a:pPr>
            <a:r>
              <a:rPr lang="en-US" sz="2400" b="1" i="0" u="none" strike="noStrike" cap="none" baseline="0">
                <a:solidFill>
                  <a:srgbClr val="FFFF00"/>
                </a:solidFill>
                <a:latin typeface="Times New Roman"/>
                <a:ea typeface="Times New Roman"/>
                <a:cs typeface="Times New Roman"/>
                <a:sym typeface="Times New Roman"/>
              </a:rPr>
              <a:t>Experts determine which characteristics are valuable for drawing a conclusion about the authenticity and authorship of the questioned document.</a:t>
            </a:r>
          </a:p>
        </p:txBody>
      </p:sp>
    </p:spTree>
  </p:cSld>
  <p:clrMapOvr>
    <a:masterClrMapping/>
  </p:clrMapOvr>
  <p:transition spd="slow">
    <p:cut/>
  </p:transition>
</p:sld>
</file>

<file path=ppt/theme/theme1.xml><?xml version="1.0" encoding="utf-8"?>
<a:theme xmlns:a="http://schemas.openxmlformats.org/drawingml/2006/main" name="Custom Theme">
  <a:themeElements>
    <a:clrScheme name="Quill Pen 1">
      <a:dk1>
        <a:srgbClr val="FFCC66"/>
      </a:dk1>
      <a:lt1>
        <a:srgbClr val="800000"/>
      </a:lt1>
      <a:dk2>
        <a:srgbClr val="FFCC66"/>
      </a:dk2>
      <a:lt2>
        <a:srgbClr val="000000"/>
      </a:lt2>
      <a:accent1>
        <a:srgbClr val="339933"/>
      </a:accent1>
      <a:accent2>
        <a:srgbClr val="CC6600"/>
      </a:accent2>
      <a:accent3>
        <a:srgbClr val="800000"/>
      </a:accent3>
      <a:accent4>
        <a:srgbClr val="339933"/>
      </a:accent4>
      <a:accent5>
        <a:srgbClr val="CC6600"/>
      </a:accent5>
      <a:accent6>
        <a:srgbClr val="800000"/>
      </a:accent6>
      <a:hlink>
        <a:srgbClr val="0033CC"/>
      </a:hlink>
      <a:folHlink>
        <a:srgbClr val="FFCC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1_Quill Pen 1">
      <a:dk1>
        <a:srgbClr val="FFCC66"/>
      </a:dk1>
      <a:lt1>
        <a:srgbClr val="800000"/>
      </a:lt1>
      <a:dk2>
        <a:srgbClr val="FFCC66"/>
      </a:dk2>
      <a:lt2>
        <a:srgbClr val="000000"/>
      </a:lt2>
      <a:accent1>
        <a:srgbClr val="339933"/>
      </a:accent1>
      <a:accent2>
        <a:srgbClr val="CC6600"/>
      </a:accent2>
      <a:accent3>
        <a:srgbClr val="800000"/>
      </a:accent3>
      <a:accent4>
        <a:srgbClr val="339933"/>
      </a:accent4>
      <a:accent5>
        <a:srgbClr val="CC6600"/>
      </a:accent5>
      <a:accent6>
        <a:srgbClr val="800000"/>
      </a:accent6>
      <a:hlink>
        <a:srgbClr val="0033CC"/>
      </a:hlink>
      <a:folHlink>
        <a:srgbClr val="FFCC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2804</Words>
  <Application>Microsoft Office PowerPoint</Application>
  <PresentationFormat>On-screen Show (4:3)</PresentationFormat>
  <Paragraphs>308</Paragraphs>
  <Slides>36</Slides>
  <Notes>36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36</vt:i4>
      </vt:variant>
    </vt:vector>
  </HeadingPairs>
  <TitlesOfParts>
    <vt:vector size="43" baseType="lpstr">
      <vt:lpstr>Arial</vt:lpstr>
      <vt:lpstr>Arial Black</vt:lpstr>
      <vt:lpstr>Courier New</vt:lpstr>
      <vt:lpstr>Times New Roman</vt:lpstr>
      <vt:lpstr>Wingdings</vt:lpstr>
      <vt:lpstr>Custom Theme</vt:lpstr>
      <vt:lpstr>Custom Theme</vt:lpstr>
      <vt:lpstr>Chapter 10 Handwriting Analysis, Forgery, and Counterfeiting</vt:lpstr>
      <vt:lpstr>Vocabulary</vt:lpstr>
      <vt:lpstr>What is the Goal of Forensic Handwriting?</vt:lpstr>
      <vt:lpstr>What is a Document Expert?</vt:lpstr>
      <vt:lpstr>What is the Job of the Document Expert?</vt:lpstr>
      <vt:lpstr>What is a Questioned Document?</vt:lpstr>
      <vt:lpstr>History</vt:lpstr>
      <vt:lpstr>What are the Most Common Questioned Documents?</vt:lpstr>
      <vt:lpstr> What are the Three Steps in the Process of Analyzing a handwriting Sample?</vt:lpstr>
      <vt:lpstr>Handwriting and Forgery</vt:lpstr>
      <vt:lpstr> </vt:lpstr>
      <vt:lpstr>Characteristics of Handwriting</vt:lpstr>
      <vt:lpstr> </vt:lpstr>
      <vt:lpstr> </vt:lpstr>
      <vt:lpstr>Technology Used in Handwriting Analysis</vt:lpstr>
      <vt:lpstr>Handwriting in the Courtroom</vt:lpstr>
      <vt:lpstr>Shortcomings in Handwriting Analysis </vt:lpstr>
      <vt:lpstr>Checking For Understanding</vt:lpstr>
      <vt:lpstr>What is Forgery?</vt:lpstr>
      <vt:lpstr>What is Fradulence?</vt:lpstr>
      <vt:lpstr>Preventing Check Forgery </vt:lpstr>
      <vt:lpstr>Literary Forgery</vt:lpstr>
      <vt:lpstr>Counterfeiting</vt:lpstr>
      <vt:lpstr>          Counterfeiting </vt:lpstr>
      <vt:lpstr>Detecting Counterfeit Currency</vt:lpstr>
      <vt:lpstr>DISTINGUISHING FROM COUNTERFIT</vt:lpstr>
      <vt:lpstr> </vt:lpstr>
      <vt:lpstr> </vt:lpstr>
      <vt:lpstr>$ AT THE CHEKOUT COUNTER</vt:lpstr>
      <vt:lpstr>PowerPoint Presentation</vt:lpstr>
      <vt:lpstr>Methods of Handwriting Forgery</vt:lpstr>
      <vt:lpstr>PowerPoint Presentation</vt:lpstr>
      <vt:lpstr>PowerPoint Presentation</vt:lpstr>
      <vt:lpstr>PowerPoint Presentation</vt:lpstr>
      <vt:lpstr>Famous Forgers and Forgeries</vt:lpstr>
      <vt:lpstr>More about Document Analysis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 Handwriting Analysis, Forgery, and Counterfeiting</dc:title>
  <dc:creator>Shawn Laxson</dc:creator>
  <cp:lastModifiedBy>Carlton, Leah</cp:lastModifiedBy>
  <cp:revision>1</cp:revision>
  <dcterms:modified xsi:type="dcterms:W3CDTF">2018-03-20T15:22:34Z</dcterms:modified>
</cp:coreProperties>
</file>