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7" r:id="rId3"/>
    <p:sldId id="278" r:id="rId4"/>
    <p:sldId id="279" r:id="rId5"/>
    <p:sldId id="280" r:id="rId6"/>
    <p:sldId id="260" r:id="rId7"/>
    <p:sldId id="281"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smtClean="0"/>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2F44DB-D2A1-4CA3-BDA6-76796A259178}" type="datetimeFigureOut">
              <a:rPr lang="en-US" smtClean="0"/>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1820611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2F44DB-D2A1-4CA3-BDA6-76796A259178}" type="datetimeFigureOut">
              <a:rPr lang="en-US" smtClean="0"/>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191251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152F44DB-D2A1-4CA3-BDA6-76796A259178}" type="datetimeFigureOut">
              <a:rPr lang="en-US" smtClean="0"/>
              <a:t>8/3/2016</a:t>
            </a:fld>
            <a:endParaRPr lang="en-US"/>
          </a:p>
        </p:txBody>
      </p:sp>
      <p:sp>
        <p:nvSpPr>
          <p:cNvPr id="5" name="Footer Placeholder 4"/>
          <p:cNvSpPr>
            <a:spLocks noGrp="1"/>
          </p:cNvSpPr>
          <p:nvPr>
            <p:ph type="ftr" sz="quarter" idx="11"/>
          </p:nvPr>
        </p:nvSpPr>
        <p:spPr>
          <a:xfrm>
            <a:off x="2832102" y="6422855"/>
            <a:ext cx="3209752" cy="365125"/>
          </a:xfrm>
        </p:spPr>
        <p:txBody>
          <a:bodyPr/>
          <a:lstStyle/>
          <a:p>
            <a:endParaRPr lang="en-US"/>
          </a:p>
        </p:txBody>
      </p:sp>
      <p:sp>
        <p:nvSpPr>
          <p:cNvPr id="6" name="Slide Number Placeholder 5"/>
          <p:cNvSpPr>
            <a:spLocks noGrp="1"/>
          </p:cNvSpPr>
          <p:nvPr>
            <p:ph type="sldNum" sz="quarter" idx="12"/>
          </p:nvPr>
        </p:nvSpPr>
        <p:spPr>
          <a:xfrm>
            <a:off x="6054787" y="6422855"/>
            <a:ext cx="659819" cy="365125"/>
          </a:xfrm>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688857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2F44DB-D2A1-4CA3-BDA6-76796A259178}" type="datetimeFigureOut">
              <a:rPr lang="en-US" smtClean="0"/>
              <a:t>8/3/2016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3628951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52F44DB-D2A1-4CA3-BDA6-76796A259178}" type="datetimeFigureOut">
              <a:rPr lang="en-US" smtClean="0"/>
              <a:t>8/3/2016</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8D44CD0-B093-406F-AE65-DEE96C3B9538}" type="slidenum">
              <a:rPr lang="en-US" smtClean="0"/>
              <a:t>‹#›</a:t>
            </a:fld>
            <a:endParaRPr lang="en-US"/>
          </a:p>
        </p:txBody>
      </p:sp>
    </p:spTree>
    <p:extLst>
      <p:ext uri="{BB962C8B-B14F-4D97-AF65-F5344CB8AC3E}">
        <p14:creationId xmlns:p14="http://schemas.microsoft.com/office/powerpoint/2010/main" val="32946047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2F44DB-D2A1-4CA3-BDA6-76796A259178}" type="datetimeFigureOut">
              <a:rPr lang="en-US" smtClean="0"/>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252056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2F44DB-D2A1-4CA3-BDA6-76796A259178}" type="datetimeFigureOut">
              <a:rPr lang="en-US" smtClean="0"/>
              <a:t>8/3/2016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1534465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2F44DB-D2A1-4CA3-BDA6-76796A259178}" type="datetimeFigureOut">
              <a:rPr lang="en-US" smtClean="0"/>
              <a:t>8/3/2016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85052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F44DB-D2A1-4CA3-BDA6-76796A259178}" type="datetimeFigureOut">
              <a:rPr lang="en-US" smtClean="0"/>
              <a:t>8/3/2016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3959246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52F44DB-D2A1-4CA3-BDA6-76796A259178}" type="datetimeFigureOut">
              <a:rPr lang="en-US" smtClean="0"/>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57641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52F44DB-D2A1-4CA3-BDA6-76796A259178}" type="datetimeFigureOut">
              <a:rPr lang="en-US" smtClean="0"/>
              <a:t>8/3/2016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44CD0-B093-406F-AE65-DEE96C3B9538}" type="slidenum">
              <a:rPr lang="en-US" smtClean="0"/>
              <a:t>‹#›</a:t>
            </a:fld>
            <a:endParaRPr lang="en-US"/>
          </a:p>
        </p:txBody>
      </p:sp>
    </p:spTree>
    <p:extLst>
      <p:ext uri="{BB962C8B-B14F-4D97-AF65-F5344CB8AC3E}">
        <p14:creationId xmlns:p14="http://schemas.microsoft.com/office/powerpoint/2010/main" val="1996981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152F44DB-D2A1-4CA3-BDA6-76796A259178}" type="datetimeFigureOut">
              <a:rPr lang="en-US" smtClean="0"/>
              <a:t>8/3/2016</a:t>
            </a:fld>
            <a:endParaRPr lang="en-US"/>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C8D44CD0-B093-406F-AE65-DEE96C3B9538}" type="slidenum">
              <a:rPr lang="en-US" smtClean="0"/>
              <a:t>‹#›</a:t>
            </a:fld>
            <a:endParaRPr lang="en-US"/>
          </a:p>
        </p:txBody>
      </p:sp>
    </p:spTree>
    <p:extLst>
      <p:ext uri="{BB962C8B-B14F-4D97-AF65-F5344CB8AC3E}">
        <p14:creationId xmlns:p14="http://schemas.microsoft.com/office/powerpoint/2010/main" val="76035260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smtClean="0"/>
              <a:t>August 2016 </a:t>
            </a:r>
            <a:r>
              <a:rPr lang="en-US" sz="5400" b="1" dirty="0" err="1" smtClean="0"/>
              <a:t>QuickWrites</a:t>
            </a:r>
            <a:endParaRPr lang="en-US" sz="5400" b="1" dirty="0"/>
          </a:p>
        </p:txBody>
      </p:sp>
      <p:sp>
        <p:nvSpPr>
          <p:cNvPr id="3" name="Subtitle 2"/>
          <p:cNvSpPr>
            <a:spLocks noGrp="1"/>
          </p:cNvSpPr>
          <p:nvPr>
            <p:ph type="subTitle" idx="1"/>
          </p:nvPr>
        </p:nvSpPr>
        <p:spPr/>
        <p:txBody>
          <a:bodyPr/>
          <a:lstStyle/>
          <a:p>
            <a:endParaRPr lang="en-US" dirty="0"/>
          </a:p>
        </p:txBody>
      </p:sp>
      <p:pic>
        <p:nvPicPr>
          <p:cNvPr id="6" name="Picture 5" descr="room26maple - Isaiah"/>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152400"/>
            <a:ext cx="2790825" cy="1800225"/>
          </a:xfrm>
          <a:prstGeom prst="rect">
            <a:avLst/>
          </a:prstGeom>
        </p:spPr>
      </p:pic>
      <p:pic>
        <p:nvPicPr>
          <p:cNvPr id="7" name="Picture 6" descr="Writing - Free High Resolution Photo of the word writing spelled in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00312" y="4116521"/>
            <a:ext cx="3886200" cy="2590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Friday August 12, 2016</a:t>
            </a:r>
            <a:endParaRPr lang="en-US" b="1" dirty="0"/>
          </a:p>
        </p:txBody>
      </p:sp>
      <p:sp>
        <p:nvSpPr>
          <p:cNvPr id="3" name="Content Placeholder 2"/>
          <p:cNvSpPr>
            <a:spLocks noGrp="1"/>
          </p:cNvSpPr>
          <p:nvPr>
            <p:ph idx="1"/>
          </p:nvPr>
        </p:nvSpPr>
        <p:spPr>
          <a:xfrm>
            <a:off x="905301" y="1417638"/>
            <a:ext cx="7772400" cy="4572000"/>
          </a:xfrm>
        </p:spPr>
        <p:txBody>
          <a:bodyPr/>
          <a:lstStyle/>
          <a:p>
            <a:pPr algn="ctr">
              <a:buNone/>
            </a:pPr>
            <a:endParaRPr lang="en-US" dirty="0" smtClean="0"/>
          </a:p>
          <a:p>
            <a:pPr algn="ctr">
              <a:buNone/>
            </a:pPr>
            <a:r>
              <a:rPr lang="en-US" sz="3600" dirty="0" smtClean="0"/>
              <a:t>On this day in 1981, IBM announced their new PC. How do you think computers have possibly helped our lives? How do you think computers have possibly harmed our lives?</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3419" y="4419600"/>
            <a:ext cx="2895600" cy="216890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6645"/>
            <a:ext cx="7772400" cy="1143000"/>
          </a:xfrm>
        </p:spPr>
        <p:txBody>
          <a:bodyPr>
            <a:normAutofit/>
          </a:bodyPr>
          <a:lstStyle/>
          <a:p>
            <a:pPr algn="ctr"/>
            <a:r>
              <a:rPr lang="en-US" sz="4800" b="1" dirty="0" smtClean="0"/>
              <a:t>Monday August 15, 2015</a:t>
            </a:r>
            <a:endParaRPr lang="en-US" sz="4800" b="1" dirty="0"/>
          </a:p>
        </p:txBody>
      </p:sp>
      <p:sp>
        <p:nvSpPr>
          <p:cNvPr id="3" name="Content Placeholder 2"/>
          <p:cNvSpPr>
            <a:spLocks noGrp="1"/>
          </p:cNvSpPr>
          <p:nvPr>
            <p:ph idx="1"/>
          </p:nvPr>
        </p:nvSpPr>
        <p:spPr>
          <a:xfrm>
            <a:off x="685800" y="1479645"/>
            <a:ext cx="7772400" cy="4572000"/>
          </a:xfrm>
        </p:spPr>
        <p:txBody>
          <a:bodyPr/>
          <a:lstStyle/>
          <a:p>
            <a:pPr algn="ctr">
              <a:buNone/>
            </a:pPr>
            <a:endParaRPr lang="en-US" dirty="0" smtClean="0"/>
          </a:p>
          <a:p>
            <a:pPr algn="ctr">
              <a:buNone/>
            </a:pPr>
            <a:r>
              <a:rPr lang="en-US" sz="3600" dirty="0" smtClean="0"/>
              <a:t>Annie Oakley was born on this date in 1860. Would you liked to have lived back in the Wild West days of cowboys, cowgirls, and stagecoaches? Why or why not?</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4114800"/>
            <a:ext cx="1819275" cy="2514600"/>
          </a:xfrm>
          <a:prstGeom prst="rect">
            <a:avLst/>
          </a:prstGeom>
        </p:spPr>
      </p:pic>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5444" y="4256396"/>
            <a:ext cx="1819275" cy="25146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772400" cy="1143000"/>
          </a:xfrm>
        </p:spPr>
        <p:txBody>
          <a:bodyPr>
            <a:normAutofit/>
          </a:bodyPr>
          <a:lstStyle/>
          <a:p>
            <a:pPr algn="ctr"/>
            <a:r>
              <a:rPr lang="en-US" sz="4800" b="1" dirty="0" err="1" smtClean="0"/>
              <a:t>Tuedsay</a:t>
            </a:r>
            <a:r>
              <a:rPr lang="en-US" sz="4800" b="1" dirty="0" smtClean="0"/>
              <a:t> August 16, 2016</a:t>
            </a:r>
            <a:endParaRPr lang="en-US" sz="4800" b="1" dirty="0"/>
          </a:p>
        </p:txBody>
      </p:sp>
      <p:sp>
        <p:nvSpPr>
          <p:cNvPr id="3" name="Content Placeholder 2"/>
          <p:cNvSpPr>
            <a:spLocks noGrp="1"/>
          </p:cNvSpPr>
          <p:nvPr>
            <p:ph idx="1"/>
          </p:nvPr>
        </p:nvSpPr>
        <p:spPr>
          <a:xfrm>
            <a:off x="762000" y="1417638"/>
            <a:ext cx="7772400" cy="4572000"/>
          </a:xfrm>
        </p:spPr>
        <p:txBody>
          <a:bodyPr/>
          <a:lstStyle/>
          <a:p>
            <a:pPr algn="ctr">
              <a:buNone/>
            </a:pPr>
            <a:endParaRPr lang="en-US" dirty="0" smtClean="0"/>
          </a:p>
          <a:p>
            <a:pPr algn="ctr">
              <a:buNone/>
            </a:pPr>
            <a:r>
              <a:rPr lang="en-US" sz="3600" dirty="0" smtClean="0"/>
              <a:t>Describe a time that you had to solve a problem with a friend or family member. What was the problem and how was it resolved?</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4419600"/>
            <a:ext cx="2466975" cy="18478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8919"/>
            <a:ext cx="7772400" cy="1143000"/>
          </a:xfrm>
        </p:spPr>
        <p:txBody>
          <a:bodyPr>
            <a:normAutofit fontScale="90000"/>
          </a:bodyPr>
          <a:lstStyle/>
          <a:p>
            <a:pPr algn="ctr"/>
            <a:r>
              <a:rPr lang="en-US" sz="4800" dirty="0" smtClean="0"/>
              <a:t>Wednesday August 17, 2016</a:t>
            </a:r>
            <a:endParaRPr lang="en-US" sz="4800" dirty="0"/>
          </a:p>
        </p:txBody>
      </p:sp>
      <p:sp>
        <p:nvSpPr>
          <p:cNvPr id="3" name="Content Placeholder 2"/>
          <p:cNvSpPr>
            <a:spLocks noGrp="1"/>
          </p:cNvSpPr>
          <p:nvPr>
            <p:ph idx="1"/>
          </p:nvPr>
        </p:nvSpPr>
        <p:spPr>
          <a:xfrm>
            <a:off x="1295400" y="2057400"/>
            <a:ext cx="7772400" cy="3471081"/>
          </a:xfrm>
        </p:spPr>
        <p:txBody>
          <a:bodyPr>
            <a:normAutofit fontScale="92500" lnSpcReduction="10000"/>
          </a:bodyPr>
          <a:lstStyle/>
          <a:p>
            <a:pPr marL="0" indent="0" algn="ctr">
              <a:buNone/>
            </a:pPr>
            <a:r>
              <a:rPr lang="en-US" sz="3600" dirty="0"/>
              <a:t>On this day in 1786, Frontiersman Davy </a:t>
            </a:r>
          </a:p>
          <a:p>
            <a:pPr marL="0" indent="0" algn="ctr">
              <a:buNone/>
            </a:pPr>
            <a:r>
              <a:rPr lang="en-US" sz="3600" dirty="0"/>
              <a:t>Crockett was born. Before turning fifteen, </a:t>
            </a:r>
          </a:p>
          <a:p>
            <a:pPr marL="0" indent="0" algn="ctr">
              <a:buNone/>
            </a:pPr>
            <a:r>
              <a:rPr lang="en-US" sz="3600" dirty="0"/>
              <a:t>Davy was on his own, helping drive cattle </a:t>
            </a:r>
          </a:p>
          <a:p>
            <a:pPr marL="0" indent="0" algn="ctr">
              <a:buNone/>
            </a:pPr>
            <a:r>
              <a:rPr lang="en-US" sz="3600" dirty="0"/>
              <a:t>from Tennessee to Virginia. What do you </a:t>
            </a:r>
          </a:p>
          <a:p>
            <a:pPr marL="0" indent="0" algn="ctr">
              <a:buNone/>
            </a:pPr>
            <a:r>
              <a:rPr lang="en-US" sz="3600" dirty="0"/>
              <a:t>think were some of the obstacles Davy </a:t>
            </a:r>
          </a:p>
          <a:p>
            <a:pPr marL="0" indent="0" algn="ctr">
              <a:buNone/>
            </a:pPr>
            <a:r>
              <a:rPr lang="en-US" sz="3600" dirty="0" smtClean="0"/>
              <a:t>	encountered </a:t>
            </a:r>
            <a:r>
              <a:rPr lang="en-US" sz="3600" dirty="0"/>
              <a:t>on his journeys?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4800600"/>
            <a:ext cx="2466975" cy="1847850"/>
          </a:xfrm>
          <a:prstGeom prst="rect">
            <a:avLst/>
          </a:prstGeom>
        </p:spPr>
      </p:pic>
    </p:spTree>
    <p:extLst>
      <p:ext uri="{BB962C8B-B14F-4D97-AF65-F5344CB8AC3E}">
        <p14:creationId xmlns:p14="http://schemas.microsoft.com/office/powerpoint/2010/main" val="1412099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normAutofit/>
          </a:bodyPr>
          <a:lstStyle/>
          <a:p>
            <a:pPr algn="ctr"/>
            <a:r>
              <a:rPr lang="en-US" sz="4800" dirty="0" smtClean="0"/>
              <a:t>Thursday August 18, 2016</a:t>
            </a:r>
            <a:endParaRPr lang="en-US" sz="4800" dirty="0"/>
          </a:p>
        </p:txBody>
      </p:sp>
      <p:sp>
        <p:nvSpPr>
          <p:cNvPr id="3" name="Content Placeholder 2"/>
          <p:cNvSpPr>
            <a:spLocks noGrp="1"/>
          </p:cNvSpPr>
          <p:nvPr>
            <p:ph idx="1"/>
          </p:nvPr>
        </p:nvSpPr>
        <p:spPr>
          <a:xfrm>
            <a:off x="685800" y="1803219"/>
            <a:ext cx="7772400" cy="4572000"/>
          </a:xfrm>
        </p:spPr>
        <p:txBody>
          <a:bodyPr>
            <a:normAutofit/>
          </a:bodyPr>
          <a:lstStyle/>
          <a:p>
            <a:pPr marL="0" indent="0" algn="ctr">
              <a:buNone/>
            </a:pPr>
            <a:r>
              <a:rPr lang="en-US" sz="3600" dirty="0"/>
              <a:t>On this day in 1934, baseball great Roberto Clemente was born. Baseball is considered “America’s Pastime.” When you are outside of school, what is your favorite pastime and why?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800" y="4343400"/>
            <a:ext cx="3698198" cy="2148923"/>
          </a:xfrm>
          <a:prstGeom prst="rect">
            <a:avLst/>
          </a:prstGeom>
        </p:spPr>
      </p:pic>
    </p:spTree>
    <p:extLst>
      <p:ext uri="{BB962C8B-B14F-4D97-AF65-F5344CB8AC3E}">
        <p14:creationId xmlns:p14="http://schemas.microsoft.com/office/powerpoint/2010/main" val="3857046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1143000"/>
          </a:xfrm>
        </p:spPr>
        <p:txBody>
          <a:bodyPr>
            <a:normAutofit/>
          </a:bodyPr>
          <a:lstStyle/>
          <a:p>
            <a:pPr algn="ctr"/>
            <a:r>
              <a:rPr lang="en-US" sz="4800" b="1" dirty="0" smtClean="0"/>
              <a:t>Friday August 19, 2016</a:t>
            </a:r>
            <a:endParaRPr lang="en-US" sz="4800" b="1" dirty="0"/>
          </a:p>
        </p:txBody>
      </p:sp>
      <p:sp>
        <p:nvSpPr>
          <p:cNvPr id="3" name="Content Placeholder 2"/>
          <p:cNvSpPr>
            <a:spLocks noGrp="1"/>
          </p:cNvSpPr>
          <p:nvPr>
            <p:ph idx="1"/>
          </p:nvPr>
        </p:nvSpPr>
        <p:spPr>
          <a:xfrm>
            <a:off x="685800" y="1417638"/>
            <a:ext cx="7772400" cy="4572000"/>
          </a:xfrm>
        </p:spPr>
        <p:txBody>
          <a:bodyPr/>
          <a:lstStyle/>
          <a:p>
            <a:pPr algn="ctr">
              <a:buNone/>
            </a:pPr>
            <a:endParaRPr lang="en-US" dirty="0" smtClean="0"/>
          </a:p>
          <a:p>
            <a:pPr algn="ctr">
              <a:buNone/>
            </a:pPr>
            <a:r>
              <a:rPr lang="en-US" sz="3600" dirty="0"/>
              <a:t>On this day in 1946, Bill Clinton, our 42nd President, was born. What do you think would be the most challenging part of being President of the United States?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4114800"/>
            <a:ext cx="1866900" cy="2447925"/>
          </a:xfrm>
          <a:prstGeom prst="rect">
            <a:avLst/>
          </a:prstGeom>
        </p:spPr>
      </p:pic>
    </p:spTree>
    <p:extLst>
      <p:ext uri="{BB962C8B-B14F-4D97-AF65-F5344CB8AC3E}">
        <p14:creationId xmlns:p14="http://schemas.microsoft.com/office/powerpoint/2010/main" val="1106505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423"/>
            <a:ext cx="7772400" cy="1143000"/>
          </a:xfrm>
        </p:spPr>
        <p:txBody>
          <a:bodyPr>
            <a:normAutofit/>
          </a:bodyPr>
          <a:lstStyle/>
          <a:p>
            <a:pPr algn="ctr"/>
            <a:r>
              <a:rPr lang="en-US" sz="4800" b="1" dirty="0" smtClean="0"/>
              <a:t>Monday  August 22, 2016</a:t>
            </a:r>
            <a:endParaRPr lang="en-US" sz="4800" b="1" dirty="0"/>
          </a:p>
        </p:txBody>
      </p:sp>
      <p:sp>
        <p:nvSpPr>
          <p:cNvPr id="3" name="Content Placeholder 2"/>
          <p:cNvSpPr>
            <a:spLocks noGrp="1"/>
          </p:cNvSpPr>
          <p:nvPr>
            <p:ph idx="1"/>
          </p:nvPr>
        </p:nvSpPr>
        <p:spPr>
          <a:xfrm>
            <a:off x="685800" y="1432423"/>
            <a:ext cx="7772400" cy="4572000"/>
          </a:xfrm>
        </p:spPr>
        <p:txBody>
          <a:bodyPr/>
          <a:lstStyle/>
          <a:p>
            <a:pPr algn="ctr">
              <a:buNone/>
            </a:pPr>
            <a:endParaRPr lang="en-US" dirty="0" smtClean="0"/>
          </a:p>
          <a:p>
            <a:pPr algn="ctr">
              <a:buNone/>
            </a:pPr>
            <a:r>
              <a:rPr lang="en-US" sz="3600" dirty="0"/>
              <a:t>On this day in 1741, Vitus Bering discovered Alaska. Alaska later became the 49th state. Using resources in the classroom, learn five (5) facts about this state and summarize them in your own words.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4876800"/>
            <a:ext cx="3124200" cy="1790700"/>
          </a:xfrm>
          <a:prstGeom prst="rect">
            <a:avLst/>
          </a:prstGeom>
        </p:spPr>
      </p:pic>
    </p:spTree>
    <p:extLst>
      <p:ext uri="{BB962C8B-B14F-4D97-AF65-F5344CB8AC3E}">
        <p14:creationId xmlns:p14="http://schemas.microsoft.com/office/powerpoint/2010/main" val="2448247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772400" cy="1143000"/>
          </a:xfrm>
        </p:spPr>
        <p:txBody>
          <a:bodyPr>
            <a:normAutofit/>
          </a:bodyPr>
          <a:lstStyle/>
          <a:p>
            <a:pPr algn="ctr"/>
            <a:r>
              <a:rPr lang="en-US" sz="4800" b="1" dirty="0" smtClean="0"/>
              <a:t>Tuesday August 23, 2016</a:t>
            </a:r>
            <a:endParaRPr lang="en-US" sz="4800" b="1" dirty="0"/>
          </a:p>
        </p:txBody>
      </p:sp>
      <p:sp>
        <p:nvSpPr>
          <p:cNvPr id="3" name="Content Placeholder 2"/>
          <p:cNvSpPr>
            <a:spLocks noGrp="1"/>
          </p:cNvSpPr>
          <p:nvPr>
            <p:ph idx="1"/>
          </p:nvPr>
        </p:nvSpPr>
        <p:spPr>
          <a:xfrm>
            <a:off x="381000" y="1600200"/>
            <a:ext cx="8382000" cy="3429000"/>
          </a:xfrm>
        </p:spPr>
        <p:txBody>
          <a:bodyPr>
            <a:normAutofit fontScale="92500" lnSpcReduction="10000"/>
          </a:bodyPr>
          <a:lstStyle/>
          <a:p>
            <a:pPr algn="ctr">
              <a:buNone/>
            </a:pPr>
            <a:endParaRPr lang="en-US" dirty="0" smtClean="0"/>
          </a:p>
          <a:p>
            <a:pPr algn="ctr">
              <a:buNone/>
            </a:pPr>
            <a:r>
              <a:rPr lang="en-US" sz="3600" dirty="0"/>
              <a:t>On August 12, 1898, Hawaii was annexed to the United States. This means that the islands became property of the U.S. Hawaii actually didn’t become the 50th state until August, 21, 1959. Using resources in the classroom, learn five (5) facts about this state and summarize them in your own </a:t>
            </a:r>
            <a:r>
              <a:rPr lang="en-US" sz="3600" dirty="0" smtClean="0"/>
              <a:t>words.</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5334000"/>
            <a:ext cx="2037740" cy="1270000"/>
          </a:xfrm>
          <a:prstGeom prst="rect">
            <a:avLst/>
          </a:prstGeom>
        </p:spPr>
      </p:pic>
    </p:spTree>
    <p:extLst>
      <p:ext uri="{BB962C8B-B14F-4D97-AF65-F5344CB8AC3E}">
        <p14:creationId xmlns:p14="http://schemas.microsoft.com/office/powerpoint/2010/main" val="1364365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84176"/>
            <a:ext cx="8915400" cy="1508760"/>
          </a:xfrm>
        </p:spPr>
        <p:txBody>
          <a:bodyPr>
            <a:normAutofit/>
          </a:bodyPr>
          <a:lstStyle/>
          <a:p>
            <a:pPr algn="ctr"/>
            <a:r>
              <a:rPr lang="en-US" sz="4800" b="1" dirty="0" smtClean="0"/>
              <a:t>Wednesday August 24, 2016</a:t>
            </a:r>
            <a:endParaRPr lang="en-US" sz="4800" b="1" dirty="0"/>
          </a:p>
        </p:txBody>
      </p:sp>
      <p:sp>
        <p:nvSpPr>
          <p:cNvPr id="3" name="Content Placeholder 2"/>
          <p:cNvSpPr>
            <a:spLocks noGrp="1"/>
          </p:cNvSpPr>
          <p:nvPr>
            <p:ph idx="1"/>
          </p:nvPr>
        </p:nvSpPr>
        <p:spPr>
          <a:xfrm>
            <a:off x="685800" y="1371600"/>
            <a:ext cx="7772400" cy="4206240"/>
          </a:xfrm>
        </p:spPr>
        <p:txBody>
          <a:bodyPr/>
          <a:lstStyle/>
          <a:p>
            <a:pPr algn="ctr">
              <a:buNone/>
            </a:pPr>
            <a:endParaRPr lang="en-US" dirty="0" smtClean="0"/>
          </a:p>
          <a:p>
            <a:pPr algn="ctr">
              <a:buNone/>
            </a:pPr>
            <a:r>
              <a:rPr lang="en-US" sz="3600" dirty="0"/>
              <a:t>On this day in 1932, Amelia Earhart flew across the United States. What type of character traits do you feel Amelia needed to have to reach this goal of hers?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1000" y="4518660"/>
            <a:ext cx="3530600" cy="2118360"/>
          </a:xfrm>
          <a:prstGeom prst="rect">
            <a:avLst/>
          </a:prstGeom>
        </p:spPr>
      </p:pic>
    </p:spTree>
    <p:extLst>
      <p:ext uri="{BB962C8B-B14F-4D97-AF65-F5344CB8AC3E}">
        <p14:creationId xmlns:p14="http://schemas.microsoft.com/office/powerpoint/2010/main" val="2039652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6483"/>
            <a:ext cx="7772400" cy="1143000"/>
          </a:xfrm>
        </p:spPr>
        <p:txBody>
          <a:bodyPr>
            <a:normAutofit fontScale="90000"/>
          </a:bodyPr>
          <a:lstStyle/>
          <a:p>
            <a:pPr algn="ctr"/>
            <a:r>
              <a:rPr lang="en-US" sz="4800" b="1" dirty="0" smtClean="0"/>
              <a:t>Thursday August 25, 2016</a:t>
            </a:r>
            <a:endParaRPr lang="en-US" sz="4800" b="1" dirty="0"/>
          </a:p>
        </p:txBody>
      </p:sp>
      <p:sp>
        <p:nvSpPr>
          <p:cNvPr id="3" name="Content Placeholder 2"/>
          <p:cNvSpPr>
            <a:spLocks noGrp="1"/>
          </p:cNvSpPr>
          <p:nvPr>
            <p:ph idx="1"/>
          </p:nvPr>
        </p:nvSpPr>
        <p:spPr>
          <a:xfrm>
            <a:off x="762000" y="1413089"/>
            <a:ext cx="7772400" cy="4572000"/>
          </a:xfrm>
        </p:spPr>
        <p:txBody>
          <a:bodyPr/>
          <a:lstStyle/>
          <a:p>
            <a:pPr algn="ctr">
              <a:buNone/>
            </a:pPr>
            <a:endParaRPr lang="en-US" dirty="0" smtClean="0"/>
          </a:p>
          <a:p>
            <a:pPr algn="ctr">
              <a:buNone/>
            </a:pPr>
            <a:r>
              <a:rPr lang="en-US" sz="3600" dirty="0"/>
              <a:t>Today is “National Banana Split Day.” Explain how to make a banana split.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1" y="3352800"/>
            <a:ext cx="4229204" cy="2753547"/>
          </a:xfrm>
          <a:prstGeom prst="rect">
            <a:avLst/>
          </a:prstGeom>
        </p:spPr>
      </p:pic>
    </p:spTree>
    <p:extLst>
      <p:ext uri="{BB962C8B-B14F-4D97-AF65-F5344CB8AC3E}">
        <p14:creationId xmlns:p14="http://schemas.microsoft.com/office/powerpoint/2010/main" val="1889290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Tuesday August 2, 2016</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a:t>Today is “National Ice Cream Sandwich Day.” Share what your favorite dessert is and give three reasons why you like that particular dessert. </a:t>
            </a:r>
            <a:endParaRPr lang="en-US" sz="4400" dirty="0" smtClean="0"/>
          </a:p>
          <a:p>
            <a:pPr marL="0" indent="0" algn="ctr">
              <a:buNone/>
            </a:pPr>
            <a:endParaRPr lang="en-US" sz="4400" dirty="0"/>
          </a:p>
        </p:txBody>
      </p:sp>
      <p:pic>
        <p:nvPicPr>
          <p:cNvPr id="4" name="Picture 3" descr="Illustration Friday: Dessert"/>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91400" y="4495800"/>
            <a:ext cx="1543050" cy="2123463"/>
          </a:xfrm>
          <a:prstGeom prst="rect">
            <a:avLst/>
          </a:prstGeom>
        </p:spPr>
      </p:pic>
    </p:spTree>
    <p:extLst>
      <p:ext uri="{BB962C8B-B14F-4D97-AF65-F5344CB8AC3E}">
        <p14:creationId xmlns:p14="http://schemas.microsoft.com/office/powerpoint/2010/main" val="3320343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Friday August 26, 2016</a:t>
            </a:r>
            <a:endParaRPr lang="en-US" sz="4800" b="1" dirty="0"/>
          </a:p>
        </p:txBody>
      </p:sp>
      <p:sp>
        <p:nvSpPr>
          <p:cNvPr id="3" name="Content Placeholder 2"/>
          <p:cNvSpPr>
            <a:spLocks noGrp="1"/>
          </p:cNvSpPr>
          <p:nvPr>
            <p:ph idx="1"/>
          </p:nvPr>
        </p:nvSpPr>
        <p:spPr>
          <a:xfrm>
            <a:off x="685800" y="1417638"/>
            <a:ext cx="7772400" cy="4572000"/>
          </a:xfrm>
        </p:spPr>
        <p:txBody>
          <a:bodyPr/>
          <a:lstStyle/>
          <a:p>
            <a:pPr algn="ctr">
              <a:buNone/>
            </a:pPr>
            <a:endParaRPr lang="en-US" dirty="0" smtClean="0"/>
          </a:p>
          <a:p>
            <a:pPr algn="ctr">
              <a:buNone/>
            </a:pPr>
            <a:r>
              <a:rPr lang="en-US" sz="3600" dirty="0" smtClean="0"/>
              <a:t>On </a:t>
            </a:r>
            <a:r>
              <a:rPr lang="en-US" sz="3600" dirty="0"/>
              <a:t>this day in 1920, the 19th Amendment - Women’s Equality was signed. Why do you think it was important for women to be able to vote?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4343400"/>
            <a:ext cx="2362200" cy="2290927"/>
          </a:xfrm>
          <a:prstGeom prst="rect">
            <a:avLst/>
          </a:prstGeom>
        </p:spPr>
      </p:pic>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800" y="4191000"/>
            <a:ext cx="2362200" cy="2290927"/>
          </a:xfrm>
          <a:prstGeom prst="rect">
            <a:avLst/>
          </a:prstGeom>
        </p:spPr>
      </p:pic>
    </p:spTree>
    <p:extLst>
      <p:ext uri="{BB962C8B-B14F-4D97-AF65-F5344CB8AC3E}">
        <p14:creationId xmlns:p14="http://schemas.microsoft.com/office/powerpoint/2010/main" val="3437985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096" y="299659"/>
            <a:ext cx="7772400" cy="1143000"/>
          </a:xfrm>
        </p:spPr>
        <p:txBody>
          <a:bodyPr>
            <a:normAutofit fontScale="90000"/>
          </a:bodyPr>
          <a:lstStyle/>
          <a:p>
            <a:pPr algn="ctr"/>
            <a:r>
              <a:rPr lang="en-US" sz="4800" b="1" dirty="0" smtClean="0"/>
              <a:t>Thursday August 29, 2016</a:t>
            </a:r>
            <a:endParaRPr lang="en-US" sz="4800" b="1" dirty="0"/>
          </a:p>
        </p:txBody>
      </p:sp>
      <p:sp>
        <p:nvSpPr>
          <p:cNvPr id="3" name="Content Placeholder 2"/>
          <p:cNvSpPr>
            <a:spLocks noGrp="1"/>
          </p:cNvSpPr>
          <p:nvPr>
            <p:ph idx="1"/>
          </p:nvPr>
        </p:nvSpPr>
        <p:spPr>
          <a:xfrm>
            <a:off x="685800" y="1442659"/>
            <a:ext cx="7772400" cy="4572000"/>
          </a:xfrm>
        </p:spPr>
        <p:txBody>
          <a:bodyPr/>
          <a:lstStyle/>
          <a:p>
            <a:pPr algn="ctr">
              <a:buNone/>
            </a:pPr>
            <a:endParaRPr lang="en-US" dirty="0" smtClean="0"/>
          </a:p>
          <a:p>
            <a:pPr algn="ctr">
              <a:buNone/>
            </a:pPr>
            <a:r>
              <a:rPr lang="en-US" sz="3600" dirty="0"/>
              <a:t>Mother Teresa was born on this day in 1910. Mother Teresa dedicated her life to helping others. List five (5) things you can do to help others today or this week</a:t>
            </a:r>
            <a:r>
              <a:rPr lang="en-US" sz="3600" dirty="0" smtClean="0"/>
              <a:t>.</a:t>
            </a:r>
          </a:p>
          <a:p>
            <a:pPr algn="ctr">
              <a:buNone/>
            </a:pP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4572000"/>
            <a:ext cx="3115507" cy="2152650"/>
          </a:xfrm>
          <a:prstGeom prst="rect">
            <a:avLst/>
          </a:prstGeom>
        </p:spPr>
      </p:pic>
    </p:spTree>
    <p:extLst>
      <p:ext uri="{BB962C8B-B14F-4D97-AF65-F5344CB8AC3E}">
        <p14:creationId xmlns:p14="http://schemas.microsoft.com/office/powerpoint/2010/main" val="2505885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normAutofit/>
          </a:bodyPr>
          <a:lstStyle/>
          <a:p>
            <a:pPr algn="ctr"/>
            <a:r>
              <a:rPr lang="en-US" sz="4800" b="1" dirty="0" smtClean="0"/>
              <a:t>Friday August 30, 2016</a:t>
            </a:r>
            <a:endParaRPr lang="en-US" sz="4800" b="1" dirty="0"/>
          </a:p>
        </p:txBody>
      </p:sp>
      <p:sp>
        <p:nvSpPr>
          <p:cNvPr id="3" name="Content Placeholder 2"/>
          <p:cNvSpPr>
            <a:spLocks noGrp="1"/>
          </p:cNvSpPr>
          <p:nvPr>
            <p:ph idx="1"/>
          </p:nvPr>
        </p:nvSpPr>
        <p:spPr>
          <a:xfrm>
            <a:off x="685800" y="1476233"/>
            <a:ext cx="7772400" cy="4572000"/>
          </a:xfrm>
        </p:spPr>
        <p:txBody>
          <a:bodyPr/>
          <a:lstStyle/>
          <a:p>
            <a:pPr algn="ctr">
              <a:buNone/>
            </a:pPr>
            <a:endParaRPr lang="en-US" dirty="0" smtClean="0"/>
          </a:p>
          <a:p>
            <a:pPr algn="ctr">
              <a:buNone/>
            </a:pPr>
            <a:r>
              <a:rPr lang="en-US" sz="3600" dirty="0"/>
              <a:t>On this day in 1963, Martin Luther King, Jr. delivered his famous “I Have a Dream” speech. Martin Luther King, Jr.’s dream was for all people, no matter what their skin color, to be treated equal. What is your dream?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5029200"/>
            <a:ext cx="2857500" cy="1600200"/>
          </a:xfrm>
          <a:prstGeom prst="rect">
            <a:avLst/>
          </a:prstGeom>
        </p:spPr>
      </p:pic>
    </p:spTree>
    <p:extLst>
      <p:ext uri="{BB962C8B-B14F-4D97-AF65-F5344CB8AC3E}">
        <p14:creationId xmlns:p14="http://schemas.microsoft.com/office/powerpoint/2010/main" val="3325392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1143000"/>
          </a:xfrm>
        </p:spPr>
        <p:txBody>
          <a:bodyPr>
            <a:normAutofit fontScale="90000"/>
          </a:bodyPr>
          <a:lstStyle/>
          <a:p>
            <a:pPr algn="ctr"/>
            <a:r>
              <a:rPr lang="en-US" sz="4800" b="1" dirty="0" smtClean="0"/>
              <a:t>Wednesday August 31, 2015</a:t>
            </a:r>
            <a:endParaRPr lang="en-US" sz="4800" b="1" dirty="0"/>
          </a:p>
        </p:txBody>
      </p:sp>
      <p:sp>
        <p:nvSpPr>
          <p:cNvPr id="3" name="Content Placeholder 2"/>
          <p:cNvSpPr>
            <a:spLocks noGrp="1"/>
          </p:cNvSpPr>
          <p:nvPr>
            <p:ph idx="1"/>
          </p:nvPr>
        </p:nvSpPr>
        <p:spPr>
          <a:xfrm>
            <a:off x="750276" y="1371600"/>
            <a:ext cx="7772400" cy="4572000"/>
          </a:xfrm>
        </p:spPr>
        <p:txBody>
          <a:bodyPr/>
          <a:lstStyle/>
          <a:p>
            <a:pPr algn="ctr">
              <a:buNone/>
            </a:pPr>
            <a:endParaRPr lang="en-US" dirty="0" smtClean="0"/>
          </a:p>
          <a:p>
            <a:pPr algn="ctr">
              <a:buNone/>
            </a:pPr>
            <a:r>
              <a:rPr lang="en-US" sz="3600" dirty="0"/>
              <a:t>On this day in 1870, a famous educator by the name of Maria Montessori was born. What is something new you would like to learn about this school year?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7789" y="4379302"/>
            <a:ext cx="1857375" cy="2466975"/>
          </a:xfrm>
          <a:prstGeom prst="rect">
            <a:avLst/>
          </a:prstGeom>
        </p:spPr>
      </p:pic>
    </p:spTree>
    <p:extLst>
      <p:ext uri="{BB962C8B-B14F-4D97-AF65-F5344CB8AC3E}">
        <p14:creationId xmlns:p14="http://schemas.microsoft.com/office/powerpoint/2010/main" val="1231701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Wednesday August 3, 2016</a:t>
            </a:r>
            <a:endParaRPr lang="en-US" dirty="0"/>
          </a:p>
        </p:txBody>
      </p:sp>
      <p:sp>
        <p:nvSpPr>
          <p:cNvPr id="3" name="Content Placeholder 2"/>
          <p:cNvSpPr>
            <a:spLocks noGrp="1"/>
          </p:cNvSpPr>
          <p:nvPr>
            <p:ph idx="1"/>
          </p:nvPr>
        </p:nvSpPr>
        <p:spPr/>
        <p:txBody>
          <a:bodyPr>
            <a:normAutofit/>
          </a:bodyPr>
          <a:lstStyle/>
          <a:p>
            <a:pPr marL="0" indent="0" algn="ctr">
              <a:buNone/>
            </a:pPr>
            <a:r>
              <a:rPr lang="en-US" sz="4400" dirty="0"/>
              <a:t>Today is “National Watermelon Day.” Watermelon is a popular summer food. Describe your favorite summer food and why you like this particular </a:t>
            </a:r>
            <a:r>
              <a:rPr lang="en-US" sz="4400" dirty="0" smtClean="0"/>
              <a:t>food.</a:t>
            </a:r>
            <a:endParaRPr lang="en-US" sz="4400" dirty="0"/>
          </a:p>
        </p:txBody>
      </p:sp>
      <p:pic>
        <p:nvPicPr>
          <p:cNvPr id="4" name="Picture 3" descr="external image summer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5029200"/>
            <a:ext cx="3429000" cy="1685925"/>
          </a:xfrm>
          <a:prstGeom prst="rect">
            <a:avLst/>
          </a:prstGeom>
        </p:spPr>
      </p:pic>
    </p:spTree>
    <p:extLst>
      <p:ext uri="{BB962C8B-B14F-4D97-AF65-F5344CB8AC3E}">
        <p14:creationId xmlns:p14="http://schemas.microsoft.com/office/powerpoint/2010/main" val="1707728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Thursday August 4, 2016</a:t>
            </a:r>
            <a:endParaRPr lang="en-US" dirty="0"/>
          </a:p>
        </p:txBody>
      </p:sp>
      <p:sp>
        <p:nvSpPr>
          <p:cNvPr id="3" name="Content Placeholder 2"/>
          <p:cNvSpPr>
            <a:spLocks noGrp="1"/>
          </p:cNvSpPr>
          <p:nvPr>
            <p:ph idx="1"/>
          </p:nvPr>
        </p:nvSpPr>
        <p:spPr/>
        <p:txBody>
          <a:bodyPr>
            <a:normAutofit/>
          </a:bodyPr>
          <a:lstStyle/>
          <a:p>
            <a:pPr marL="0" indent="0" algn="ctr">
              <a:buNone/>
            </a:pPr>
            <a:r>
              <a:rPr lang="en-US" sz="3600" dirty="0" smtClean="0"/>
              <a:t>On this date in 1901, musician Louis Armstrong was born. Armstrong was an amazing jazz trumpeter. If you could play any instrument, which would it be and why? If you already play an instrument, why did you select that instrument?</a:t>
            </a:r>
            <a:endParaRPr lang="en-US" sz="3600" dirty="0"/>
          </a:p>
        </p:txBody>
      </p:sp>
      <p:pic>
        <p:nvPicPr>
          <p:cNvPr id="4" name="Picture 3" descr="TRUMPE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4321" y="5410200"/>
            <a:ext cx="2066544" cy="1197864"/>
          </a:xfrm>
          <a:prstGeom prst="rect">
            <a:avLst/>
          </a:prstGeom>
        </p:spPr>
      </p:pic>
    </p:spTree>
    <p:extLst>
      <p:ext uri="{BB962C8B-B14F-4D97-AF65-F5344CB8AC3E}">
        <p14:creationId xmlns:p14="http://schemas.microsoft.com/office/powerpoint/2010/main" val="3112212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Friday August 5, 2016</a:t>
            </a:r>
            <a:endParaRPr lang="en-US" dirty="0"/>
          </a:p>
        </p:txBody>
      </p:sp>
      <p:sp>
        <p:nvSpPr>
          <p:cNvPr id="3" name="Content Placeholder 2"/>
          <p:cNvSpPr>
            <a:spLocks noGrp="1"/>
          </p:cNvSpPr>
          <p:nvPr>
            <p:ph idx="1"/>
          </p:nvPr>
        </p:nvSpPr>
        <p:spPr/>
        <p:txBody>
          <a:bodyPr>
            <a:normAutofit/>
          </a:bodyPr>
          <a:lstStyle/>
          <a:p>
            <a:pPr marL="0" indent="0" algn="ctr">
              <a:buNone/>
            </a:pPr>
            <a:r>
              <a:rPr lang="en-US" sz="4800" dirty="0"/>
              <a:t>If you could travel anywhere in the world, where would you like to travel and </a:t>
            </a:r>
            <a:r>
              <a:rPr lang="en-US" sz="4800" dirty="0" smtClean="0"/>
              <a:t>why?</a:t>
            </a:r>
          </a:p>
          <a:p>
            <a:pPr marL="0" indent="0" algn="ctr">
              <a:buNone/>
            </a:pPr>
            <a:endParaRPr lang="en-US" sz="4800" dirty="0"/>
          </a:p>
        </p:txBody>
      </p:sp>
      <p:pic>
        <p:nvPicPr>
          <p:cNvPr id="4" name="Picture 3" descr="10 reasons why travel agencies don’t work | Cultural Travel Guid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114800"/>
            <a:ext cx="2920964" cy="2652712"/>
          </a:xfrm>
          <a:prstGeom prst="rect">
            <a:avLst/>
          </a:prstGeom>
        </p:spPr>
      </p:pic>
    </p:spTree>
    <p:extLst>
      <p:ext uri="{BB962C8B-B14F-4D97-AF65-F5344CB8AC3E}">
        <p14:creationId xmlns:p14="http://schemas.microsoft.com/office/powerpoint/2010/main" val="93038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87740"/>
            <a:ext cx="7772400" cy="1143000"/>
          </a:xfrm>
        </p:spPr>
        <p:txBody>
          <a:bodyPr>
            <a:normAutofit/>
          </a:bodyPr>
          <a:lstStyle/>
          <a:p>
            <a:pPr algn="ctr"/>
            <a:r>
              <a:rPr lang="en-US" sz="4800" b="1" dirty="0" smtClean="0"/>
              <a:t>Monday August 8, 2016</a:t>
            </a:r>
            <a:endParaRPr lang="en-US" sz="4800" b="1" dirty="0"/>
          </a:p>
        </p:txBody>
      </p:sp>
      <p:sp>
        <p:nvSpPr>
          <p:cNvPr id="3" name="Content Placeholder 2"/>
          <p:cNvSpPr>
            <a:spLocks noGrp="1"/>
          </p:cNvSpPr>
          <p:nvPr>
            <p:ph idx="1"/>
          </p:nvPr>
        </p:nvSpPr>
        <p:spPr>
          <a:xfrm>
            <a:off x="1143000" y="1430740"/>
            <a:ext cx="7772400" cy="4572000"/>
          </a:xfrm>
        </p:spPr>
        <p:txBody>
          <a:bodyPr/>
          <a:lstStyle/>
          <a:p>
            <a:pPr algn="ctr">
              <a:buNone/>
            </a:pPr>
            <a:endParaRPr lang="en-US" dirty="0" smtClean="0"/>
          </a:p>
          <a:p>
            <a:pPr algn="ctr">
              <a:buNone/>
            </a:pPr>
            <a:r>
              <a:rPr lang="en-US" sz="3600" dirty="0" smtClean="0"/>
              <a:t>On this date in 1899, a man by the name of Albert T. Marshall received the patent for an "automatic refrigerating apparatus," better known as the refrigerator. In at least one paragraph, explain why you think the refrigerator was such an important invention</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075" y="4839633"/>
            <a:ext cx="1304925" cy="174214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621" y="274638"/>
            <a:ext cx="7772400" cy="1143000"/>
          </a:xfrm>
        </p:spPr>
        <p:txBody>
          <a:bodyPr>
            <a:normAutofit/>
          </a:bodyPr>
          <a:lstStyle/>
          <a:p>
            <a:pPr algn="ctr"/>
            <a:r>
              <a:rPr lang="en-US" sz="4800" b="1" dirty="0" smtClean="0"/>
              <a:t>Tuesday August 9, 2016</a:t>
            </a:r>
            <a:endParaRPr lang="en-US" sz="4800" b="1" dirty="0"/>
          </a:p>
        </p:txBody>
      </p:sp>
      <p:sp>
        <p:nvSpPr>
          <p:cNvPr id="3" name="Content Placeholder 2"/>
          <p:cNvSpPr>
            <a:spLocks noGrp="1"/>
          </p:cNvSpPr>
          <p:nvPr>
            <p:ph idx="1"/>
          </p:nvPr>
        </p:nvSpPr>
        <p:spPr>
          <a:xfrm>
            <a:off x="685800" y="1600200"/>
            <a:ext cx="7772400" cy="4572000"/>
          </a:xfrm>
        </p:spPr>
        <p:txBody>
          <a:bodyPr/>
          <a:lstStyle/>
          <a:p>
            <a:pPr>
              <a:buNone/>
            </a:pPr>
            <a:r>
              <a:rPr lang="en-US" dirty="0" smtClean="0"/>
              <a:t/>
            </a:r>
            <a:br>
              <a:rPr lang="en-US" dirty="0" smtClean="0"/>
            </a:br>
            <a:r>
              <a:rPr lang="en-US" sz="3600" dirty="0" smtClean="0"/>
              <a:t>Describe your favorite trip to the ocean. If you have not been to the ocean, explain why you would or would not like to go to the ocean.</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4038600"/>
            <a:ext cx="4424475" cy="2514600"/>
          </a:xfrm>
          <a:prstGeom prst="rect">
            <a:avLst/>
          </a:prstGeom>
        </p:spPr>
      </p:pic>
    </p:spTree>
    <p:extLst>
      <p:ext uri="{BB962C8B-B14F-4D97-AF65-F5344CB8AC3E}">
        <p14:creationId xmlns:p14="http://schemas.microsoft.com/office/powerpoint/2010/main" val="2995269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22997"/>
            <a:ext cx="7772400" cy="1143000"/>
          </a:xfrm>
        </p:spPr>
        <p:txBody>
          <a:bodyPr>
            <a:normAutofit fontScale="90000"/>
          </a:bodyPr>
          <a:lstStyle/>
          <a:p>
            <a:pPr algn="ctr"/>
            <a:r>
              <a:rPr lang="en-US" sz="4800" b="1" dirty="0" smtClean="0"/>
              <a:t>Wednesday August 10, 2015</a:t>
            </a:r>
            <a:endParaRPr lang="en-US" sz="4800" b="1" dirty="0"/>
          </a:p>
        </p:txBody>
      </p:sp>
      <p:sp>
        <p:nvSpPr>
          <p:cNvPr id="3" name="Content Placeholder 2"/>
          <p:cNvSpPr>
            <a:spLocks noGrp="1"/>
          </p:cNvSpPr>
          <p:nvPr>
            <p:ph idx="1"/>
          </p:nvPr>
        </p:nvSpPr>
        <p:spPr>
          <a:xfrm>
            <a:off x="723331" y="1465997"/>
            <a:ext cx="7772400" cy="4572000"/>
          </a:xfrm>
        </p:spPr>
        <p:txBody>
          <a:bodyPr/>
          <a:lstStyle/>
          <a:p>
            <a:pPr algn="ctr">
              <a:buNone/>
            </a:pPr>
            <a:endParaRPr lang="en-US" dirty="0" smtClean="0"/>
          </a:p>
          <a:p>
            <a:pPr algn="ctr">
              <a:buNone/>
            </a:pPr>
            <a:r>
              <a:rPr lang="en-US" sz="3600" dirty="0" smtClean="0"/>
              <a:t>Herbert Clark Hoover, the 31st President of the United States was born on August 10, 1874. Would you like to be President of the United States? Why or why not?</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4419600"/>
            <a:ext cx="2143125" cy="21431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1143000"/>
          </a:xfrm>
        </p:spPr>
        <p:txBody>
          <a:bodyPr>
            <a:normAutofit fontScale="90000"/>
          </a:bodyPr>
          <a:lstStyle/>
          <a:p>
            <a:pPr algn="ctr"/>
            <a:r>
              <a:rPr lang="en-US" sz="4800" b="1" dirty="0" smtClean="0"/>
              <a:t>Thursday  August 11, 2016</a:t>
            </a:r>
            <a:endParaRPr lang="en-US" sz="4800" b="1" dirty="0"/>
          </a:p>
        </p:txBody>
      </p:sp>
      <p:sp>
        <p:nvSpPr>
          <p:cNvPr id="3" name="Content Placeholder 2"/>
          <p:cNvSpPr>
            <a:spLocks noGrp="1"/>
          </p:cNvSpPr>
          <p:nvPr>
            <p:ph idx="1"/>
          </p:nvPr>
        </p:nvSpPr>
        <p:spPr>
          <a:xfrm>
            <a:off x="609600" y="1447800"/>
            <a:ext cx="7772400" cy="4572000"/>
          </a:xfrm>
        </p:spPr>
        <p:txBody>
          <a:bodyPr/>
          <a:lstStyle/>
          <a:p>
            <a:pPr algn="ctr">
              <a:buNone/>
            </a:pPr>
            <a:endParaRPr lang="en-US" dirty="0" smtClean="0"/>
          </a:p>
          <a:p>
            <a:pPr algn="ctr">
              <a:buNone/>
            </a:pPr>
            <a:r>
              <a:rPr lang="en-US" sz="3600" dirty="0" smtClean="0"/>
              <a:t>On this day in 1999, the last total solar eclipse of the millennium crossed many populated areas throughout Europe, India, and Iran, making it the most observed eclipse in history. Using pictures and words, create a diagram explaining a solar eclipse.</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262562"/>
            <a:ext cx="3028950" cy="151447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293</TotalTime>
  <Words>871</Words>
  <Application>Microsoft Office PowerPoint</Application>
  <PresentationFormat>On-screen Show (4:3)</PresentationFormat>
  <Paragraphs>65</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Corbel</vt:lpstr>
      <vt:lpstr>Wingdings</vt:lpstr>
      <vt:lpstr>Banded</vt:lpstr>
      <vt:lpstr>August 2016 QuickWrites</vt:lpstr>
      <vt:lpstr>Tuesday August 2, 2016</vt:lpstr>
      <vt:lpstr>Wednesday August 3, 2016</vt:lpstr>
      <vt:lpstr>Thursday August 4, 2016</vt:lpstr>
      <vt:lpstr>Friday August 5, 2016</vt:lpstr>
      <vt:lpstr>Monday August 8, 2016</vt:lpstr>
      <vt:lpstr>Tuesday August 9, 2016</vt:lpstr>
      <vt:lpstr>Wednesday August 10, 2015</vt:lpstr>
      <vt:lpstr>Thursday  August 11, 2016</vt:lpstr>
      <vt:lpstr>Friday August 12, 2016</vt:lpstr>
      <vt:lpstr>Monday August 15, 2015</vt:lpstr>
      <vt:lpstr>Tuedsay August 16, 2016</vt:lpstr>
      <vt:lpstr>Wednesday August 17, 2016</vt:lpstr>
      <vt:lpstr>Thursday August 18, 2016</vt:lpstr>
      <vt:lpstr>Friday August 19, 2016</vt:lpstr>
      <vt:lpstr>Monday  August 22, 2016</vt:lpstr>
      <vt:lpstr>Tuesday August 23, 2016</vt:lpstr>
      <vt:lpstr>Wednesday August 24, 2016</vt:lpstr>
      <vt:lpstr>Thursday August 25, 2016</vt:lpstr>
      <vt:lpstr>Friday August 26, 2016</vt:lpstr>
      <vt:lpstr>Thursday August 29, 2016</vt:lpstr>
      <vt:lpstr>Friday August 30, 2016</vt:lpstr>
      <vt:lpstr>Wednesday August 31, 2015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 2015 Writing Prompts</dc:title>
  <dc:creator>BarneSh</dc:creator>
  <cp:lastModifiedBy>Mckinnie, Tonya</cp:lastModifiedBy>
  <cp:revision>9</cp:revision>
  <dcterms:created xsi:type="dcterms:W3CDTF">2015-07-01T19:06:32Z</dcterms:created>
  <dcterms:modified xsi:type="dcterms:W3CDTF">2016-08-03T16:59:19Z</dcterms:modified>
</cp:coreProperties>
</file>