
<file path=[Content_Types].xml><?xml version="1.0" encoding="utf-8"?>
<Types xmlns="http://schemas.openxmlformats.org/package/2006/content-types">
  <Override PartName="/ppt/tags/tag2.xml" ContentType="application/vnd.openxmlformats-officedocument.presentationml.tags+xml"/>
  <Default Extension="png" ContentType="image/png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ags/tag3.xml" ContentType="application/vnd.openxmlformats-officedocument.presentationml.tags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s/slide7.xml" ContentType="application/vnd.openxmlformats-officedocument.presentationml.slide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Default Extension="xml" ContentType="application/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2.xml" ContentType="application/vnd.openxmlformats-officedocument.themeOverride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Default Extension="rels" ContentType="application/vnd.openxmlformats-package.relationships+xml"/>
  <Default Extension="jpeg" ContentType="image/jpeg"/>
  <Override PartName="/ppt/slideLayouts/slideLayout9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notesSlides/notesSlide3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74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86" r:id="rId7"/>
    <p:sldId id="284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19" autoAdjust="0"/>
    <p:restoredTop sz="94660" autoAdjust="0"/>
  </p:normalViewPr>
  <p:slideViewPr>
    <p:cSldViewPr>
      <p:cViewPr varScale="1">
        <p:scale>
          <a:sx n="87" d="100"/>
          <a:sy n="87" d="100"/>
        </p:scale>
        <p:origin x="-96" y="-2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ags" Target="tags/tag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Times New Roman" charset="0"/>
                <a:cs typeface="Times New Roman" charset="0"/>
              </a:defRPr>
            </a:lvl1pPr>
          </a:lstStyle>
          <a:p>
            <a:fld id="{2DC6B124-7912-4936-81FF-D8FC34F2E28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A69EF9-5FB5-45C8-B8BF-50E45C142ECA}" type="slidenum">
              <a:rPr lang="en-US">
                <a:ea typeface="ＭＳ Ｐゴシック" charset="-128"/>
                <a:cs typeface="ＭＳ Ｐゴシック" charset="-128"/>
              </a:rPr>
              <a:pPr/>
              <a:t>1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98CFC4-621A-4ADF-A826-BF43EEA2B388}" type="slidenum">
              <a:rPr lang="en-US">
                <a:ea typeface="ＭＳ Ｐゴシック" charset="-128"/>
                <a:cs typeface="ＭＳ Ｐゴシック" charset="-128"/>
              </a:rPr>
              <a:pPr/>
              <a:t>2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DDF50F-4582-49E7-AED7-A98D093B3086}" type="slidenum">
              <a:rPr lang="en-US">
                <a:ea typeface="ＭＳ Ｐゴシック" charset="-128"/>
                <a:cs typeface="ＭＳ Ｐゴシック" charset="-128"/>
              </a:rPr>
              <a:pPr/>
              <a:t>3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69DF7E-96AC-4CC3-8108-F1CD4ADF7856}" type="slidenum">
              <a:rPr lang="en-US">
                <a:ea typeface="ＭＳ Ｐゴシック" charset="-128"/>
                <a:cs typeface="ＭＳ Ｐゴシック" charset="-128"/>
              </a:rPr>
              <a:pPr/>
              <a:t>4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06E4B8-C085-46F1-A454-1C4C0466E8F6}" type="slidenum">
              <a:rPr lang="en-US">
                <a:ea typeface="ＭＳ Ｐゴシック" charset="-128"/>
                <a:cs typeface="ＭＳ Ｐゴシック" charset="-128"/>
              </a:rPr>
              <a:pPr/>
              <a:t>5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4A9B12-7165-4852-91BE-C51A51CAB45D}" type="slidenum">
              <a:rPr lang="en-US">
                <a:ea typeface="ＭＳ Ｐゴシック" charset="-128"/>
                <a:cs typeface="ＭＳ Ｐゴシック" charset="-128"/>
              </a:rPr>
              <a:pPr/>
              <a:t>6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58CE88-9591-4BEE-843B-DFECA63AF762}" type="slidenum">
              <a:rPr lang="en-US">
                <a:ea typeface="ＭＳ Ｐゴシック" charset="-128"/>
                <a:cs typeface="ＭＳ Ｐゴシック" charset="-128"/>
              </a:rPr>
              <a:pPr/>
              <a:t>7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2E825BAA-3886-46B2-9EAC-06E7914C768C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36DF9-0B83-4409-A66F-4760A619B9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E190B-3B84-4DF4-8AEC-3C16F64F32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173163" y="1981200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73163" y="62658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A02EA4A-9B28-4435-B944-2F44EA108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135563" y="1981200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73163" y="62658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1B8AD93-3A85-4D18-9BB8-992F9DBC49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8A4DE-9D5E-4733-AD72-A8E658E518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497688BD-6BAD-4D2D-91A3-3154AA0156AF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569C84-5101-443D-8E83-D6BAB19C0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AF0277-2F4A-41E9-85A8-61D8A18415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6D504-D7CF-4F26-B8F9-18E0A4C9DA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60976B-A88F-4B83-AACB-EA0654E834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A8FBD-8A77-43B7-AC1D-D02F19FF3F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3D213678-966E-4387-A9C6-DC61F498E4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ea typeface="Times New Roman" charset="0"/>
                <a:cs typeface="Times New Roman" charset="0"/>
              </a:defRPr>
            </a:lvl1pPr>
          </a:lstStyle>
          <a:p>
            <a:fld id="{CA9299B3-BFEB-45B0-BDAA-4771BDA37DC9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3" r:id="rId2"/>
    <p:sldLayoutId id="2147483755" r:id="rId3"/>
    <p:sldLayoutId id="2147483752" r:id="rId4"/>
    <p:sldLayoutId id="2147483751" r:id="rId5"/>
    <p:sldLayoutId id="2147483750" r:id="rId6"/>
    <p:sldLayoutId id="2147483749" r:id="rId7"/>
    <p:sldLayoutId id="2147483748" r:id="rId8"/>
    <p:sldLayoutId id="2147483756" r:id="rId9"/>
    <p:sldLayoutId id="2147483747" r:id="rId10"/>
    <p:sldLayoutId id="2147483746" r:id="rId11"/>
    <p:sldLayoutId id="2147483757" r:id="rId12"/>
    <p:sldLayoutId id="2147483758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2"/>
        <a:buChar char=""/>
        <a:defRPr sz="26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2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6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Geography of Ancient Greece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EQ: How did geography affect the development of Ancient Greece?</a:t>
            </a:r>
          </a:p>
          <a:p>
            <a:pPr eaLnBrk="1" hangingPunct="1"/>
            <a:r>
              <a:rPr lang="en-US" smtClean="0"/>
              <a:t>Warm Up: Write a brief description of the geography we see at Glenn Hills High. And suggest two ways in which geography can influenced cultures.</a:t>
            </a:r>
          </a:p>
          <a:p>
            <a:pPr eaLnBrk="1" hangingPunct="1"/>
            <a:r>
              <a:rPr lang="en-US" smtClean="0"/>
              <a:t>Homework: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Geography</a:t>
            </a:r>
          </a:p>
        </p:txBody>
      </p:sp>
      <p:pic>
        <p:nvPicPr>
          <p:cNvPr id="18434" name="Picture 1030" descr="greek%20city%20states%201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81000" y="1789113"/>
            <a:ext cx="4906963" cy="3730625"/>
          </a:xfrm>
        </p:spPr>
      </p:pic>
      <p:sp>
        <p:nvSpPr>
          <p:cNvPr id="18435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5135563" y="685800"/>
            <a:ext cx="4008437" cy="5410200"/>
          </a:xfrm>
        </p:spPr>
        <p:txBody>
          <a:bodyPr/>
          <a:lstStyle/>
          <a:p>
            <a:pPr eaLnBrk="1" hangingPunct="1"/>
            <a:r>
              <a:rPr lang="en-US"/>
              <a:t>Greece is a peninsula about the size of Louisiana in the Mediterranean Sea.</a:t>
            </a:r>
          </a:p>
          <a:p>
            <a:pPr eaLnBrk="1" hangingPunct="1"/>
            <a:r>
              <a:rPr lang="en-US"/>
              <a:t>It</a:t>
            </a:r>
            <a:r>
              <a:rPr lang="en-US">
                <a:latin typeface="Times New Roman" charset="0"/>
              </a:rPr>
              <a:t>’</a:t>
            </a:r>
            <a:r>
              <a:rPr lang="en-US"/>
              <a:t>s very close to Egypt, the Persian empire (includes Turkey) and Rome.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Greek geography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981200"/>
            <a:ext cx="3810000" cy="4114800"/>
          </a:xfrm>
        </p:spPr>
        <p:txBody>
          <a:bodyPr/>
          <a:lstStyle/>
          <a:p>
            <a:pPr eaLnBrk="1" hangingPunct="1"/>
            <a:r>
              <a:rPr lang="en-US" sz="2400"/>
              <a:t>Greece is mountainous</a:t>
            </a:r>
          </a:p>
          <a:p>
            <a:pPr eaLnBrk="1" hangingPunct="1"/>
            <a:r>
              <a:rPr lang="en-US" sz="2400"/>
              <a:t>Greek communities often times developed independently because of the mountains, thus they were diverse</a:t>
            </a:r>
          </a:p>
          <a:p>
            <a:pPr eaLnBrk="1" hangingPunct="1"/>
            <a:r>
              <a:rPr lang="en-US" sz="2400"/>
              <a:t>As a result, they fought each other a lot.</a:t>
            </a:r>
          </a:p>
        </p:txBody>
      </p:sp>
      <p:pic>
        <p:nvPicPr>
          <p:cNvPr id="20483" name="Picture 6" descr="greecemap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419600" y="1560513"/>
            <a:ext cx="4525963" cy="42783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Republik Sans ICG 01" charset="0"/>
              </a:rPr>
              <a:t>Technology results from necessity</a:t>
            </a:r>
          </a:p>
        </p:txBody>
      </p:sp>
      <p:pic>
        <p:nvPicPr>
          <p:cNvPr id="22530" name="Picture 6" descr="piranesi_trireme_bi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219200" y="1752600"/>
            <a:ext cx="3810000" cy="2782888"/>
          </a:xfrm>
        </p:spPr>
      </p:pic>
      <p:sp>
        <p:nvSpPr>
          <p:cNvPr id="22531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Republik Sans ICG 01" charset="0"/>
              </a:rPr>
              <a:t>Since Greek coastal cities were sandwiched between the ocean and the sea, they developed an awesome navy for trading and fighting.</a:t>
            </a:r>
          </a:p>
        </p:txBody>
      </p:sp>
      <p:pic>
        <p:nvPicPr>
          <p:cNvPr id="22532" name="Picture 7" descr="tirem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4267200"/>
            <a:ext cx="4114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Republik Sans ICG 01" charset="0"/>
              </a:rPr>
              <a:t>Technology results from scarcity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All cities need fresh water.  This is a Greek </a:t>
            </a:r>
            <a:r>
              <a:rPr lang="en-US" sz="2800">
                <a:solidFill>
                  <a:schemeClr val="accent1"/>
                </a:solidFill>
              </a:rPr>
              <a:t>aqueduct</a:t>
            </a:r>
            <a:r>
              <a:rPr lang="en-US" sz="2800"/>
              <a:t>, basically a brick water pipe.</a:t>
            </a:r>
          </a:p>
          <a:p>
            <a:pPr eaLnBrk="1" hangingPunct="1"/>
            <a:r>
              <a:rPr lang="en-US" sz="2800"/>
              <a:t>The first aqueduct was Assyrian, but most ancient societies had them.</a:t>
            </a:r>
          </a:p>
        </p:txBody>
      </p:sp>
      <p:pic>
        <p:nvPicPr>
          <p:cNvPr id="24579" name="Picture 6" descr="024_aqueduct_greek_emperors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846638" y="1676400"/>
            <a:ext cx="4297362" cy="3041650"/>
          </a:xfrm>
        </p:spPr>
      </p:pic>
      <p:pic>
        <p:nvPicPr>
          <p:cNvPr id="24580" name="Picture 7" descr="greekaqueduct550b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03913" y="4343400"/>
            <a:ext cx="1624012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/>
              <a:t>Terracing saves water and soil in mountainous environments</a:t>
            </a:r>
          </a:p>
        </p:txBody>
      </p:sp>
      <p:pic>
        <p:nvPicPr>
          <p:cNvPr id="26626" name="Picture 3" descr="terraci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1752600"/>
            <a:ext cx="5257800" cy="501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Greek religion was </a:t>
            </a:r>
            <a:r>
              <a:rPr lang="en-US">
                <a:solidFill>
                  <a:schemeClr val="tx1"/>
                </a:solidFill>
              </a:rPr>
              <a:t>polytheistic.</a:t>
            </a:r>
            <a:endParaRPr lang="en-US"/>
          </a:p>
        </p:txBody>
      </p:sp>
      <p:pic>
        <p:nvPicPr>
          <p:cNvPr id="28674" name="Picture 3" descr="olympian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0" y="1905000"/>
            <a:ext cx="3810000" cy="478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MMPROD_NEXTUNIQUEID" val="10009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39&quot; value=&quot;%n. %s&quot;/&gt;&lt;property id=&quot;20141&quot; value=&quot;GS3.Unit 1.1.Geography&quot;/&gt;&lt;property id=&quot;20144&quot; value=&quot;1&quot;/&gt;&lt;property id=&quot;20146&quot; value=&quot;0&quot;/&gt;&lt;property id=&quot;20147&quot; value=&quot;1&quot;/&gt;&lt;property id=&quot;20148&quot; value=&quot;5&quot;/&gt;&lt;property id=&quot;20180&quot; value=&quot;1&quot;/&gt;&lt;property id=&quot;20181&quot; value=&quot;1&quot;/&gt;&lt;property id=&quot;20182&quot; value=&quot;0&quot;/&gt;&lt;property id=&quot;20183&quot; value=&quot;1&quot;/&gt;&lt;property id=&quot;20184&quot; value=&quot;7&quot;/&gt;&lt;property id=&quot;20224&quot; value=&quot;H:\Global 3\Global3pdfs\Global 3 Power Points\UNIT 1\GS3.Unit 1.1.Geography_pptx&quot;/&gt;&lt;property id=&quot;20250&quot; value=&quot;0&quot;/&gt;&lt;property id=&quot;20251&quot; value=&quot;0&quot;/&gt;&lt;property id=&quot;20259&quot; value=&quot;0&quot;/&gt;&lt;object type=&quot;10&quot; unique_id=&quot;10002&quot;&gt;&lt;object type=&quot;11&quot; unique_id=&quot;10003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0014&quot;&gt;&lt;/object&gt;&lt;/object&gt;&lt;object type=&quot;4&quot; unique_id=&quot;10004&quot;&gt;&lt;/object&gt;&lt;object type=&quot;2&quot; unique_id=&quot;10005&quot;&gt;&lt;object type=&quot;3&quot; unique_id=&quot;10006&quot;&gt;&lt;property id=&quot;20148&quot; value=&quot;5&quot;/&gt;&lt;property id=&quot;20300&quot; value=&quot;Slide 1 - &amp;quot;Geography of Ancient Greece&amp;quot;&quot;/&gt;&lt;property id=&quot;20307&quot; value=&quot;256&quot;/&gt;&lt;property id=&quot;20309&quot; value=&quot;-1&quot;/&gt;&lt;/object&gt;&lt;object type=&quot;3&quot; unique_id=&quot;10007&quot;&gt;&lt;property id=&quot;20148&quot; value=&quot;5&quot;/&gt;&lt;property id=&quot;20300&quot; value=&quot;Slide 2 - &amp;quot;Geography&amp;quot;&quot;/&gt;&lt;property id=&quot;20307&quot; value=&quot;257&quot;/&gt;&lt;property id=&quot;20309&quot; value=&quot;-1&quot;/&gt;&lt;/object&gt;&lt;object type=&quot;3&quot; unique_id=&quot;10008&quot;&gt;&lt;property id=&quot;20148&quot; value=&quot;5&quot;/&gt;&lt;property id=&quot;20300&quot; value=&quot;Slide 3 - &amp;quot;Greek geography&amp;quot;&quot;/&gt;&lt;property id=&quot;20307&quot; value=&quot;258&quot;/&gt;&lt;property id=&quot;20309&quot; value=&quot;-1&quot;/&gt;&lt;/object&gt;&lt;object type=&quot;3&quot; unique_id=&quot;10009&quot;&gt;&lt;property id=&quot;20148&quot; value=&quot;5&quot;/&gt;&lt;property id=&quot;20300&quot; value=&quot;Slide 4 - &amp;quot;Technology results from necessity&amp;quot;&quot;/&gt;&lt;property id=&quot;20307&quot; value=&quot;259&quot;/&gt;&lt;property id=&quot;20309&quot; value=&quot;-1&quot;/&gt;&lt;/object&gt;&lt;object type=&quot;3&quot; unique_id=&quot;10010&quot;&gt;&lt;property id=&quot;20148&quot; value=&quot;5&quot;/&gt;&lt;property id=&quot;20300&quot; value=&quot;Slide 5 - &amp;quot;Technology results from scarcity&amp;quot;&quot;/&gt;&lt;property id=&quot;20307&quot; value=&quot;260&quot;/&gt;&lt;property id=&quot;20309&quot; value=&quot;-1&quot;/&gt;&lt;/object&gt;&lt;object type=&quot;3&quot; unique_id=&quot;10011&quot;&gt;&lt;property id=&quot;20148&quot; value=&quot;5&quot;/&gt;&lt;property id=&quot;20300&quot; value=&quot;Slide 6 - &amp;quot;Terracing saves water and soil in mountainous environments&amp;quot;&quot;/&gt;&lt;property id=&quot;20307&quot; value=&quot;286&quot;/&gt;&lt;property id=&quot;20309&quot; value=&quot;-1&quot;/&gt;&lt;/object&gt;&lt;object type=&quot;3&quot; unique_id=&quot;10012&quot;&gt;&lt;property id=&quot;20148&quot; value=&quot;5&quot;/&gt;&lt;property id=&quot;20300&quot; value=&quot;Slide 7 - &amp;quot;Greek religion was polytheistic.&amp;quot;&quot;/&gt;&lt;property id=&quot;20307&quot; value=&quot;284&quot;/&gt;&lt;property id=&quot;20309&quot; value=&quot;-1&quot;/&gt;&lt;/object&gt;&lt;/object&gt;&lt;object type=&quot;8&quot; unique_id=&quot;10013&quot;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PRESENTER_SHAPEINFO" val="&lt;ThreeDShapeInfo&gt;&lt;uuid val=&quot;{D9BC298A-3E54-47A1-B318-213F18D9C6F6}&quot;/&gt;&lt;filename val=&quot;H:\Global 3\Global3pdfs\Global 3 Power Points\UNIT 1\GS3.Unit 1.1.Geography_pptx\data\asimages\{D9BC298A-3E54-47A1-B318-213F18D9C6F6}.png&quot;/&gt;&lt;hasEffects val=&quot;1&quot;/&gt;&lt;left val=&quot;35.28&quot;/&gt;&lt;top val=&quot;23.28&quot;/&gt;&lt;width val=&quot;658.02&quot;/&gt;&lt;height val=&quot;124.02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PRESENTER_SHAPEINFO" val="&lt;ThreeDShapeInfo&gt;&lt;uuid val=&quot;{6D50E2F8-A4CD-401F-8942-D4330EA8B0DA}&quot;/&gt;&lt;filename val=&quot;H:\Global 3\Global3pdfs\Global 3 Power Points\UNIT 1\GS3.Unit 1.1.Geography_pptx\data\asimages\{6D50E2F8-A4CD-401F-8942-D4330EA8B0DA}.png&quot;/&gt;&lt;hasEffects val=&quot;1&quot;/&gt;&lt;left val=&quot;5.28&quot;/&gt;&lt;top val=&quot;54.78&quot;/&gt;&lt;width val=&quot;692.52&quot;/&gt;&lt;height val=&quot;92.52&quot;/&gt;&lt;/ThreeDShapeInfo&gt;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392</TotalTime>
  <Words>149</Words>
  <Application>Microsoft Office PowerPoint</Application>
  <PresentationFormat>On-screen Show (4:3)</PresentationFormat>
  <Paragraphs>23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Times New Roman</vt:lpstr>
      <vt:lpstr>ＭＳ Ｐゴシック</vt:lpstr>
      <vt:lpstr>Arial</vt:lpstr>
      <vt:lpstr>Calibri</vt:lpstr>
      <vt:lpstr>Constantia</vt:lpstr>
      <vt:lpstr>Wingdings 2</vt:lpstr>
      <vt:lpstr>Republik Sans ICG 01</vt:lpstr>
      <vt:lpstr>Flow</vt:lpstr>
      <vt:lpstr>Geography of Ancient Greece</vt:lpstr>
      <vt:lpstr>Geography</vt:lpstr>
      <vt:lpstr>Greek geography</vt:lpstr>
      <vt:lpstr>Technology results from necessity</vt:lpstr>
      <vt:lpstr>Technology results from scarcity</vt:lpstr>
      <vt:lpstr>PowerPoint Presentation</vt:lpstr>
      <vt:lpstr>PowerPoint Presentation</vt:lpstr>
    </vt:vector>
  </TitlesOfParts>
  <Company>self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Ancient Greece</dc:title>
  <dc:creator> jcollins</dc:creator>
  <cp:lastModifiedBy>Adrian Neely</cp:lastModifiedBy>
  <cp:revision>20</cp:revision>
  <cp:lastPrinted>2009-04-22T19:24:48Z</cp:lastPrinted>
  <dcterms:created xsi:type="dcterms:W3CDTF">2005-09-12T21:16:45Z</dcterms:created>
  <dcterms:modified xsi:type="dcterms:W3CDTF">2011-09-05T20:21:31Z</dcterms:modified>
</cp:coreProperties>
</file>