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AB26F-24E8-4F8B-B2B2-0F582B037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C9F32-6188-4ED2-9DA2-6A283AB5FC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33751-822F-48A8-881F-408646259A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8615A9-115D-4538-9D30-CC7BB735A3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A66369-4F92-4286-B711-37C601AD65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E89B9F-D536-478F-AF4E-C789C087E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931D6-4498-46C4-8111-0D6AF3459B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AE669-BB4D-4564-9E0F-B70B6F14E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DF29A-349F-48E3-B207-2DB076364D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007EA-608B-486B-BF36-A1CE5D2893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CA97B-36DB-4271-8039-C303C1969A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3AF81-4358-4777-9F76-A21DE72B31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21E72-FE07-4580-B75F-7078856F86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0C460-275D-4E70-AFB4-1915FFCE73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20C9B9-CBC0-4EC5-B632-0E3147E6F9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Athens vs. Sparta</a:t>
            </a: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u="sng" dirty="0"/>
              <a:t>Aim/Goals:</a:t>
            </a:r>
            <a:r>
              <a:rPr lang="en-US" sz="2400" dirty="0"/>
              <a:t> How did Athens compare to life in Sparta?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u="sng" dirty="0"/>
              <a:t>Do Now:</a:t>
            </a:r>
            <a:r>
              <a:rPr lang="en-US" sz="2400" dirty="0"/>
              <a:t> Look at the images (pictures) to the right. Decide which type of government you would want to live in. Explain in a few sentences.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u="sng" dirty="0"/>
              <a:t>Homework </a:t>
            </a:r>
            <a:r>
              <a:rPr lang="en-US" sz="2400" b="1" u="sng" dirty="0" smtClean="0"/>
              <a:t>:</a:t>
            </a:r>
            <a:r>
              <a:rPr lang="en-US" sz="2400" dirty="0" smtClean="0"/>
              <a:t>Write </a:t>
            </a:r>
            <a:r>
              <a:rPr lang="en-US" sz="2400" dirty="0"/>
              <a:t>a paragraph explaining if you would rather live in Athens or Sparta and why.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n-US" sz="2400"/>
          </a:p>
        </p:txBody>
      </p:sp>
      <p:sp>
        <p:nvSpPr>
          <p:cNvPr id="2056" name="Rectangle 8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en-US" sz="2400"/>
          </a:p>
        </p:txBody>
      </p:sp>
      <p:pic>
        <p:nvPicPr>
          <p:cNvPr id="2058" name="Picture 10" descr="liber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43000"/>
            <a:ext cx="4572000" cy="2743200"/>
          </a:xfrm>
          <a:prstGeom prst="rect">
            <a:avLst/>
          </a:prstGeom>
          <a:noFill/>
        </p:spPr>
      </p:pic>
      <p:pic>
        <p:nvPicPr>
          <p:cNvPr id="2060" name="Picture 12" descr="BangladeshElection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267200"/>
            <a:ext cx="4724400" cy="2590800"/>
          </a:xfrm>
          <a:prstGeom prst="rect">
            <a:avLst/>
          </a:prstGeom>
          <a:noFill/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5165725" y="1331913"/>
            <a:ext cx="167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DEMOCRACY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5089525" y="3846513"/>
            <a:ext cx="349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MILITARY RUN GOVERNMENT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Regents Questions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1. The Ancient Athenians are credited (to do) with</a:t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> A. inventing and using the wheel </a:t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> B. eliminating slavery </a:t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> C. establishing governments that had democratic elements </a:t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> D. inventing the printing press </a:t>
            </a:r>
            <a:br>
              <a:rPr lang="en-US" sz="2800"/>
            </a:br>
            <a:endParaRPr lang="en-US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Regents Questions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2. Which ancient civilization established the basis of western democracy?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 A. Phoenician 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 B. Egyptian 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 C. Sumerian 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 D. Greek 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endParaRPr 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Regents Questions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3. The Ancient Greek city-state of Sparta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 A. was primarily concerned with the health of their people 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 B. was a powerful military state 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 C. granted universal suffrage to their people 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 D. placed great emphasis on literature and the arts </a:t>
            </a:r>
            <a:br>
              <a:rPr lang="en-US" sz="2400"/>
            </a:br>
            <a:endParaRPr 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Do Now Response:</a:t>
            </a:r>
            <a:br>
              <a:rPr lang="en-US" sz="4000"/>
            </a:br>
            <a:r>
              <a:rPr lang="en-US" sz="4000"/>
              <a:t>Government</a:t>
            </a:r>
          </a:p>
        </p:txBody>
      </p:sp>
      <p:graphicFrame>
        <p:nvGraphicFramePr>
          <p:cNvPr id="6167" name="Group 2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7970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226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Democracy: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system of government where the people have a say in the government. Example: they vote for their leaders; freedom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Totalitarian: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state or country completely controlled by a single power, such as a monarch or dictator.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They control everything and the people do not have a say!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Activity:</a:t>
            </a:r>
            <a:br>
              <a:rPr lang="en-US" sz="4000"/>
            </a:br>
            <a:r>
              <a:rPr lang="en-US" sz="4000"/>
              <a:t>                            </a:t>
            </a:r>
            <a:r>
              <a:rPr lang="en-US" sz="2800" b="1"/>
              <a:t>City-State Governments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Read Document #1 and answer question #1 in chart form.</a:t>
            </a:r>
          </a:p>
          <a:p>
            <a:pPr>
              <a:buFontTx/>
              <a:buNone/>
            </a:pPr>
            <a:endParaRPr lang="en-US" sz="2800"/>
          </a:p>
        </p:txBody>
      </p:sp>
      <p:graphicFrame>
        <p:nvGraphicFramePr>
          <p:cNvPr id="9240" name="Group 2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479925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Monarchy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Ex. England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Aristocracy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France before the revolution in 1789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Oligarchy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Saudi Arabia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42" name="Picture 26" descr="Acropol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600"/>
            <a:ext cx="46482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9" name="Picture 5" descr="Spar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93725" y="5141913"/>
            <a:ext cx="48164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                       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	      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		 Mediterranean Sea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88925" y="4151313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Ionian Sea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622925" y="2246313"/>
            <a:ext cx="207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          Aegean Sea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Athens vs. Sparta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6" name="Picture 8" descr="photo_lg_athe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876800" cy="5257800"/>
          </a:xfrm>
          <a:prstGeom prst="rect">
            <a:avLst/>
          </a:prstGeom>
          <a:noFill/>
        </p:spPr>
      </p:pic>
      <p:pic>
        <p:nvPicPr>
          <p:cNvPr id="12298" name="Picture 10" descr="spar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Activity: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You are sitting in pairs for a reason. The students to the left are from Athens and will read and answer Document #2, questions #2, 3 and 4. The students to the right are Spartans and will read and answer Document #3, questions #6, 7 and 8.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5" name="Diagram 5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9144000" cy="6858000"/>
        </p:xfrm>
        <a:graphic>
          <a:graphicData uri="http://schemas.openxmlformats.org/drawingml/2006/compatibility">
            <com:legacyDrawing xmlns:com="http://schemas.openxmlformats.org/drawingml/2006/compatibility" spid="_x0000_s15365"/>
          </a:graphicData>
        </a:graphic>
      </p:graphicFrame>
      <p:pic>
        <p:nvPicPr>
          <p:cNvPr id="15375" name="Picture 15" descr="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</p:spPr>
      </p:pic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898525" y="6437313"/>
            <a:ext cx="294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                 DIFFERENCES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5470525" y="6437313"/>
            <a:ext cx="217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     DIFFERENCES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3581400" y="1255713"/>
            <a:ext cx="2111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SIMILARITIES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Diagram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9144000" cy="6858000"/>
        </p:xfrm>
        <a:graphic>
          <a:graphicData uri="http://schemas.openxmlformats.org/drawingml/2006/compatibility">
            <com:legacyDrawing xmlns:com="http://schemas.openxmlformats.org/drawingml/2006/compatibility" spid="_x0000_s17410"/>
          </a:graphicData>
        </a:graphic>
      </p:graphicFrame>
      <p:pic>
        <p:nvPicPr>
          <p:cNvPr id="17416" name="Picture 8" descr="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898525" y="6437313"/>
            <a:ext cx="294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                 DIFFERENCES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470525" y="6437313"/>
            <a:ext cx="217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     DIFFERENCES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581400" y="1255713"/>
            <a:ext cx="2111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SIMILARITIES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93725" y="2551113"/>
            <a:ext cx="292735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-Direct Democracy</a:t>
            </a:r>
          </a:p>
          <a:p>
            <a:r>
              <a:rPr lang="en-US"/>
              <a:t>-Only male citizens</a:t>
            </a:r>
          </a:p>
          <a:p>
            <a:r>
              <a:rPr lang="en-US"/>
              <a:t>Involved in government</a:t>
            </a:r>
          </a:p>
          <a:p>
            <a:r>
              <a:rPr lang="en-US"/>
              <a:t>-trade with other city-states</a:t>
            </a:r>
          </a:p>
          <a:p>
            <a:r>
              <a:rPr lang="en-US"/>
              <a:t>-Education for the boys </a:t>
            </a:r>
          </a:p>
          <a:p>
            <a:r>
              <a:rPr lang="en-US"/>
              <a:t>only</a:t>
            </a:r>
          </a:p>
          <a:p>
            <a:r>
              <a:rPr lang="en-US"/>
              <a:t>-Boys/men served in the </a:t>
            </a:r>
          </a:p>
          <a:p>
            <a:r>
              <a:rPr lang="en-US"/>
              <a:t>Military at 18 for 2 years</a:t>
            </a:r>
          </a:p>
          <a:p>
            <a:r>
              <a:rPr lang="en-US"/>
              <a:t>-Women were not equal</a:t>
            </a:r>
          </a:p>
          <a:p>
            <a:r>
              <a:rPr lang="en-US"/>
              <a:t>-Navy</a:t>
            </a:r>
          </a:p>
          <a:p>
            <a:r>
              <a:rPr lang="en-US"/>
              <a:t>       -Located by the water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546725" y="2551113"/>
            <a:ext cx="314325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-Monarchy/Totalitarian</a:t>
            </a:r>
          </a:p>
          <a:p>
            <a:r>
              <a:rPr lang="en-US"/>
              <a:t>-Military society</a:t>
            </a:r>
          </a:p>
          <a:p>
            <a:r>
              <a:rPr lang="en-US"/>
              <a:t>-Trade and travel not allowed</a:t>
            </a:r>
          </a:p>
          <a:p>
            <a:r>
              <a:rPr lang="en-US"/>
              <a:t>-Military training for all boys</a:t>
            </a:r>
          </a:p>
          <a:p>
            <a:r>
              <a:rPr lang="en-US"/>
              <a:t>-Girls to be trained to be </a:t>
            </a:r>
          </a:p>
          <a:p>
            <a:r>
              <a:rPr lang="en-US"/>
              <a:t>mothers of soldiers</a:t>
            </a:r>
          </a:p>
          <a:p>
            <a:r>
              <a:rPr lang="en-US"/>
              <a:t>-Women obey men but they </a:t>
            </a:r>
          </a:p>
          <a:p>
            <a:r>
              <a:rPr lang="en-US"/>
              <a:t>could own property and</a:t>
            </a:r>
          </a:p>
          <a:p>
            <a:r>
              <a:rPr lang="en-US"/>
              <a:t>had rights.</a:t>
            </a:r>
          </a:p>
          <a:p>
            <a:r>
              <a:rPr lang="en-US"/>
              <a:t>-Army</a:t>
            </a:r>
          </a:p>
          <a:p>
            <a:r>
              <a:rPr lang="en-US"/>
              <a:t>-Located inland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489325" y="2855913"/>
            <a:ext cx="20510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-same language</a:t>
            </a:r>
          </a:p>
          <a:p>
            <a:r>
              <a:rPr lang="en-US"/>
              <a:t>-Olympics</a:t>
            </a:r>
          </a:p>
          <a:p>
            <a:r>
              <a:rPr lang="en-US"/>
              <a:t>-city-states</a:t>
            </a:r>
          </a:p>
          <a:p>
            <a:r>
              <a:rPr lang="en-US"/>
              <a:t>-located in Greece</a:t>
            </a:r>
          </a:p>
          <a:p>
            <a:r>
              <a:rPr lang="en-US"/>
              <a:t>-same gods and</a:t>
            </a:r>
          </a:p>
          <a:p>
            <a:r>
              <a:rPr lang="en-US"/>
              <a:t>religious beliefs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0PHOTO" val=""/>
  <p:tag name="MMPROD_10020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39&quot; value=&quot;%n. %s&quot;/&gt;&lt;property id=&quot;20141&quot; value=&quot;GS3.Unit 1.2.Athens and Sparta&quot;/&gt;&lt;property id=&quot;20144&quot; value=&quot;1&quot;/&gt;&lt;property id=&quot;20146&quot; value=&quot;0&quot;/&gt;&lt;property id=&quot;20147&quot; value=&quot;1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224&quot; value=&quot;E:\Global3pdfs\Global.3.Power.Points\UNIT 1\GS3.Unit 1.2.Athens and Sparta.pptx\Presenter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0019&quot;&gt;&lt;/object&gt;&lt;/object&gt;&lt;object type=&quot;4&quot; unique_id=&quot;10004&quot;&gt;&lt;object type=&quot;5&quot; unique_id=&quot;10020&quot;&gt;&lt;property id=&quot;20149&quot; value=&quot;Urban Koi&quot;/&gt;&lt;/object&gt;&lt;/object&gt;&lt;object type=&quot;2&quot; unique_id=&quot;10005&quot;&gt;&lt;object type=&quot;3&quot; unique_id=&quot;10006&quot;&gt;&lt;property id=&quot;20148&quot; value=&quot;5&quot;/&gt;&lt;property id=&quot;20300&quot; value=&quot;Slide 1 - &amp;quot;Athens vs. Sparta&amp;quot;&quot;/&gt;&lt;property id=&quot;20303&quot; value=&quot;Urban Koi&quot;/&gt;&lt;property id=&quot;20307&quot; value=&quot;256&quot;/&gt;&lt;property id=&quot;20309&quot; value=&quot;10020&quot;/&gt;&lt;/object&gt;&lt;object type=&quot;3&quot; unique_id=&quot;10007&quot;&gt;&lt;property id=&quot;20148&quot; value=&quot;5&quot;/&gt;&lt;property id=&quot;20300&quot; value=&quot;Slide 2 - &amp;quot;Do Now Response:&amp;#x0D;&amp;#x0A;Government&amp;quot;&quot;/&gt;&lt;property id=&quot;20303&quot; value=&quot;Urban Koi&quot;/&gt;&lt;property id=&quot;20307&quot; value=&quot;258&quot;/&gt;&lt;property id=&quot;20309&quot; value=&quot;10020&quot;/&gt;&lt;/object&gt;&lt;object type=&quot;3&quot; unique_id=&quot;10008&quot;&gt;&lt;property id=&quot;20148&quot; value=&quot;5&quot;/&gt;&lt;property id=&quot;20300&quot; value=&quot;Slide 3 - &amp;quot;Activity:&amp;#x0D;&amp;#x0A;                            City-State Governments&amp;quot;&quot;/&gt;&lt;property id=&quot;20303&quot; value=&quot;Urban Koi&quot;/&gt;&lt;property id=&quot;20307&quot; value=&quot;259&quot;/&gt;&lt;property id=&quot;20309&quot; value=&quot;10020&quot;/&gt;&lt;/object&gt;&lt;object type=&quot;3&quot; unique_id=&quot;10009&quot;&gt;&lt;property id=&quot;20148&quot; value=&quot;5&quot;/&gt;&lt;property id=&quot;20300&quot; value=&quot;Slide 4&quot;/&gt;&lt;property id=&quot;20303&quot; value=&quot;Urban Koi&quot;/&gt;&lt;property id=&quot;20307&quot; value=&quot;260&quot;/&gt;&lt;property id=&quot;20309&quot; value=&quot;10020&quot;/&gt;&lt;/object&gt;&lt;object type=&quot;3&quot; unique_id=&quot;10010&quot;&gt;&lt;property id=&quot;20148&quot; value=&quot;5&quot;/&gt;&lt;property id=&quot;20300&quot; value=&quot;Slide 5&quot;/&gt;&lt;property id=&quot;20303&quot; value=&quot;Urban Koi&quot;/&gt;&lt;property id=&quot;20307&quot; value=&quot;257&quot;/&gt;&lt;property id=&quot;20309&quot; value=&quot;10020&quot;/&gt;&lt;/object&gt;&lt;object type=&quot;3&quot; unique_id=&quot;10011&quot;&gt;&lt;property id=&quot;20148&quot; value=&quot;5&quot;/&gt;&lt;property id=&quot;20300&quot; value=&quot;Slide 6 - &amp;quot;Athens vs. Sparta&amp;quot;&quot;/&gt;&lt;property id=&quot;20303&quot; value=&quot;Urban Koi&quot;/&gt;&lt;property id=&quot;20307&quot; value=&quot;261&quot;/&gt;&lt;property id=&quot;20309&quot; value=&quot;10020&quot;/&gt;&lt;/object&gt;&lt;object type=&quot;3&quot; unique_id=&quot;10012&quot;&gt;&lt;property id=&quot;20148&quot; value=&quot;5&quot;/&gt;&lt;property id=&quot;20300&quot; value=&quot;Slide 7 - &amp;quot;Activity:&amp;quot;&quot;/&gt;&lt;property id=&quot;20303&quot; value=&quot;Urban Koi&quot;/&gt;&lt;property id=&quot;20307&quot; value=&quot;262&quot;/&gt;&lt;property id=&quot;20309&quot; value=&quot;10020&quot;/&gt;&lt;/object&gt;&lt;object type=&quot;3&quot; unique_id=&quot;10013&quot;&gt;&lt;property id=&quot;20148&quot; value=&quot;5&quot;/&gt;&lt;property id=&quot;20300&quot; value=&quot;Slide 8&quot;/&gt;&lt;property id=&quot;20303&quot; value=&quot;Urban Koi&quot;/&gt;&lt;property id=&quot;20307&quot; value=&quot;263&quot;/&gt;&lt;property id=&quot;20309&quot; value=&quot;10020&quot;/&gt;&lt;/object&gt;&lt;object type=&quot;3&quot; unique_id=&quot;10014&quot;&gt;&lt;property id=&quot;20148&quot; value=&quot;5&quot;/&gt;&lt;property id=&quot;20300&quot; value=&quot;Slide 9&quot;/&gt;&lt;property id=&quot;20303&quot; value=&quot;Urban Koi&quot;/&gt;&lt;property id=&quot;20307&quot; value=&quot;265&quot;/&gt;&lt;property id=&quot;20309&quot; value=&quot;10020&quot;/&gt;&lt;/object&gt;&lt;object type=&quot;3&quot; unique_id=&quot;10015&quot;&gt;&lt;property id=&quot;20148&quot; value=&quot;5&quot;/&gt;&lt;property id=&quot;20300&quot; value=&quot;Slide 10 - &amp;quot;Regents Questions&amp;quot;&quot;/&gt;&lt;property id=&quot;20303&quot; value=&quot;Urban Koi&quot;/&gt;&lt;property id=&quot;20307&quot; value=&quot;266&quot;/&gt;&lt;property id=&quot;20309&quot; value=&quot;10020&quot;/&gt;&lt;/object&gt;&lt;object type=&quot;3&quot; unique_id=&quot;10016&quot;&gt;&lt;property id=&quot;20148&quot; value=&quot;5&quot;/&gt;&lt;property id=&quot;20300&quot; value=&quot;Slide 11 - &amp;quot;Regents Questions&amp;quot;&quot;/&gt;&lt;property id=&quot;20303&quot; value=&quot;Urban Koi&quot;/&gt;&lt;property id=&quot;20307&quot; value=&quot;267&quot;/&gt;&lt;property id=&quot;20309&quot; value=&quot;10020&quot;/&gt;&lt;/object&gt;&lt;object type=&quot;3&quot; unique_id=&quot;10017&quot;&gt;&lt;property id=&quot;20148&quot; value=&quot;5&quot;/&gt;&lt;property id=&quot;20300&quot; value=&quot;Slide 12 - &amp;quot;Regents Questions&amp;quot;&quot;/&gt;&lt;property id=&quot;20303&quot; value=&quot;Urban Koi&quot;/&gt;&lt;property id=&quot;20307&quot; value=&quot;268&quot;/&gt;&lt;property id=&quot;20309&quot; value=&quot;10020&quot;/&gt;&lt;/object&gt;&lt;/object&gt;&lt;object type=&quot;8&quot; unique_id=&quot;1001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C5E1382-875B-4E14-BB42-8B80B250CA97}&quot;/&gt;&lt;filename val=&quot;E:\Global3pdfs\Global.3.Power.Points\UNIT 1\GS3.Unit 1.2.Athens and Sparta.pptx\Presenter\data\asimages\{0C5E1382-875B-4E14-BB42-8B80B250CA97}.png&quot;/&gt;&lt;hasEffects val=&quot;1&quot;/&gt;&lt;left val=&quot;-0.72&quot;/&gt;&lt;top val=&quot;-0.72&quot;/&gt;&lt;width val=&quot;722.64&quot;/&gt;&lt;height val=&quot;542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335976E-13CD-4CF2-B1AC-85D42E492E7D}&quot;/&gt;&lt;filename val=&quot;E:\Global3pdfs\Global.3.Power.Points\UNIT 1\GS3.Unit 1.2.Athens and Sparta.pptx\Presenter\data\asimages\{6335976E-13CD-4CF2-B1AC-85D42E492E7D}.png&quot;/&gt;&lt;hasEffects val=&quot;1&quot;/&gt;&lt;left val=&quot;-0.72&quot;/&gt;&lt;top val=&quot;-0.72&quot;/&gt;&lt;width val=&quot;722.64&quot;/&gt;&lt;height val=&quot;542.64&quot;/&gt;&lt;/ThreeDShapeInfo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376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Athens vs. Sparta</vt:lpstr>
      <vt:lpstr>Do Now Response: Government</vt:lpstr>
      <vt:lpstr>Activity:                             City-State Governments</vt:lpstr>
      <vt:lpstr>Slide 4</vt:lpstr>
      <vt:lpstr>Slide 5</vt:lpstr>
      <vt:lpstr>Athens vs. Sparta</vt:lpstr>
      <vt:lpstr>Activity:</vt:lpstr>
      <vt:lpstr>Slide 8</vt:lpstr>
      <vt:lpstr>Slide 9</vt:lpstr>
      <vt:lpstr>Regents Questions</vt:lpstr>
      <vt:lpstr>Regents Questions</vt:lpstr>
      <vt:lpstr>Regents Questions</vt:lpstr>
    </vt:vector>
  </TitlesOfParts>
  <Company>DOE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Tuesday, September 22, 2009</dc:title>
  <dc:creator>DOE</dc:creator>
  <cp:lastModifiedBy>DOE</cp:lastModifiedBy>
  <cp:revision>18</cp:revision>
  <dcterms:created xsi:type="dcterms:W3CDTF">2009-09-21T23:17:51Z</dcterms:created>
  <dcterms:modified xsi:type="dcterms:W3CDTF">2010-08-09T15:57:28Z</dcterms:modified>
</cp:coreProperties>
</file>