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tags/tag29.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slideLayouts/slideLayout10.xml" ContentType="application/vnd.openxmlformats-officedocument.presentationml.slideLayout+xml"/>
  <Override PartName="/ppt/tags/tag14.xml" ContentType="application/vnd.openxmlformats-officedocument.presentationml.tags+xml"/>
  <Override PartName="/ppt/tags/tag15.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74" r:id="rId4"/>
    <p:sldId id="258" r:id="rId5"/>
    <p:sldId id="259" r:id="rId6"/>
    <p:sldId id="260" r:id="rId7"/>
    <p:sldId id="261" r:id="rId8"/>
    <p:sldId id="271" r:id="rId9"/>
    <p:sldId id="272" r:id="rId10"/>
    <p:sldId id="262" r:id="rId11"/>
    <p:sldId id="263" r:id="rId12"/>
    <p:sldId id="264" r:id="rId13"/>
    <p:sldId id="265" r:id="rId14"/>
    <p:sldId id="266" r:id="rId15"/>
    <p:sldId id="267" r:id="rId16"/>
    <p:sldId id="268" r:id="rId17"/>
    <p:sldId id="269" r:id="rId18"/>
    <p:sldId id="270" r:id="rId19"/>
    <p:sldId id="273" r:id="rId20"/>
  </p:sldIdLst>
  <p:sldSz cx="9144000" cy="6858000" type="screen4x3"/>
  <p:notesSz cx="6858000" cy="9144000"/>
  <p:custDataLst>
    <p:tags r:id="rId21"/>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17" autoAdjust="0"/>
  </p:normalViewPr>
  <p:slideViewPr>
    <p:cSldViewPr>
      <p:cViewPr varScale="1">
        <p:scale>
          <a:sx n="82" d="100"/>
          <a:sy n="82" d="100"/>
        </p:scale>
        <p:origin x="-15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146" name="Group 2"/>
          <p:cNvGrpSpPr>
            <a:grpSpLocks/>
          </p:cNvGrpSpPr>
          <p:nvPr/>
        </p:nvGrpSpPr>
        <p:grpSpPr bwMode="auto">
          <a:xfrm>
            <a:off x="3175" y="4267200"/>
            <a:ext cx="9140825" cy="2590800"/>
            <a:chOff x="2" y="2688"/>
            <a:chExt cx="5758" cy="1632"/>
          </a:xfrm>
        </p:grpSpPr>
        <p:sp>
          <p:nvSpPr>
            <p:cNvPr id="6147"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grpSp>
          <p:nvGrpSpPr>
            <p:cNvPr id="6148" name="Group 4"/>
            <p:cNvGrpSpPr>
              <a:grpSpLocks/>
            </p:cNvGrpSpPr>
            <p:nvPr userDrawn="1"/>
          </p:nvGrpSpPr>
          <p:grpSpPr bwMode="auto">
            <a:xfrm>
              <a:off x="3528" y="3715"/>
              <a:ext cx="792" cy="521"/>
              <a:chOff x="3527" y="3715"/>
              <a:chExt cx="792" cy="521"/>
            </a:xfrm>
          </p:grpSpPr>
          <p:sp>
            <p:nvSpPr>
              <p:cNvPr id="6149"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endParaRPr lang="en-US"/>
              </a:p>
            </p:txBody>
          </p:sp>
          <p:sp>
            <p:nvSpPr>
              <p:cNvPr id="6150"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endParaRPr lang="en-US"/>
              </a:p>
            </p:txBody>
          </p:sp>
          <p:sp>
            <p:nvSpPr>
              <p:cNvPr id="6151"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6152"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US"/>
              </a:p>
            </p:txBody>
          </p:sp>
          <p:sp>
            <p:nvSpPr>
              <p:cNvPr id="6153"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6154"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endParaRPr lang="en-US"/>
              </a:p>
            </p:txBody>
          </p:sp>
          <p:sp>
            <p:nvSpPr>
              <p:cNvPr id="6155"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endParaRPr lang="en-US"/>
              </a:p>
            </p:txBody>
          </p:sp>
          <p:sp>
            <p:nvSpPr>
              <p:cNvPr id="6156"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6157"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endParaRPr lang="en-US"/>
              </a:p>
            </p:txBody>
          </p:sp>
          <p:sp>
            <p:nvSpPr>
              <p:cNvPr id="6158"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endParaRPr lang="en-US"/>
              </a:p>
            </p:txBody>
          </p:sp>
          <p:sp>
            <p:nvSpPr>
              <p:cNvPr id="6159"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grpSp>
        <p:grpSp>
          <p:nvGrpSpPr>
            <p:cNvPr id="6160" name="Group 16"/>
            <p:cNvGrpSpPr>
              <a:grpSpLocks/>
            </p:cNvGrpSpPr>
            <p:nvPr userDrawn="1"/>
          </p:nvGrpSpPr>
          <p:grpSpPr bwMode="auto">
            <a:xfrm>
              <a:off x="1776" y="3631"/>
              <a:ext cx="1626" cy="683"/>
              <a:chOff x="1776" y="3631"/>
              <a:chExt cx="1626" cy="683"/>
            </a:xfrm>
          </p:grpSpPr>
          <p:sp>
            <p:nvSpPr>
              <p:cNvPr id="6161"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endParaRPr lang="en-US"/>
              </a:p>
            </p:txBody>
          </p:sp>
          <p:sp>
            <p:nvSpPr>
              <p:cNvPr id="6162"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endParaRPr lang="en-US"/>
              </a:p>
            </p:txBody>
          </p:sp>
          <p:sp>
            <p:nvSpPr>
              <p:cNvPr id="6163"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endParaRPr lang="en-US"/>
              </a:p>
            </p:txBody>
          </p:sp>
          <p:sp>
            <p:nvSpPr>
              <p:cNvPr id="6164"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US"/>
              </a:p>
            </p:txBody>
          </p:sp>
          <p:sp>
            <p:nvSpPr>
              <p:cNvPr id="6165"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sp>
            <p:nvSpPr>
              <p:cNvPr id="6166"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US"/>
              </a:p>
            </p:txBody>
          </p:sp>
          <p:sp>
            <p:nvSpPr>
              <p:cNvPr id="6167"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endParaRPr lang="en-US"/>
              </a:p>
            </p:txBody>
          </p:sp>
          <p:sp>
            <p:nvSpPr>
              <p:cNvPr id="6168"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endParaRPr lang="en-US"/>
              </a:p>
            </p:txBody>
          </p:sp>
          <p:sp>
            <p:nvSpPr>
              <p:cNvPr id="616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endParaRPr lang="en-US"/>
              </a:p>
            </p:txBody>
          </p:sp>
          <p:sp>
            <p:nvSpPr>
              <p:cNvPr id="617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endParaRPr lang="en-US"/>
              </a:p>
            </p:txBody>
          </p:sp>
          <p:sp>
            <p:nvSpPr>
              <p:cNvPr id="617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endParaRPr lang="en-US"/>
              </a:p>
            </p:txBody>
          </p:sp>
          <p:sp>
            <p:nvSpPr>
              <p:cNvPr id="617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endParaRPr lang="en-US"/>
              </a:p>
            </p:txBody>
          </p:sp>
          <p:sp>
            <p:nvSpPr>
              <p:cNvPr id="617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endParaRPr lang="en-US"/>
              </a:p>
            </p:txBody>
          </p:sp>
          <p:sp>
            <p:nvSpPr>
              <p:cNvPr id="617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endParaRPr lang="en-US"/>
              </a:p>
            </p:txBody>
          </p:sp>
          <p:sp>
            <p:nvSpPr>
              <p:cNvPr id="617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617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617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617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endParaRPr lang="en-US"/>
              </a:p>
            </p:txBody>
          </p:sp>
        </p:grpSp>
        <p:grpSp>
          <p:nvGrpSpPr>
            <p:cNvPr id="6179" name="Group 35"/>
            <p:cNvGrpSpPr>
              <a:grpSpLocks/>
            </p:cNvGrpSpPr>
            <p:nvPr userDrawn="1"/>
          </p:nvGrpSpPr>
          <p:grpSpPr bwMode="auto">
            <a:xfrm>
              <a:off x="4128" y="3360"/>
              <a:ext cx="1351" cy="821"/>
              <a:chOff x="4128" y="3360"/>
              <a:chExt cx="1351" cy="821"/>
            </a:xfrm>
          </p:grpSpPr>
          <p:sp>
            <p:nvSpPr>
              <p:cNvPr id="6180"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6181"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6182"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endParaRPr lang="en-US"/>
              </a:p>
            </p:txBody>
          </p:sp>
          <p:sp>
            <p:nvSpPr>
              <p:cNvPr id="6183"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6184"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6185"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6186"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6187"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endParaRPr lang="en-US"/>
              </a:p>
            </p:txBody>
          </p:sp>
          <p:sp>
            <p:nvSpPr>
              <p:cNvPr id="6188"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endParaRPr lang="en-US"/>
              </a:p>
            </p:txBody>
          </p:sp>
          <p:sp>
            <p:nvSpPr>
              <p:cNvPr id="6189"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6190"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6191"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endParaRPr lang="en-US"/>
              </a:p>
            </p:txBody>
          </p:sp>
          <p:sp>
            <p:nvSpPr>
              <p:cNvPr id="6192"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endParaRPr lang="en-US"/>
              </a:p>
            </p:txBody>
          </p:sp>
          <p:sp>
            <p:nvSpPr>
              <p:cNvPr id="6193"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6194"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sp>
            <p:nvSpPr>
              <p:cNvPr id="6195"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6196"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US"/>
              </a:p>
            </p:txBody>
          </p:sp>
        </p:grpSp>
        <p:grpSp>
          <p:nvGrpSpPr>
            <p:cNvPr id="6197" name="Group 53"/>
            <p:cNvGrpSpPr>
              <a:grpSpLocks/>
            </p:cNvGrpSpPr>
            <p:nvPr userDrawn="1"/>
          </p:nvGrpSpPr>
          <p:grpSpPr bwMode="auto">
            <a:xfrm>
              <a:off x="5280" y="3024"/>
              <a:ext cx="425" cy="258"/>
              <a:chOff x="5280" y="3024"/>
              <a:chExt cx="425" cy="258"/>
            </a:xfrm>
          </p:grpSpPr>
          <p:sp>
            <p:nvSpPr>
              <p:cNvPr id="6198"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6199"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6200"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6201"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6202"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6203"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6204"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grpSp>
            <p:nvGrpSpPr>
              <p:cNvPr id="6205" name="Group 61"/>
              <p:cNvGrpSpPr>
                <a:grpSpLocks/>
              </p:cNvGrpSpPr>
              <p:nvPr/>
            </p:nvGrpSpPr>
            <p:grpSpPr bwMode="auto">
              <a:xfrm>
                <a:off x="5381" y="3085"/>
                <a:ext cx="227" cy="132"/>
                <a:chOff x="5381" y="3085"/>
                <a:chExt cx="227" cy="132"/>
              </a:xfrm>
            </p:grpSpPr>
            <p:sp>
              <p:nvSpPr>
                <p:cNvPr id="6206"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a:p>
              </p:txBody>
            </p:sp>
            <p:sp>
              <p:nvSpPr>
                <p:cNvPr id="6207"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a:p>
              </p:txBody>
            </p:sp>
            <p:sp>
              <p:nvSpPr>
                <p:cNvPr id="6208"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a:p>
              </p:txBody>
            </p:sp>
            <p:sp>
              <p:nvSpPr>
                <p:cNvPr id="6209"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a:p>
              </p:txBody>
            </p:sp>
          </p:grpSp>
        </p:grpSp>
      </p:grpSp>
      <p:sp>
        <p:nvSpPr>
          <p:cNvPr id="6210"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621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6212" name="Rectangle 68"/>
          <p:cNvSpPr>
            <a:spLocks noGrp="1" noChangeArrowheads="1"/>
          </p:cNvSpPr>
          <p:nvPr>
            <p:ph type="dt" sz="quarter" idx="2"/>
          </p:nvPr>
        </p:nvSpPr>
        <p:spPr>
          <a:xfrm>
            <a:off x="457200" y="6248400"/>
            <a:ext cx="2133600" cy="457200"/>
          </a:xfrm>
        </p:spPr>
        <p:txBody>
          <a:bodyPr/>
          <a:lstStyle>
            <a:lvl1pPr>
              <a:defRPr/>
            </a:lvl1pPr>
          </a:lstStyle>
          <a:p>
            <a:endParaRPr lang="en-US"/>
          </a:p>
        </p:txBody>
      </p:sp>
      <p:sp>
        <p:nvSpPr>
          <p:cNvPr id="6213" name="Rectangle 69"/>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6214" name="Rectangle 70"/>
          <p:cNvSpPr>
            <a:spLocks noGrp="1" noChangeArrowheads="1"/>
          </p:cNvSpPr>
          <p:nvPr>
            <p:ph type="sldNum" sz="quarter" idx="4"/>
          </p:nvPr>
        </p:nvSpPr>
        <p:spPr>
          <a:xfrm>
            <a:off x="6553200" y="6248400"/>
            <a:ext cx="2133600" cy="457200"/>
          </a:xfrm>
        </p:spPr>
        <p:txBody>
          <a:bodyPr/>
          <a:lstStyle>
            <a:lvl1pPr>
              <a:defRPr/>
            </a:lvl1pPr>
          </a:lstStyle>
          <a:p>
            <a:fld id="{9AB8053F-FC81-4EB9-AF5D-36DD61B44BF8}" type="slidenum">
              <a:rPr lang="en-US"/>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02C0AF3-726E-4B49-86D8-54B85265CF9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EECE4D2-4CBD-4D9B-9D6A-A08EB9B3F78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2487BF1-5765-4D4C-B681-3F7661FD609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8976C41-2E5A-4AF3-B147-1E17E06F249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8A1EBA5-8A65-4906-A1A8-E216E64C5D5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A0CE0D5-85D8-43BF-AD36-A59F1B9594D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E2FD7EF-2C60-491A-8642-7738C558404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9C01A8B-AB48-41F6-8992-64A9BBBD31D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B3730FF-FC49-4585-8AFB-165EC7820D3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28DE33C-8DEB-4E1D-85E3-99C4D471047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endParaRPr lang="en-US"/>
          </a:p>
        </p:txBody>
      </p:sp>
      <p:grpSp>
        <p:nvGrpSpPr>
          <p:cNvPr id="5123" name="Group 3"/>
          <p:cNvGrpSpPr>
            <a:grpSpLocks/>
          </p:cNvGrpSpPr>
          <p:nvPr/>
        </p:nvGrpSpPr>
        <p:grpSpPr bwMode="auto">
          <a:xfrm>
            <a:off x="3175" y="4267200"/>
            <a:ext cx="9140825" cy="2590800"/>
            <a:chOff x="2" y="2688"/>
            <a:chExt cx="5758" cy="1632"/>
          </a:xfrm>
        </p:grpSpPr>
        <p:sp>
          <p:nvSpPr>
            <p:cNvPr id="5124"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grpSp>
          <p:nvGrpSpPr>
            <p:cNvPr id="5125" name="Group 5"/>
            <p:cNvGrpSpPr>
              <a:grpSpLocks/>
            </p:cNvGrpSpPr>
            <p:nvPr userDrawn="1"/>
          </p:nvGrpSpPr>
          <p:grpSpPr bwMode="auto">
            <a:xfrm>
              <a:off x="3528" y="3715"/>
              <a:ext cx="792" cy="521"/>
              <a:chOff x="3527" y="3715"/>
              <a:chExt cx="792" cy="521"/>
            </a:xfrm>
          </p:grpSpPr>
          <p:sp>
            <p:nvSpPr>
              <p:cNvPr id="5126"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endParaRPr lang="en-US"/>
              </a:p>
            </p:txBody>
          </p:sp>
          <p:sp>
            <p:nvSpPr>
              <p:cNvPr id="5127"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endParaRPr lang="en-US"/>
              </a:p>
            </p:txBody>
          </p:sp>
          <p:sp>
            <p:nvSpPr>
              <p:cNvPr id="5128"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5129"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US"/>
              </a:p>
            </p:txBody>
          </p:sp>
          <p:sp>
            <p:nvSpPr>
              <p:cNvPr id="5130"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5131"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endParaRPr lang="en-US"/>
              </a:p>
            </p:txBody>
          </p:sp>
          <p:sp>
            <p:nvSpPr>
              <p:cNvPr id="5132"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endParaRPr lang="en-US"/>
              </a:p>
            </p:txBody>
          </p:sp>
          <p:sp>
            <p:nvSpPr>
              <p:cNvPr id="5133"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5134"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endParaRPr lang="en-US"/>
              </a:p>
            </p:txBody>
          </p:sp>
          <p:sp>
            <p:nvSpPr>
              <p:cNvPr id="5135"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endParaRPr lang="en-US"/>
              </a:p>
            </p:txBody>
          </p:sp>
          <p:sp>
            <p:nvSpPr>
              <p:cNvPr id="5136"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grpSp>
        <p:grpSp>
          <p:nvGrpSpPr>
            <p:cNvPr id="5137" name="Group 17"/>
            <p:cNvGrpSpPr>
              <a:grpSpLocks/>
            </p:cNvGrpSpPr>
            <p:nvPr userDrawn="1"/>
          </p:nvGrpSpPr>
          <p:grpSpPr bwMode="auto">
            <a:xfrm>
              <a:off x="1776" y="3631"/>
              <a:ext cx="1626" cy="683"/>
              <a:chOff x="1776" y="3631"/>
              <a:chExt cx="1626" cy="683"/>
            </a:xfrm>
          </p:grpSpPr>
          <p:sp>
            <p:nvSpPr>
              <p:cNvPr id="5138"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endParaRPr lang="en-US"/>
              </a:p>
            </p:txBody>
          </p:sp>
          <p:sp>
            <p:nvSpPr>
              <p:cNvPr id="5139"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endParaRPr lang="en-US"/>
              </a:p>
            </p:txBody>
          </p:sp>
          <p:sp>
            <p:nvSpPr>
              <p:cNvPr id="5140"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endParaRPr lang="en-US"/>
              </a:p>
            </p:txBody>
          </p:sp>
          <p:sp>
            <p:nvSpPr>
              <p:cNvPr id="5141"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US"/>
              </a:p>
            </p:txBody>
          </p:sp>
          <p:sp>
            <p:nvSpPr>
              <p:cNvPr id="5142"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sp>
            <p:nvSpPr>
              <p:cNvPr id="5143"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US"/>
              </a:p>
            </p:txBody>
          </p:sp>
          <p:sp>
            <p:nvSpPr>
              <p:cNvPr id="5144"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endParaRPr lang="en-US"/>
              </a:p>
            </p:txBody>
          </p:sp>
          <p:sp>
            <p:nvSpPr>
              <p:cNvPr id="5145"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endParaRPr lang="en-US"/>
              </a:p>
            </p:txBody>
          </p:sp>
          <p:sp>
            <p:nvSpPr>
              <p:cNvPr id="5146"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endParaRPr lang="en-US"/>
              </a:p>
            </p:txBody>
          </p:sp>
          <p:sp>
            <p:nvSpPr>
              <p:cNvPr id="5147"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endParaRPr lang="en-US"/>
              </a:p>
            </p:txBody>
          </p:sp>
          <p:sp>
            <p:nvSpPr>
              <p:cNvPr id="5148"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endParaRPr lang="en-US"/>
              </a:p>
            </p:txBody>
          </p:sp>
          <p:sp>
            <p:nvSpPr>
              <p:cNvPr id="5149"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endParaRPr lang="en-US"/>
              </a:p>
            </p:txBody>
          </p:sp>
          <p:sp>
            <p:nvSpPr>
              <p:cNvPr id="5150"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endParaRPr lang="en-US"/>
              </a:p>
            </p:txBody>
          </p:sp>
          <p:sp>
            <p:nvSpPr>
              <p:cNvPr id="5151"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endParaRPr lang="en-US"/>
              </a:p>
            </p:txBody>
          </p:sp>
          <p:sp>
            <p:nvSpPr>
              <p:cNvPr id="5152"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5153"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5154"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5155"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endParaRPr lang="en-US"/>
              </a:p>
            </p:txBody>
          </p:sp>
        </p:grpSp>
        <p:grpSp>
          <p:nvGrpSpPr>
            <p:cNvPr id="5156" name="Group 36"/>
            <p:cNvGrpSpPr>
              <a:grpSpLocks/>
            </p:cNvGrpSpPr>
            <p:nvPr userDrawn="1"/>
          </p:nvGrpSpPr>
          <p:grpSpPr bwMode="auto">
            <a:xfrm>
              <a:off x="4128" y="3360"/>
              <a:ext cx="1351" cy="821"/>
              <a:chOff x="4128" y="3360"/>
              <a:chExt cx="1351" cy="821"/>
            </a:xfrm>
          </p:grpSpPr>
          <p:sp>
            <p:nvSpPr>
              <p:cNvPr id="5157"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5158"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5159"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endParaRPr lang="en-US"/>
              </a:p>
            </p:txBody>
          </p:sp>
          <p:sp>
            <p:nvSpPr>
              <p:cNvPr id="5160"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5161"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5162"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5163"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5164"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endParaRPr lang="en-US"/>
              </a:p>
            </p:txBody>
          </p:sp>
          <p:sp>
            <p:nvSpPr>
              <p:cNvPr id="5165"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endParaRPr lang="en-US"/>
              </a:p>
            </p:txBody>
          </p:sp>
          <p:sp>
            <p:nvSpPr>
              <p:cNvPr id="5166"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5167"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5168"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endParaRPr lang="en-US"/>
              </a:p>
            </p:txBody>
          </p:sp>
          <p:sp>
            <p:nvSpPr>
              <p:cNvPr id="5169"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endParaRPr lang="en-US"/>
              </a:p>
            </p:txBody>
          </p:sp>
          <p:sp>
            <p:nvSpPr>
              <p:cNvPr id="5170"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5171"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sp>
            <p:nvSpPr>
              <p:cNvPr id="5172"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5173"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US"/>
              </a:p>
            </p:txBody>
          </p:sp>
        </p:grpSp>
        <p:grpSp>
          <p:nvGrpSpPr>
            <p:cNvPr id="5174" name="Group 54"/>
            <p:cNvGrpSpPr>
              <a:grpSpLocks/>
            </p:cNvGrpSpPr>
            <p:nvPr userDrawn="1"/>
          </p:nvGrpSpPr>
          <p:grpSpPr bwMode="auto">
            <a:xfrm>
              <a:off x="5280" y="3024"/>
              <a:ext cx="425" cy="258"/>
              <a:chOff x="5280" y="3024"/>
              <a:chExt cx="425" cy="258"/>
            </a:xfrm>
          </p:grpSpPr>
          <p:sp>
            <p:nvSpPr>
              <p:cNvPr id="5175"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5176"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5177"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5178"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5179"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5180"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5181"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grpSp>
            <p:nvGrpSpPr>
              <p:cNvPr id="5182" name="Group 62"/>
              <p:cNvGrpSpPr>
                <a:grpSpLocks/>
              </p:cNvGrpSpPr>
              <p:nvPr/>
            </p:nvGrpSpPr>
            <p:grpSpPr bwMode="auto">
              <a:xfrm>
                <a:off x="5381" y="3085"/>
                <a:ext cx="227" cy="132"/>
                <a:chOff x="5381" y="3085"/>
                <a:chExt cx="227" cy="132"/>
              </a:xfrm>
            </p:grpSpPr>
            <p:sp>
              <p:nvSpPr>
                <p:cNvPr id="5183"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a:p>
              </p:txBody>
            </p:sp>
            <p:sp>
              <p:nvSpPr>
                <p:cNvPr id="5184"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a:p>
              </p:txBody>
            </p:sp>
            <p:sp>
              <p:nvSpPr>
                <p:cNvPr id="5185"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a:p>
              </p:txBody>
            </p:sp>
            <p:sp>
              <p:nvSpPr>
                <p:cNvPr id="5186"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a:p>
              </p:txBody>
            </p:sp>
          </p:grpSp>
        </p:grpSp>
      </p:grpSp>
      <p:sp>
        <p:nvSpPr>
          <p:cNvPr id="5187"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5188"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89"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endParaRPr lang="en-US"/>
          </a:p>
        </p:txBody>
      </p:sp>
      <p:sp>
        <p:nvSpPr>
          <p:cNvPr id="5190"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endParaRPr lang="en-US"/>
          </a:p>
        </p:txBody>
      </p:sp>
      <p:sp>
        <p:nvSpPr>
          <p:cNvPr id="5191"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53CA7221-B815-4798-AAF7-45A9AC397A7B}"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ags" Target="../tags/tag21.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3.png"/><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custDataLst>
              <p:tags r:id="rId1"/>
            </p:custDataLst>
          </p:nvPr>
        </p:nvSpPr>
        <p:spPr/>
        <p:txBody>
          <a:bodyPr/>
          <a:lstStyle/>
          <a:p>
            <a:r>
              <a:rPr lang="en-US" dirty="0" smtClean="0"/>
              <a:t>Fall of the Roman Empire</a:t>
            </a:r>
            <a:endParaRPr lang="en-US" dirty="0"/>
          </a:p>
        </p:txBody>
      </p:sp>
      <p:sp>
        <p:nvSpPr>
          <p:cNvPr id="2053" name="Rectangle 5"/>
          <p:cNvSpPr>
            <a:spLocks noGrp="1" noChangeArrowheads="1"/>
          </p:cNvSpPr>
          <p:nvPr>
            <p:ph type="body" idx="1"/>
            <p:custDataLst>
              <p:tags r:id="rId2"/>
            </p:custDataLst>
          </p:nvPr>
        </p:nvSpPr>
        <p:spPr/>
        <p:txBody>
          <a:bodyPr/>
          <a:lstStyle/>
          <a:p>
            <a:pPr>
              <a:lnSpc>
                <a:spcPct val="90000"/>
              </a:lnSpc>
              <a:buFont typeface="Wingdings" pitchFamily="2" charset="2"/>
              <a:buNone/>
            </a:pPr>
            <a:r>
              <a:rPr lang="en-US" b="1" u="sng" dirty="0" smtClean="0"/>
              <a:t>Essential Question:</a:t>
            </a:r>
            <a:r>
              <a:rPr lang="en-US" dirty="0" smtClean="0"/>
              <a:t> </a:t>
            </a:r>
            <a:r>
              <a:rPr lang="en-US" dirty="0"/>
              <a:t>Why did the Roman Empire decline (to fall)? </a:t>
            </a:r>
          </a:p>
          <a:p>
            <a:pPr>
              <a:lnSpc>
                <a:spcPct val="90000"/>
              </a:lnSpc>
              <a:buFont typeface="Wingdings" pitchFamily="2" charset="2"/>
              <a:buNone/>
            </a:pPr>
            <a:r>
              <a:rPr lang="en-US" b="1" u="sng" dirty="0"/>
              <a:t>Do Now:</a:t>
            </a:r>
            <a:r>
              <a:rPr lang="en-US" dirty="0"/>
              <a:t> What does this quote mean to you?</a:t>
            </a:r>
          </a:p>
          <a:p>
            <a:pPr>
              <a:lnSpc>
                <a:spcPct val="90000"/>
              </a:lnSpc>
              <a:buFont typeface="Wingdings" pitchFamily="2" charset="2"/>
              <a:buNone/>
            </a:pPr>
            <a:r>
              <a:rPr lang="en-US" i="1" dirty="0"/>
              <a:t>“The sun never sets (goes down) on the Roman Empire.”</a:t>
            </a:r>
          </a:p>
          <a:p>
            <a:pPr>
              <a:lnSpc>
                <a:spcPct val="90000"/>
              </a:lnSpc>
              <a:buFont typeface="Wingdings" pitchFamily="2" charset="2"/>
              <a:buNone/>
            </a:pPr>
            <a:r>
              <a:rPr lang="en-US" b="1" u="sng" dirty="0"/>
              <a:t>Homework #15:</a:t>
            </a:r>
            <a:r>
              <a:rPr lang="en-US" dirty="0"/>
              <a:t> On a separate sheet of paper, answer Part C of today's handout. </a:t>
            </a:r>
          </a:p>
          <a:p>
            <a:pPr>
              <a:lnSpc>
                <a:spcPct val="90000"/>
              </a:lnSpc>
              <a:buFont typeface="Wingdings" pitchFamily="2" charset="2"/>
              <a:buNone/>
            </a:pPr>
            <a:r>
              <a:rPr lang="en-US" dirty="0"/>
              <a:t>Study for </a:t>
            </a:r>
            <a:r>
              <a:rPr lang="en-US" dirty="0" smtClean="0"/>
              <a:t>Thursday’s exam</a:t>
            </a:r>
            <a:r>
              <a:rPr lang="en-US" dirty="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custDataLst>
              <p:tags r:id="rId1"/>
            </p:custDataLst>
          </p:nvPr>
        </p:nvSpPr>
        <p:spPr/>
        <p:txBody>
          <a:bodyPr/>
          <a:lstStyle/>
          <a:p>
            <a:r>
              <a:rPr lang="en-US"/>
              <a:t>The Great Wall of China</a:t>
            </a:r>
          </a:p>
        </p:txBody>
      </p:sp>
      <p:sp>
        <p:nvSpPr>
          <p:cNvPr id="15363" name="Rectangle 3"/>
          <p:cNvSpPr>
            <a:spLocks noGrp="1" noChangeArrowheads="1"/>
          </p:cNvSpPr>
          <p:nvPr>
            <p:ph type="body" idx="1"/>
            <p:custDataLst>
              <p:tags r:id="rId2"/>
            </p:custDataLst>
          </p:nvPr>
        </p:nvSpPr>
        <p:spPr/>
        <p:txBody>
          <a:bodyPr/>
          <a:lstStyle/>
          <a:p>
            <a:endParaRPr lang="en-US"/>
          </a:p>
        </p:txBody>
      </p:sp>
      <p:pic>
        <p:nvPicPr>
          <p:cNvPr id="15365" name="Picture 5" descr="the_great_wall-of-china"/>
          <p:cNvPicPr>
            <a:picLocks noChangeAspect="1" noChangeArrowheads="1"/>
          </p:cNvPicPr>
          <p:nvPr/>
        </p:nvPicPr>
        <p:blipFill>
          <a:blip r:embed="rId4" cstate="print"/>
          <a:srcRect/>
          <a:stretch>
            <a:fillRect/>
          </a:stretch>
        </p:blipFill>
        <p:spPr bwMode="auto">
          <a:xfrm>
            <a:off x="0" y="1600200"/>
            <a:ext cx="9144000" cy="52578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1"/>
            </p:custDataLst>
          </p:nvPr>
        </p:nvSpPr>
        <p:spPr/>
        <p:txBody>
          <a:bodyPr/>
          <a:lstStyle/>
          <a:p>
            <a:endParaRPr lang="en-US"/>
          </a:p>
        </p:txBody>
      </p:sp>
      <p:sp>
        <p:nvSpPr>
          <p:cNvPr id="16387" name="Rectangle 3"/>
          <p:cNvSpPr>
            <a:spLocks noGrp="1" noChangeArrowheads="1"/>
          </p:cNvSpPr>
          <p:nvPr>
            <p:ph type="body" idx="1"/>
            <p:custDataLst>
              <p:tags r:id="rId2"/>
            </p:custDataLst>
          </p:nvPr>
        </p:nvSpPr>
        <p:spPr/>
        <p:txBody>
          <a:bodyPr/>
          <a:lstStyle/>
          <a:p>
            <a:pPr>
              <a:lnSpc>
                <a:spcPct val="80000"/>
              </a:lnSpc>
              <a:buFont typeface="Wingdings" pitchFamily="2" charset="2"/>
              <a:buNone/>
            </a:pPr>
            <a:r>
              <a:rPr lang="en-US" sz="2000" b="1" i="1" dirty="0" err="1"/>
              <a:t>Tiredus</a:t>
            </a:r>
            <a:r>
              <a:rPr lang="en-US" sz="2000" b="1" i="1" dirty="0"/>
              <a:t>:</a:t>
            </a:r>
            <a:r>
              <a:rPr lang="en-US" sz="2000" dirty="0"/>
              <a:t> I know. Those barbarians were not very nice when they finally attacked our capital, Peking. Almost nothing was left standing. </a:t>
            </a:r>
          </a:p>
          <a:p>
            <a:pPr>
              <a:lnSpc>
                <a:spcPct val="80000"/>
              </a:lnSpc>
              <a:buFont typeface="Wingdings" pitchFamily="2" charset="2"/>
              <a:buNone/>
            </a:pPr>
            <a:endParaRPr lang="en-US" sz="2000" b="1" dirty="0"/>
          </a:p>
          <a:p>
            <a:pPr>
              <a:lnSpc>
                <a:spcPct val="80000"/>
              </a:lnSpc>
              <a:buFont typeface="Wingdings" pitchFamily="2" charset="2"/>
              <a:buNone/>
            </a:pPr>
            <a:r>
              <a:rPr lang="en-US" sz="2000" b="1" dirty="0" err="1"/>
              <a:t>Oldus</a:t>
            </a:r>
            <a:r>
              <a:rPr lang="en-US" sz="2000" b="1" dirty="0"/>
              <a:t>:</a:t>
            </a:r>
            <a:r>
              <a:rPr lang="en-US" sz="2000" dirty="0"/>
              <a:t> Tell me about it. I’m surprised that the Coliseum is still standing after the destruction those creeps cause in Rome.</a:t>
            </a:r>
          </a:p>
          <a:p>
            <a:pPr>
              <a:lnSpc>
                <a:spcPct val="80000"/>
              </a:lnSpc>
              <a:buFont typeface="Wingdings" pitchFamily="2" charset="2"/>
              <a:buNone/>
            </a:pPr>
            <a:endParaRPr lang="en-US" sz="2000" b="1" i="1" dirty="0"/>
          </a:p>
          <a:p>
            <a:pPr>
              <a:lnSpc>
                <a:spcPct val="80000"/>
              </a:lnSpc>
              <a:buFont typeface="Wingdings" pitchFamily="2" charset="2"/>
              <a:buNone/>
            </a:pPr>
            <a:r>
              <a:rPr lang="en-US" sz="2000" b="1" i="1" dirty="0" err="1"/>
              <a:t>Tiredus</a:t>
            </a:r>
            <a:r>
              <a:rPr lang="en-US" sz="2000" b="1" i="1" dirty="0"/>
              <a:t>:</a:t>
            </a:r>
            <a:r>
              <a:rPr lang="en-US" sz="2000" dirty="0"/>
              <a:t> Well, my people got what they deserved. We needed more and more taxes (money) to defend the Empire but all the people did was complain and refuse to pay their taxes. Eventually, they began to attack their Emperor. Ungrateful dummies!</a:t>
            </a:r>
          </a:p>
          <a:p>
            <a:pPr>
              <a:lnSpc>
                <a:spcPct val="80000"/>
              </a:lnSpc>
              <a:buFont typeface="Wingdings" pitchFamily="2" charset="2"/>
              <a:buNone/>
            </a:pPr>
            <a:endParaRPr lang="en-US" sz="2000" b="1" dirty="0"/>
          </a:p>
          <a:p>
            <a:pPr>
              <a:lnSpc>
                <a:spcPct val="80000"/>
              </a:lnSpc>
              <a:buFont typeface="Wingdings" pitchFamily="2" charset="2"/>
              <a:buNone/>
            </a:pPr>
            <a:r>
              <a:rPr lang="en-US" sz="2000" b="1" dirty="0" err="1"/>
              <a:t>Oldus</a:t>
            </a:r>
            <a:r>
              <a:rPr lang="en-US" sz="2000" b="1" dirty="0"/>
              <a:t>:</a:t>
            </a:r>
            <a:r>
              <a:rPr lang="en-US" sz="2000" dirty="0"/>
              <a:t> We have a lot in common. The Roman people must have thought that soldiers and army equipment are free because they revolted (went against) against the higher taxes also. How dare they curse and attack our Emperors? Those people are almost as terrible as Ms. Gluck’s students who do not do Global History homework.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custDataLst>
              <p:tags r:id="rId1"/>
            </p:custDataLst>
          </p:nvPr>
        </p:nvSpPr>
        <p:spPr/>
        <p:txBody>
          <a:bodyPr/>
          <a:lstStyle/>
          <a:p>
            <a:r>
              <a:rPr lang="en-US"/>
              <a:t>Roman and Han Empires</a:t>
            </a:r>
          </a:p>
        </p:txBody>
      </p:sp>
      <p:sp>
        <p:nvSpPr>
          <p:cNvPr id="17415" name="Text Box 7"/>
          <p:cNvSpPr txBox="1">
            <a:spLocks noGrp="1" noChangeArrowheads="1"/>
          </p:cNvSpPr>
          <p:nvPr>
            <p:ph sz="half" idx="1"/>
          </p:nvPr>
        </p:nvSpPr>
        <p:spPr>
          <a:noFill/>
          <a:ln/>
        </p:spPr>
        <p:txBody>
          <a:bodyPr/>
          <a:lstStyle/>
          <a:p>
            <a:pPr eaLnBrk="0" hangingPunct="0">
              <a:spcBef>
                <a:spcPct val="0"/>
              </a:spcBef>
              <a:buClrTx/>
              <a:buSzTx/>
              <a:buFontTx/>
              <a:buNone/>
            </a:pPr>
            <a:r>
              <a:rPr lang="en-US">
                <a:effectLst/>
              </a:rPr>
              <a:t>FRANCE</a:t>
            </a:r>
          </a:p>
        </p:txBody>
      </p:sp>
      <p:pic>
        <p:nvPicPr>
          <p:cNvPr id="17416" name="Picture 8" descr="romempire"/>
          <p:cNvPicPr>
            <a:picLocks noChangeAspect="1" noChangeArrowheads="1"/>
          </p:cNvPicPr>
          <p:nvPr/>
        </p:nvPicPr>
        <p:blipFill>
          <a:blip r:embed="rId3" cstate="print"/>
          <a:srcRect/>
          <a:stretch>
            <a:fillRect/>
          </a:stretch>
        </p:blipFill>
        <p:spPr bwMode="auto">
          <a:xfrm>
            <a:off x="0" y="1219200"/>
            <a:ext cx="4495800" cy="5638800"/>
          </a:xfrm>
          <a:prstGeom prst="rect">
            <a:avLst/>
          </a:prstGeom>
          <a:noFill/>
          <a:ln w="9525">
            <a:noFill/>
            <a:miter lim="800000"/>
            <a:headEnd/>
            <a:tailEnd/>
          </a:ln>
        </p:spPr>
      </p:pic>
      <p:pic>
        <p:nvPicPr>
          <p:cNvPr id="17417" name="Picture 9" descr="hanmap"/>
          <p:cNvPicPr>
            <a:picLocks noGrp="1" noChangeAspect="1" noChangeArrowheads="1"/>
          </p:cNvPicPr>
          <p:nvPr>
            <p:ph sz="half" idx="2"/>
          </p:nvPr>
        </p:nvPicPr>
        <p:blipFill>
          <a:blip r:embed="rId4" cstate="print"/>
          <a:srcRect/>
          <a:stretch>
            <a:fillRect/>
          </a:stretch>
        </p:blipFill>
        <p:spPr>
          <a:xfrm>
            <a:off x="4648200" y="1219200"/>
            <a:ext cx="4495800" cy="5638800"/>
          </a:xfrm>
          <a:noFill/>
          <a:ln/>
        </p:spPr>
      </p:pic>
      <p:sp>
        <p:nvSpPr>
          <p:cNvPr id="17418" name="Text Box 10"/>
          <p:cNvSpPr txBox="1">
            <a:spLocks noChangeArrowheads="1"/>
          </p:cNvSpPr>
          <p:nvPr/>
        </p:nvSpPr>
        <p:spPr bwMode="auto">
          <a:xfrm>
            <a:off x="8061325" y="2779713"/>
            <a:ext cx="882650" cy="366712"/>
          </a:xfrm>
          <a:prstGeom prst="rect">
            <a:avLst/>
          </a:prstGeom>
          <a:noFill/>
          <a:ln w="9525">
            <a:noFill/>
            <a:miter lim="800000"/>
            <a:headEnd/>
            <a:tailEnd/>
          </a:ln>
          <a:effectLst/>
        </p:spPr>
        <p:txBody>
          <a:bodyPr wrap="none">
            <a:spAutoFit/>
          </a:bodyPr>
          <a:lstStyle/>
          <a:p>
            <a:r>
              <a:rPr lang="en-US"/>
              <a:t>Peking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custDataLst>
              <p:tags r:id="rId1"/>
            </p:custDataLst>
          </p:nvPr>
        </p:nvSpPr>
        <p:spPr/>
        <p:txBody>
          <a:bodyPr/>
          <a:lstStyle/>
          <a:p>
            <a:r>
              <a:rPr lang="en-US" sz="4000" dirty="0"/>
              <a:t>Answer the following in your notebooks:</a:t>
            </a:r>
          </a:p>
        </p:txBody>
      </p:sp>
      <p:sp>
        <p:nvSpPr>
          <p:cNvPr id="21507" name="Rectangle 3"/>
          <p:cNvSpPr>
            <a:spLocks noGrp="1" noChangeArrowheads="1"/>
          </p:cNvSpPr>
          <p:nvPr>
            <p:ph type="body" idx="1"/>
            <p:custDataLst>
              <p:tags r:id="rId2"/>
            </p:custDataLst>
          </p:nvPr>
        </p:nvSpPr>
        <p:spPr/>
        <p:txBody>
          <a:bodyPr/>
          <a:lstStyle/>
          <a:p>
            <a:pPr marL="609600" indent="-609600">
              <a:lnSpc>
                <a:spcPct val="90000"/>
              </a:lnSpc>
              <a:buFont typeface="Wingdings" pitchFamily="2" charset="2"/>
              <a:buAutoNum type="arabicPeriod"/>
            </a:pPr>
            <a:r>
              <a:rPr lang="en-US" sz="2800" dirty="0"/>
              <a:t>Roman Empire was named: _________________________</a:t>
            </a:r>
          </a:p>
          <a:p>
            <a:pPr marL="609600" indent="-609600">
              <a:lnSpc>
                <a:spcPct val="90000"/>
              </a:lnSpc>
              <a:buFont typeface="Wingdings" pitchFamily="2" charset="2"/>
              <a:buAutoNum type="arabicPeriod"/>
            </a:pPr>
            <a:r>
              <a:rPr lang="en-US" sz="2800" dirty="0"/>
              <a:t>Han (China) was named: _________________________</a:t>
            </a:r>
          </a:p>
          <a:p>
            <a:pPr marL="609600" indent="-609600">
              <a:lnSpc>
                <a:spcPct val="90000"/>
              </a:lnSpc>
              <a:buFont typeface="Wingdings" pitchFamily="2" charset="2"/>
              <a:buAutoNum type="arabicPeriod"/>
            </a:pPr>
            <a:r>
              <a:rPr lang="en-US" sz="2800" dirty="0"/>
              <a:t>What happened to the Roman and Han Empires? The Roman and Han Empires </a:t>
            </a:r>
          </a:p>
          <a:p>
            <a:pPr marL="609600" indent="-609600">
              <a:lnSpc>
                <a:spcPct val="90000"/>
              </a:lnSpc>
              <a:buFont typeface="Wingdings" pitchFamily="2" charset="2"/>
              <a:buNone/>
            </a:pPr>
            <a:r>
              <a:rPr lang="en-US" sz="2800" dirty="0"/>
              <a:t>__________________________________.</a:t>
            </a:r>
          </a:p>
          <a:p>
            <a:pPr marL="609600" indent="-609600">
              <a:lnSpc>
                <a:spcPct val="90000"/>
              </a:lnSpc>
              <a:buFont typeface="Wingdings" pitchFamily="2" charset="2"/>
              <a:buNone/>
            </a:pPr>
            <a:r>
              <a:rPr lang="en-US" sz="2800" dirty="0"/>
              <a:t>What problems did they face? The Roman and Han Empire faced ______________________</a:t>
            </a:r>
          </a:p>
          <a:p>
            <a:pPr marL="609600" indent="-609600">
              <a:lnSpc>
                <a:spcPct val="90000"/>
              </a:lnSpc>
              <a:buFont typeface="Wingdings" pitchFamily="2" charset="2"/>
              <a:buNone/>
            </a:pPr>
            <a:r>
              <a:rPr lang="en-US" sz="2800" dirty="0"/>
              <a:t>________________________________________.</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custDataLst>
              <p:tags r:id="rId1"/>
            </p:custDataLst>
          </p:nvPr>
        </p:nvSpPr>
        <p:spPr/>
        <p:txBody>
          <a:bodyPr/>
          <a:lstStyle/>
          <a:p>
            <a:r>
              <a:rPr lang="en-US"/>
              <a:t>READ ALOUD </a:t>
            </a:r>
          </a:p>
        </p:txBody>
      </p:sp>
      <p:sp>
        <p:nvSpPr>
          <p:cNvPr id="22531" name="Rectangle 3"/>
          <p:cNvSpPr>
            <a:spLocks noGrp="1" noChangeArrowheads="1"/>
          </p:cNvSpPr>
          <p:nvPr>
            <p:ph type="body" idx="1"/>
            <p:custDataLst>
              <p:tags r:id="rId2"/>
            </p:custDataLst>
          </p:nvPr>
        </p:nvSpPr>
        <p:spPr/>
        <p:txBody>
          <a:bodyPr/>
          <a:lstStyle/>
          <a:p>
            <a:r>
              <a:rPr lang="en-US"/>
              <a:t>There are many reasons why the greatest empire in history ended. When you read about the reasons, ask yourself, “Which of these reasons was the most important one to explain why the Roman Empire fell?” </a:t>
            </a:r>
          </a:p>
          <a:p>
            <a:r>
              <a:rPr lang="en-US"/>
              <a:t>Please keep in mind that the Roman Empire did not fall in a day. Some historians say that it took 400 years.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custDataLst>
              <p:tags r:id="rId1"/>
            </p:custDataLst>
          </p:nvPr>
        </p:nvSpPr>
        <p:spPr/>
        <p:txBody>
          <a:bodyPr/>
          <a:lstStyle/>
          <a:p>
            <a:r>
              <a:rPr lang="en-US"/>
              <a:t>ACTIVITY:</a:t>
            </a:r>
          </a:p>
        </p:txBody>
      </p:sp>
      <p:sp>
        <p:nvSpPr>
          <p:cNvPr id="23555" name="Rectangle 3"/>
          <p:cNvSpPr>
            <a:spLocks noGrp="1" noChangeArrowheads="1"/>
          </p:cNvSpPr>
          <p:nvPr>
            <p:ph type="body" idx="1"/>
            <p:custDataLst>
              <p:tags r:id="rId2"/>
            </p:custDataLst>
          </p:nvPr>
        </p:nvSpPr>
        <p:spPr/>
        <p:txBody>
          <a:bodyPr/>
          <a:lstStyle/>
          <a:p>
            <a:pPr>
              <a:buFont typeface="Wingdings" pitchFamily="2" charset="2"/>
              <a:buNone/>
            </a:pPr>
            <a:r>
              <a:rPr lang="en-US" dirty="0"/>
              <a:t>You are to read the “The </a:t>
            </a:r>
            <a:r>
              <a:rPr lang="en-US" dirty="0" smtClean="0"/>
              <a:t>Long Decline” pp. 147-151.</a:t>
            </a:r>
            <a:endParaRPr lang="en-US" dirty="0"/>
          </a:p>
          <a:p>
            <a:pPr>
              <a:buFont typeface="Wingdings" pitchFamily="2" charset="2"/>
              <a:buNone/>
            </a:pPr>
            <a:r>
              <a:rPr lang="en-US" dirty="0"/>
              <a:t>You are to answer </a:t>
            </a:r>
            <a:r>
              <a:rPr lang="en-US" dirty="0" smtClean="0"/>
              <a:t>Questions 1-3 on pg. 150.  </a:t>
            </a:r>
            <a:r>
              <a:rPr lang="en-US" dirty="0"/>
              <a:t>Keep in mind that these are different questions. </a:t>
            </a:r>
            <a:r>
              <a:rPr lang="en-US" dirty="0" smtClean="0"/>
              <a:t> #3 the critical thinking question should be several sentences long.  Use your textbook </a:t>
            </a:r>
            <a:r>
              <a:rPr lang="en-US" smtClean="0"/>
              <a:t>to answer.</a:t>
            </a:r>
            <a:endParaRPr lang="en-US" dirty="0"/>
          </a:p>
          <a:p>
            <a:pPr>
              <a:buFont typeface="Wingdings" pitchFamily="2" charset="2"/>
              <a:buNone/>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custDataLst>
              <p:tags r:id="rId1"/>
            </p:custDataLst>
          </p:nvPr>
        </p:nvSpPr>
        <p:spPr/>
        <p:txBody>
          <a:bodyPr/>
          <a:lstStyle/>
          <a:p>
            <a:r>
              <a:rPr lang="en-US"/>
              <a:t>Responses:</a:t>
            </a:r>
          </a:p>
        </p:txBody>
      </p:sp>
      <p:sp>
        <p:nvSpPr>
          <p:cNvPr id="24579" name="Rectangle 3"/>
          <p:cNvSpPr>
            <a:spLocks noGrp="1" noChangeArrowheads="1"/>
          </p:cNvSpPr>
          <p:nvPr>
            <p:ph type="body" idx="1"/>
            <p:custDataLst>
              <p:tags r:id="rId2"/>
            </p:custDataLst>
          </p:nvPr>
        </p:nvSpPr>
        <p:spPr/>
        <p:txBody>
          <a:bodyPr/>
          <a:lstStyle/>
          <a:p>
            <a:pPr>
              <a:buFont typeface="Wingdings" pitchFamily="2" charset="2"/>
              <a:buNone/>
            </a:pPr>
            <a:r>
              <a:rPr lang="en-US"/>
              <a:t>Part A: List three reasons why the Roman Empire fell.</a:t>
            </a:r>
          </a:p>
          <a:p>
            <a:pPr>
              <a:buFont typeface="Wingdings" pitchFamily="2" charset="2"/>
              <a:buNone/>
            </a:pPr>
            <a:r>
              <a:rPr lang="en-US"/>
              <a:t>1.</a:t>
            </a:r>
          </a:p>
          <a:p>
            <a:pPr>
              <a:buFont typeface="Wingdings" pitchFamily="2" charset="2"/>
              <a:buNone/>
            </a:pPr>
            <a:r>
              <a:rPr lang="en-US"/>
              <a:t>2.</a:t>
            </a:r>
          </a:p>
          <a:p>
            <a:pPr>
              <a:buFont typeface="Wingdings" pitchFamily="2" charset="2"/>
              <a:buNone/>
            </a:pPr>
            <a:r>
              <a:rPr lang="en-US"/>
              <a:t>3.</a:t>
            </a:r>
          </a:p>
          <a:p>
            <a:pPr>
              <a:buFont typeface="Wingdings" pitchFamily="2" charset="2"/>
              <a:buNone/>
            </a:pP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custDataLst>
              <p:tags r:id="rId1"/>
            </p:custDataLst>
          </p:nvPr>
        </p:nvSpPr>
        <p:spPr/>
        <p:txBody>
          <a:bodyPr/>
          <a:lstStyle/>
          <a:p>
            <a:r>
              <a:rPr lang="en-US"/>
              <a:t>Continuation of Responses:</a:t>
            </a:r>
          </a:p>
        </p:txBody>
      </p:sp>
      <p:sp>
        <p:nvSpPr>
          <p:cNvPr id="25603" name="Rectangle 3"/>
          <p:cNvSpPr>
            <a:spLocks noGrp="1" noChangeArrowheads="1"/>
          </p:cNvSpPr>
          <p:nvPr>
            <p:ph type="body" idx="1"/>
            <p:custDataLst>
              <p:tags r:id="rId2"/>
            </p:custDataLst>
          </p:nvPr>
        </p:nvSpPr>
        <p:spPr/>
        <p:txBody>
          <a:bodyPr/>
          <a:lstStyle/>
          <a:p>
            <a:r>
              <a:rPr lang="en-US" dirty="0"/>
              <a:t>Part B: Explain the causes of the </a:t>
            </a:r>
            <a:r>
              <a:rPr lang="en-US" dirty="0" smtClean="0"/>
              <a:t>Roman </a:t>
            </a:r>
            <a:r>
              <a:rPr lang="en-US" dirty="0"/>
              <a:t>Empire. </a:t>
            </a:r>
          </a:p>
          <a:p>
            <a:pPr>
              <a:buFont typeface="Wingdings" pitchFamily="2" charset="2"/>
              <a:buNone/>
            </a:pPr>
            <a:r>
              <a:rPr lang="en-US" dirty="0"/>
              <a:t>The causes of the Roman Empire were </a:t>
            </a:r>
          </a:p>
          <a:p>
            <a:pPr>
              <a:buFont typeface="Wingdings" pitchFamily="2" charset="2"/>
              <a:buNone/>
            </a:pPr>
            <a:r>
              <a:rPr lang="en-US" dirty="0"/>
              <a:t>__________________________________________________________________________________________________________________________________________________________________________.</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custDataLst>
              <p:tags r:id="rId1"/>
            </p:custDataLst>
          </p:nvPr>
        </p:nvSpPr>
        <p:spPr/>
        <p:txBody>
          <a:bodyPr/>
          <a:lstStyle/>
          <a:p>
            <a:r>
              <a:rPr lang="en-US"/>
              <a:t>Summary Question:</a:t>
            </a:r>
          </a:p>
        </p:txBody>
      </p:sp>
      <p:sp>
        <p:nvSpPr>
          <p:cNvPr id="26627" name="Rectangle 3"/>
          <p:cNvSpPr>
            <a:spLocks noGrp="1" noChangeArrowheads="1"/>
          </p:cNvSpPr>
          <p:nvPr>
            <p:ph type="body" idx="1"/>
            <p:custDataLst>
              <p:tags r:id="rId2"/>
            </p:custDataLst>
          </p:nvPr>
        </p:nvSpPr>
        <p:spPr/>
        <p:txBody>
          <a:bodyPr/>
          <a:lstStyle/>
          <a:p>
            <a:pPr>
              <a:lnSpc>
                <a:spcPct val="80000"/>
              </a:lnSpc>
            </a:pPr>
            <a:r>
              <a:rPr lang="en-US" sz="2800"/>
              <a:t>An immediate result of the fall of the Roman Empire was</a:t>
            </a:r>
            <a:br>
              <a:rPr lang="en-US" sz="2800"/>
            </a:br>
            <a:r>
              <a:rPr lang="en-US" sz="2800"/>
              <a:t/>
            </a:r>
            <a:br>
              <a:rPr lang="en-US" sz="2800"/>
            </a:br>
            <a:r>
              <a:rPr lang="en-US" sz="2800"/>
              <a:t/>
            </a:r>
            <a:br>
              <a:rPr lang="en-US" sz="2800"/>
            </a:br>
            <a:r>
              <a:rPr lang="en-US" sz="2800"/>
              <a:t> 1. a renewed interest in education and the arts </a:t>
            </a:r>
            <a:br>
              <a:rPr lang="en-US" sz="2800"/>
            </a:br>
            <a:r>
              <a:rPr lang="en-US" sz="700"/>
              <a:t/>
            </a:r>
            <a:br>
              <a:rPr lang="en-US" sz="700"/>
            </a:br>
            <a:r>
              <a:rPr lang="en-US" sz="2800"/>
              <a:t> 2. a period of disorder and weak central government </a:t>
            </a:r>
            <a:br>
              <a:rPr lang="en-US" sz="2800"/>
            </a:br>
            <a:r>
              <a:rPr lang="en-US" sz="700"/>
              <a:t/>
            </a:r>
            <a:br>
              <a:rPr lang="en-US" sz="700"/>
            </a:br>
            <a:r>
              <a:rPr lang="en-US" sz="2800"/>
              <a:t> 3. an increase in trade and manufacturing </a:t>
            </a:r>
            <a:br>
              <a:rPr lang="en-US" sz="2800"/>
            </a:br>
            <a:r>
              <a:rPr lang="en-US" sz="700"/>
              <a:t/>
            </a:r>
            <a:br>
              <a:rPr lang="en-US" sz="700"/>
            </a:br>
            <a:r>
              <a:rPr lang="en-US" sz="2800"/>
              <a:t> 4. the growth of cities and dominance by the middle class </a:t>
            </a:r>
            <a:br>
              <a:rPr lang="en-US" sz="2800"/>
            </a:br>
            <a:r>
              <a:rPr lang="en-US" sz="2800"/>
              <a:t/>
            </a:r>
            <a:br>
              <a:rPr lang="en-US" sz="2800"/>
            </a:br>
            <a:endParaRPr lang="en-US" sz="2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custDataLst>
              <p:tags r:id="rId1"/>
            </p:custDataLst>
          </p:nvPr>
        </p:nvSpPr>
        <p:spPr/>
        <p:txBody>
          <a:bodyPr/>
          <a:lstStyle/>
          <a:p>
            <a:endParaRPr lang="en-US"/>
          </a:p>
        </p:txBody>
      </p:sp>
      <p:sp>
        <p:nvSpPr>
          <p:cNvPr id="29699" name="Rectangle 3"/>
          <p:cNvSpPr>
            <a:spLocks noGrp="1" noChangeArrowheads="1"/>
          </p:cNvSpPr>
          <p:nvPr>
            <p:ph type="body" idx="1"/>
            <p:custDataLst>
              <p:tags r:id="rId2"/>
            </p:custDataLst>
          </p:nvPr>
        </p:nvSpPr>
        <p:spPr/>
        <p:txBody>
          <a:bodyPr/>
          <a:lstStyle/>
          <a:p>
            <a:pPr>
              <a:lnSpc>
                <a:spcPct val="80000"/>
              </a:lnSpc>
            </a:pPr>
            <a:r>
              <a:rPr lang="en-US" sz="2400"/>
              <a:t>Both the Ancient Romans and the Ancient Chinese viewed foreigners (people from different places) as barbarians. This is an example of</a:t>
            </a:r>
            <a:br>
              <a:rPr lang="en-US" sz="2400"/>
            </a:br>
            <a:r>
              <a:rPr lang="en-US" sz="2400"/>
              <a:t/>
            </a:r>
            <a:br>
              <a:rPr lang="en-US" sz="2400"/>
            </a:br>
            <a:r>
              <a:rPr lang="en-US" sz="2400"/>
              <a:t/>
            </a:r>
            <a:br>
              <a:rPr lang="en-US" sz="2400"/>
            </a:br>
            <a:r>
              <a:rPr lang="en-US" sz="2400"/>
              <a:t> 1. cultural diffusion </a:t>
            </a:r>
            <a:br>
              <a:rPr lang="en-US" sz="2400"/>
            </a:br>
            <a:r>
              <a:rPr lang="en-US" sz="2400"/>
              <a:t/>
            </a:r>
            <a:br>
              <a:rPr lang="en-US" sz="2400"/>
            </a:br>
            <a:r>
              <a:rPr lang="en-US" sz="2400"/>
              <a:t> 2. materialism </a:t>
            </a:r>
            <a:br>
              <a:rPr lang="en-US" sz="2400"/>
            </a:br>
            <a:r>
              <a:rPr lang="en-US" sz="2400"/>
              <a:t/>
            </a:r>
            <a:br>
              <a:rPr lang="en-US" sz="2400"/>
            </a:br>
            <a:r>
              <a:rPr lang="en-US" sz="2400"/>
              <a:t> 3. imperialism </a:t>
            </a:r>
            <a:br>
              <a:rPr lang="en-US" sz="2400"/>
            </a:br>
            <a:r>
              <a:rPr lang="en-US" sz="2400"/>
              <a:t/>
            </a:r>
            <a:br>
              <a:rPr lang="en-US" sz="2400"/>
            </a:br>
            <a:r>
              <a:rPr lang="en-US" sz="2400"/>
              <a:t> 4. ethnocentrism </a:t>
            </a:r>
            <a:br>
              <a:rPr lang="en-US" sz="2400"/>
            </a:br>
            <a:r>
              <a:rPr lang="en-US" sz="2400"/>
              <a:t/>
            </a:r>
            <a:br>
              <a:rPr lang="en-US" sz="2400"/>
            </a:br>
            <a:endParaRPr lang="en-US"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romempire"/>
          <p:cNvPicPr>
            <a:picLocks noGrp="1" noChangeAspect="1" noChangeArrowheads="1"/>
          </p:cNvPicPr>
          <p:nvPr>
            <p:ph type="title"/>
          </p:nvPr>
        </p:nvPicPr>
        <p:blipFill>
          <a:blip r:embed="rId2" cstate="print"/>
          <a:srcRect/>
          <a:stretch>
            <a:fillRect/>
          </a:stretch>
        </p:blipFill>
        <p:spPr>
          <a:xfrm>
            <a:off x="3911600" y="277813"/>
            <a:ext cx="1320800" cy="1139825"/>
          </a:xfrm>
          <a:noFill/>
          <a:ln/>
        </p:spPr>
      </p:pic>
      <p:pic>
        <p:nvPicPr>
          <p:cNvPr id="8197" name="Picture 5" descr="romempire"/>
          <p:cNvPicPr>
            <a:picLocks noGrp="1" noChangeAspect="1" noChangeArrowheads="1"/>
          </p:cNvPicPr>
          <p:nvPr>
            <p:ph type="body" idx="1"/>
          </p:nvPr>
        </p:nvPicPr>
        <p:blipFill>
          <a:blip r:embed="rId3" cstate="print"/>
          <a:srcRect/>
          <a:stretch>
            <a:fillRect/>
          </a:stretch>
        </p:blipFill>
        <p:spPr>
          <a:xfrm>
            <a:off x="0" y="0"/>
            <a:ext cx="9144000" cy="6858000"/>
          </a:xfrm>
          <a:noFill/>
          <a:ln/>
        </p:spPr>
      </p:pic>
      <p:sp>
        <p:nvSpPr>
          <p:cNvPr id="8198" name="Text Box 6"/>
          <p:cNvSpPr txBox="1">
            <a:spLocks noChangeArrowheads="1"/>
          </p:cNvSpPr>
          <p:nvPr/>
        </p:nvSpPr>
        <p:spPr bwMode="auto">
          <a:xfrm>
            <a:off x="974725" y="3160713"/>
            <a:ext cx="869950" cy="366712"/>
          </a:xfrm>
          <a:prstGeom prst="rect">
            <a:avLst/>
          </a:prstGeom>
          <a:noFill/>
          <a:ln w="9525">
            <a:noFill/>
            <a:miter lim="800000"/>
            <a:headEnd/>
            <a:tailEnd/>
          </a:ln>
          <a:effectLst/>
        </p:spPr>
        <p:txBody>
          <a:bodyPr wrap="none">
            <a:spAutoFit/>
          </a:bodyPr>
          <a:lstStyle/>
          <a:p>
            <a:r>
              <a:rPr lang="en-US"/>
              <a:t>SPAIN</a:t>
            </a:r>
          </a:p>
        </p:txBody>
      </p:sp>
      <p:sp>
        <p:nvSpPr>
          <p:cNvPr id="8199" name="Text Box 7"/>
          <p:cNvSpPr txBox="1">
            <a:spLocks noChangeArrowheads="1"/>
          </p:cNvSpPr>
          <p:nvPr/>
        </p:nvSpPr>
        <p:spPr bwMode="auto">
          <a:xfrm>
            <a:off x="2117725" y="2246313"/>
            <a:ext cx="1123950" cy="366712"/>
          </a:xfrm>
          <a:prstGeom prst="rect">
            <a:avLst/>
          </a:prstGeom>
          <a:noFill/>
          <a:ln w="9525">
            <a:noFill/>
            <a:miter lim="800000"/>
            <a:headEnd/>
            <a:tailEnd/>
          </a:ln>
          <a:effectLst/>
        </p:spPr>
        <p:txBody>
          <a:bodyPr wrap="none">
            <a:spAutoFit/>
          </a:bodyPr>
          <a:lstStyle/>
          <a:p>
            <a:r>
              <a:rPr lang="en-US"/>
              <a:t>FRANCE</a:t>
            </a:r>
          </a:p>
        </p:txBody>
      </p:sp>
      <p:sp>
        <p:nvSpPr>
          <p:cNvPr id="8200" name="Text Box 8"/>
          <p:cNvSpPr txBox="1">
            <a:spLocks noChangeArrowheads="1"/>
          </p:cNvSpPr>
          <p:nvPr/>
        </p:nvSpPr>
        <p:spPr bwMode="auto">
          <a:xfrm>
            <a:off x="4403725" y="2932113"/>
            <a:ext cx="1149350" cy="366712"/>
          </a:xfrm>
          <a:prstGeom prst="rect">
            <a:avLst/>
          </a:prstGeom>
          <a:noFill/>
          <a:ln w="9525">
            <a:noFill/>
            <a:miter lim="800000"/>
            <a:headEnd/>
            <a:tailEnd/>
          </a:ln>
          <a:effectLst/>
        </p:spPr>
        <p:txBody>
          <a:bodyPr wrap="none">
            <a:spAutoFit/>
          </a:bodyPr>
          <a:lstStyle/>
          <a:p>
            <a:r>
              <a:rPr lang="en-US"/>
              <a:t>GREECE</a:t>
            </a:r>
          </a:p>
        </p:txBody>
      </p:sp>
      <p:sp>
        <p:nvSpPr>
          <p:cNvPr id="8201" name="Text Box 9"/>
          <p:cNvSpPr txBox="1">
            <a:spLocks noChangeArrowheads="1"/>
          </p:cNvSpPr>
          <p:nvPr/>
        </p:nvSpPr>
        <p:spPr bwMode="auto">
          <a:xfrm>
            <a:off x="5622925" y="3465513"/>
            <a:ext cx="1111250" cy="366712"/>
          </a:xfrm>
          <a:prstGeom prst="rect">
            <a:avLst/>
          </a:prstGeom>
          <a:noFill/>
          <a:ln w="9525">
            <a:noFill/>
            <a:miter lim="800000"/>
            <a:headEnd/>
            <a:tailEnd/>
          </a:ln>
          <a:effectLst/>
        </p:spPr>
        <p:txBody>
          <a:bodyPr wrap="none">
            <a:spAutoFit/>
          </a:bodyPr>
          <a:lstStyle/>
          <a:p>
            <a:r>
              <a:rPr lang="en-US"/>
              <a:t>TURKEY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custDataLst>
              <p:tags r:id="rId1"/>
            </p:custDataLst>
          </p:nvPr>
        </p:nvSpPr>
        <p:spPr/>
        <p:txBody>
          <a:bodyPr/>
          <a:lstStyle/>
          <a:p>
            <a:r>
              <a:rPr lang="en-US"/>
              <a:t>Vocabulary:</a:t>
            </a:r>
          </a:p>
        </p:txBody>
      </p:sp>
      <p:sp>
        <p:nvSpPr>
          <p:cNvPr id="30723" name="Rectangle 3"/>
          <p:cNvSpPr>
            <a:spLocks noGrp="1" noChangeArrowheads="1"/>
          </p:cNvSpPr>
          <p:nvPr>
            <p:ph type="body" idx="1"/>
            <p:custDataLst>
              <p:tags r:id="rId2"/>
            </p:custDataLst>
          </p:nvPr>
        </p:nvSpPr>
        <p:spPr/>
        <p:txBody>
          <a:bodyPr/>
          <a:lstStyle/>
          <a:p>
            <a:pPr>
              <a:buFont typeface="Wingdings" pitchFamily="2" charset="2"/>
              <a:buNone/>
            </a:pPr>
            <a:r>
              <a:rPr lang="en-US" b="1" u="sng"/>
              <a:t>Barbarians:</a:t>
            </a:r>
            <a:r>
              <a:rPr lang="en-US"/>
              <a:t> uncivilized person; violent person; aggressive person. </a:t>
            </a:r>
          </a:p>
          <a:p>
            <a:pPr>
              <a:buFont typeface="Wingdings" pitchFamily="2" charset="2"/>
              <a:buNone/>
            </a:pPr>
            <a:endParaRPr lang="en-US"/>
          </a:p>
          <a:p>
            <a:pPr>
              <a:buFont typeface="Wingdings" pitchFamily="2" charset="2"/>
              <a:buNone/>
            </a:pPr>
            <a:r>
              <a:rPr lang="en-US" b="1" u="sng"/>
              <a:t>Ethnocentrism:</a:t>
            </a:r>
            <a:r>
              <a:rPr lang="en-US"/>
              <a:t> a belief that your culture (background) is superior (better) than others.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custDataLst>
              <p:tags r:id="rId1"/>
            </p:custDataLst>
          </p:nvPr>
        </p:nvSpPr>
        <p:spPr/>
        <p:txBody>
          <a:bodyPr/>
          <a:lstStyle/>
          <a:p>
            <a:r>
              <a:rPr lang="en-US" sz="4000"/>
              <a:t>Preparing for the Class Skit (Play)</a:t>
            </a:r>
            <a:br>
              <a:rPr lang="en-US" sz="4000"/>
            </a:br>
            <a:r>
              <a:rPr lang="en-US" sz="4000" i="1"/>
              <a:t>One volunteer is needed to read!</a:t>
            </a:r>
            <a:endParaRPr lang="en-US" sz="4000"/>
          </a:p>
        </p:txBody>
      </p:sp>
      <p:sp>
        <p:nvSpPr>
          <p:cNvPr id="9220" name="Rectangle 4"/>
          <p:cNvSpPr>
            <a:spLocks noGrp="1" noChangeArrowheads="1"/>
          </p:cNvSpPr>
          <p:nvPr>
            <p:ph sz="half" idx="1"/>
            <p:custDataLst>
              <p:tags r:id="rId2"/>
            </p:custDataLst>
          </p:nvPr>
        </p:nvSpPr>
        <p:spPr/>
        <p:txBody>
          <a:bodyPr/>
          <a:lstStyle/>
          <a:p>
            <a:endParaRPr lang="en-US"/>
          </a:p>
        </p:txBody>
      </p:sp>
      <p:sp>
        <p:nvSpPr>
          <p:cNvPr id="9221" name="Rectangle 5"/>
          <p:cNvSpPr>
            <a:spLocks noGrp="1" noChangeArrowheads="1"/>
          </p:cNvSpPr>
          <p:nvPr>
            <p:ph sz="half" idx="2"/>
            <p:custDataLst>
              <p:tags r:id="rId3"/>
            </p:custDataLst>
          </p:nvPr>
        </p:nvSpPr>
        <p:spPr/>
        <p:txBody>
          <a:bodyPr/>
          <a:lstStyle/>
          <a:p>
            <a:endParaRPr lang="en-US"/>
          </a:p>
        </p:txBody>
      </p:sp>
      <p:pic>
        <p:nvPicPr>
          <p:cNvPr id="9223" name="Picture 7" descr="texas_nursing_home_care"/>
          <p:cNvPicPr>
            <a:picLocks noChangeAspect="1" noChangeArrowheads="1"/>
          </p:cNvPicPr>
          <p:nvPr/>
        </p:nvPicPr>
        <p:blipFill>
          <a:blip r:embed="rId5" cstate="print"/>
          <a:srcRect/>
          <a:stretch>
            <a:fillRect/>
          </a:stretch>
        </p:blipFill>
        <p:spPr bwMode="auto">
          <a:xfrm>
            <a:off x="0" y="1600200"/>
            <a:ext cx="9144000" cy="52578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custDataLst>
              <p:tags r:id="rId1"/>
            </p:custDataLst>
          </p:nvPr>
        </p:nvSpPr>
        <p:spPr/>
        <p:txBody>
          <a:bodyPr/>
          <a:lstStyle/>
          <a:p>
            <a:r>
              <a:rPr lang="en-US" sz="4000"/>
              <a:t>Han Empire (China)</a:t>
            </a:r>
            <a:br>
              <a:rPr lang="en-US" sz="4000"/>
            </a:br>
            <a:r>
              <a:rPr lang="en-US" sz="4000"/>
              <a:t>206 B.C. – 184 A.D.</a:t>
            </a:r>
          </a:p>
        </p:txBody>
      </p:sp>
      <p:sp>
        <p:nvSpPr>
          <p:cNvPr id="11267" name="Rectangle 3"/>
          <p:cNvSpPr>
            <a:spLocks noGrp="1" noChangeArrowheads="1"/>
          </p:cNvSpPr>
          <p:nvPr>
            <p:ph type="body" idx="1"/>
            <p:custDataLst>
              <p:tags r:id="rId2"/>
            </p:custDataLst>
          </p:nvPr>
        </p:nvSpPr>
        <p:spPr/>
        <p:txBody>
          <a:bodyPr/>
          <a:lstStyle/>
          <a:p>
            <a:endParaRPr lang="en-US"/>
          </a:p>
        </p:txBody>
      </p:sp>
      <p:pic>
        <p:nvPicPr>
          <p:cNvPr id="11269" name="Picture 5" descr="hanmap"/>
          <p:cNvPicPr>
            <a:picLocks noChangeAspect="1" noChangeArrowheads="1"/>
          </p:cNvPicPr>
          <p:nvPr/>
        </p:nvPicPr>
        <p:blipFill>
          <a:blip r:embed="rId4" cstate="print"/>
          <a:srcRect/>
          <a:stretch>
            <a:fillRect/>
          </a:stretch>
        </p:blipFill>
        <p:spPr bwMode="auto">
          <a:xfrm>
            <a:off x="0" y="1600200"/>
            <a:ext cx="9144000" cy="5257800"/>
          </a:xfrm>
          <a:prstGeom prst="rect">
            <a:avLst/>
          </a:prstGeom>
          <a:noFill/>
        </p:spPr>
      </p:pic>
      <p:sp>
        <p:nvSpPr>
          <p:cNvPr id="11270" name="Text Box 6"/>
          <p:cNvSpPr txBox="1">
            <a:spLocks noChangeArrowheads="1"/>
          </p:cNvSpPr>
          <p:nvPr/>
        </p:nvSpPr>
        <p:spPr bwMode="auto">
          <a:xfrm>
            <a:off x="6308725" y="2932113"/>
            <a:ext cx="1530350" cy="366712"/>
          </a:xfrm>
          <a:prstGeom prst="rect">
            <a:avLst/>
          </a:prstGeom>
          <a:noFill/>
          <a:ln w="9525">
            <a:noFill/>
            <a:miter lim="800000"/>
            <a:headEnd/>
            <a:tailEnd/>
          </a:ln>
          <a:effectLst/>
        </p:spPr>
        <p:txBody>
          <a:bodyPr wrap="none">
            <a:spAutoFit/>
          </a:bodyPr>
          <a:lstStyle/>
          <a:p>
            <a:r>
              <a:rPr lang="en-US"/>
              <a:t>     Huang He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457200" y="1074738"/>
            <a:ext cx="8229600" cy="5568950"/>
          </a:xfrm>
          <a:prstGeom prst="rect">
            <a:avLst/>
          </a:prstGeom>
          <a:noFill/>
          <a:ln w="9525">
            <a:noFill/>
            <a:miter lim="800000"/>
            <a:headEnd/>
            <a:tailEnd/>
          </a:ln>
          <a:effectLst/>
        </p:spPr>
        <p:txBody>
          <a:bodyPr anchor="ctr">
            <a:spAutoFit/>
          </a:bodyPr>
          <a:lstStyle/>
          <a:p>
            <a:pPr algn="ctr"/>
            <a:r>
              <a:rPr lang="en-US" dirty="0"/>
              <a:t>    </a:t>
            </a:r>
            <a:r>
              <a:rPr lang="en-US" sz="2400" b="1" dirty="0"/>
              <a:t>WHY DO GREAT EMPIRES DECLINE?</a:t>
            </a:r>
            <a:endParaRPr lang="en-US" sz="2400" dirty="0"/>
          </a:p>
          <a:p>
            <a:pPr algn="ctr"/>
            <a:r>
              <a:rPr lang="en-US" sz="2400" b="1" dirty="0"/>
              <a:t> </a:t>
            </a:r>
            <a:r>
              <a:rPr lang="en-US" sz="2400" b="1" i="1" dirty="0"/>
              <a:t>The following scene takes place in the nursing home (a place for old people to go until they died) for Empires. </a:t>
            </a:r>
            <a:endParaRPr lang="en-US" sz="2400" dirty="0"/>
          </a:p>
          <a:p>
            <a:pPr algn="ctr"/>
            <a:r>
              <a:rPr lang="en-US" sz="2400" b="1" dirty="0" err="1"/>
              <a:t>Oldus</a:t>
            </a:r>
            <a:r>
              <a:rPr lang="en-US" sz="2400" b="1" dirty="0"/>
              <a:t>: </a:t>
            </a:r>
            <a:r>
              <a:rPr lang="en-US" sz="2400" dirty="0"/>
              <a:t>I can’t believe that I am here in a nursing home. I use to stretch from England all the way to Asia and Africa. Now I’m sitting here cleaning my false teeth and waiting for the nurse to bring me my medicine. </a:t>
            </a:r>
          </a:p>
          <a:p>
            <a:pPr algn="ctr"/>
            <a:r>
              <a:rPr lang="en-US" sz="2400" b="1" i="1" dirty="0" err="1"/>
              <a:t>Tiredus</a:t>
            </a:r>
            <a:r>
              <a:rPr lang="en-US" sz="2400" b="1" i="1" dirty="0"/>
              <a:t>: </a:t>
            </a:r>
            <a:r>
              <a:rPr lang="en-US" sz="2400" dirty="0"/>
              <a:t>I hear you. I also held an incredible territory, from the Huang He in the south to the Yangtze River to the west. Now look at me, all I can eat is mashed potatoes and ice cream. I am sick and tired of peeing in my pants. </a:t>
            </a:r>
          </a:p>
          <a:p>
            <a:pPr algn="ctr"/>
            <a:r>
              <a:rPr lang="en-US" sz="2400" b="1" dirty="0" err="1"/>
              <a:t>Oldus</a:t>
            </a:r>
            <a:r>
              <a:rPr lang="en-US" sz="2400" b="1" dirty="0"/>
              <a:t>:</a:t>
            </a:r>
            <a:r>
              <a:rPr lang="en-US" sz="2400" dirty="0"/>
              <a:t> We use to be great Empires, feared and hated by many. Now we are nothing, what happened?</a:t>
            </a:r>
          </a:p>
          <a:p>
            <a:pPr algn="ct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custDataLst>
              <p:tags r:id="rId1"/>
            </p:custDataLst>
          </p:nvPr>
        </p:nvSpPr>
        <p:spPr/>
        <p:txBody>
          <a:bodyPr/>
          <a:lstStyle/>
          <a:p>
            <a:endParaRPr lang="en-US"/>
          </a:p>
        </p:txBody>
      </p:sp>
      <p:sp>
        <p:nvSpPr>
          <p:cNvPr id="14339" name="Rectangle 3"/>
          <p:cNvSpPr>
            <a:spLocks noGrp="1" noChangeArrowheads="1"/>
          </p:cNvSpPr>
          <p:nvPr>
            <p:ph type="body" idx="1"/>
            <p:custDataLst>
              <p:tags r:id="rId2"/>
            </p:custDataLst>
          </p:nvPr>
        </p:nvSpPr>
        <p:spPr/>
        <p:txBody>
          <a:bodyPr/>
          <a:lstStyle/>
          <a:p>
            <a:pPr>
              <a:lnSpc>
                <a:spcPct val="80000"/>
              </a:lnSpc>
              <a:buFont typeface="Wingdings" pitchFamily="2" charset="2"/>
              <a:buNone/>
            </a:pPr>
            <a:r>
              <a:rPr lang="en-US" sz="2400" b="1" i="1" dirty="0" err="1"/>
              <a:t>Tiredus</a:t>
            </a:r>
            <a:r>
              <a:rPr lang="en-US" sz="2400" b="1" i="1" dirty="0"/>
              <a:t>: </a:t>
            </a:r>
            <a:r>
              <a:rPr lang="en-US" sz="2400" dirty="0"/>
              <a:t>Well, my warriors were so successful and conquered so much territory that other tribes wanted to take land from us. </a:t>
            </a:r>
            <a:endParaRPr lang="en-US" sz="2400" b="1" dirty="0"/>
          </a:p>
          <a:p>
            <a:pPr>
              <a:lnSpc>
                <a:spcPct val="80000"/>
              </a:lnSpc>
              <a:buFont typeface="Wingdings" pitchFamily="2" charset="2"/>
              <a:buNone/>
            </a:pPr>
            <a:r>
              <a:rPr lang="en-US" sz="2400" b="1" dirty="0" err="1"/>
              <a:t>Oldus</a:t>
            </a:r>
            <a:r>
              <a:rPr lang="en-US" sz="2400" b="1" dirty="0"/>
              <a:t>: </a:t>
            </a:r>
            <a:r>
              <a:rPr lang="en-US" sz="2400" dirty="0"/>
              <a:t>Same here. We use to say that the sun never sets on the Roman Empire. Barbarians from the north tried to take pieces of our empire from us. </a:t>
            </a:r>
            <a:endParaRPr lang="en-US" sz="2400" b="1" i="1" dirty="0"/>
          </a:p>
          <a:p>
            <a:pPr>
              <a:lnSpc>
                <a:spcPct val="80000"/>
              </a:lnSpc>
              <a:buFont typeface="Wingdings" pitchFamily="2" charset="2"/>
              <a:buNone/>
            </a:pPr>
            <a:r>
              <a:rPr lang="en-US" sz="2400" b="1" i="1" dirty="0" err="1"/>
              <a:t>Tiredus</a:t>
            </a:r>
            <a:r>
              <a:rPr lang="en-US" sz="2400" b="1" i="1" dirty="0"/>
              <a:t>:</a:t>
            </a:r>
            <a:r>
              <a:rPr lang="en-US" sz="2400" dirty="0"/>
              <a:t> I’m with you on that. We tried to stop the barbarians to our north from attacking by building the Great Wall. Well, we should have built it another 30 feet higher and 20 feet thicker. </a:t>
            </a:r>
            <a:endParaRPr lang="en-US" sz="2400" b="1" dirty="0"/>
          </a:p>
          <a:p>
            <a:pPr>
              <a:lnSpc>
                <a:spcPct val="80000"/>
              </a:lnSpc>
              <a:buFont typeface="Wingdings" pitchFamily="2" charset="2"/>
              <a:buNone/>
            </a:pPr>
            <a:r>
              <a:rPr lang="en-US" sz="2400" b="1" dirty="0" err="1"/>
              <a:t>Oldus</a:t>
            </a:r>
            <a:r>
              <a:rPr lang="en-US" sz="2400" b="1" dirty="0"/>
              <a:t>: </a:t>
            </a:r>
            <a:r>
              <a:rPr lang="en-US" sz="2400" dirty="0"/>
              <a:t>Well, we didn’t build a Great Wall but we used our soldiers to defend the outer areas of the Empire. We had many soldiers but needed more.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custDataLst>
              <p:tags r:id="rId1"/>
            </p:custDataLst>
          </p:nvPr>
        </p:nvSpPr>
        <p:spPr/>
        <p:txBody>
          <a:bodyPr/>
          <a:lstStyle/>
          <a:p>
            <a:endParaRPr lang="en-US"/>
          </a:p>
        </p:txBody>
      </p:sp>
      <p:sp>
        <p:nvSpPr>
          <p:cNvPr id="27651" name="Rectangle 3"/>
          <p:cNvSpPr>
            <a:spLocks noGrp="1" noChangeArrowheads="1"/>
          </p:cNvSpPr>
          <p:nvPr>
            <p:ph type="body" idx="1"/>
            <p:custDataLst>
              <p:tags r:id="rId2"/>
            </p:custDataLst>
          </p:nvPr>
        </p:nvSpPr>
        <p:spPr/>
        <p:txBody>
          <a:bodyPr/>
          <a:lstStyle/>
          <a:p>
            <a:endParaRPr lang="en-US"/>
          </a:p>
        </p:txBody>
      </p:sp>
      <p:pic>
        <p:nvPicPr>
          <p:cNvPr id="27653" name="Picture 5" descr="6218-viking-warrior"/>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custDataLst>
              <p:tags r:id="rId1"/>
            </p:custDataLst>
          </p:nvPr>
        </p:nvSpPr>
        <p:spPr/>
        <p:txBody>
          <a:bodyPr/>
          <a:lstStyle/>
          <a:p>
            <a:endParaRPr lang="en-US"/>
          </a:p>
        </p:txBody>
      </p:sp>
      <p:sp>
        <p:nvSpPr>
          <p:cNvPr id="28675" name="Rectangle 3"/>
          <p:cNvSpPr>
            <a:spLocks noGrp="1" noChangeArrowheads="1"/>
          </p:cNvSpPr>
          <p:nvPr>
            <p:ph type="body" idx="1"/>
            <p:custDataLst>
              <p:tags r:id="rId2"/>
            </p:custDataLst>
          </p:nvPr>
        </p:nvSpPr>
        <p:spPr/>
        <p:txBody>
          <a:bodyPr/>
          <a:lstStyle/>
          <a:p>
            <a:endParaRPr lang="en-US"/>
          </a:p>
        </p:txBody>
      </p:sp>
      <p:pic>
        <p:nvPicPr>
          <p:cNvPr id="28677" name="Picture 5" descr="german%20attack"/>
          <p:cNvPicPr>
            <a:picLocks noChangeAspect="1" noChangeArrowheads="1"/>
          </p:cNvPicPr>
          <p:nvPr/>
        </p:nvPicPr>
        <p:blipFill>
          <a:blip r:embed="rId4" cstate="print"/>
          <a:srcRect/>
          <a:stretch>
            <a:fillRect/>
          </a:stretch>
        </p:blipFill>
        <p:spPr bwMode="auto">
          <a:xfrm>
            <a:off x="0" y="46038"/>
            <a:ext cx="9144000" cy="6811962"/>
          </a:xfrm>
          <a:prstGeom prst="rect">
            <a:avLst/>
          </a:prstGeom>
          <a:noFill/>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10027PHOTO" val=""/>
  <p:tag name="MMPROD_10027LOGO"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39&quot; value=&quot;%n. %s&quot;/&gt;&lt;property id=&quot;20141&quot; value=&quot;GS3.Unit 2.9.Fall of Rome&quot;/&gt;&lt;property id=&quot;20144&quot; value=&quot;1&quot;/&gt;&lt;property id=&quot;20146&quot; value=&quot;0&quot;/&gt;&lt;property id=&quot;20147&quot; value=&quot;1&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224&quot; value=&quot;E:\Global3pdfs\Global.3.Power.Points\UNIT 2\GS3.Unit 2.9.Fall of Rome.pptx\Presenter&quot;/&gt;&lt;property id=&quot;20250&quot; value=&quot;0&quot;/&gt;&lt;property id=&quot;20251&quot; value=&quot;0&quot;/&gt;&lt;property id=&quot;20259&quot; value=&quot;0&quot;/&gt;&lt;object type=&quot;10&quot; unique_id=&quot;10002&quot;&gt;&lt;object type=&quot;11&quot; unique_id=&quot;10003&quot;&gt;&lt;property id=&quot;20180&quot; value=&quot;1&quot;/&gt;&lt;property id=&quot;20181&quot; value=&quot;1&quot;/&gt;&lt;property id=&quot;20182&quot; value=&quot;0&quot;/&gt;&lt;property id=&quot;20183&quot; value=&quot;1&quot;/&gt;&lt;/object&gt;&lt;object type=&quot;12&quot; unique_id=&quot;10026&quot;&gt;&lt;/object&gt;&lt;/object&gt;&lt;object type=&quot;4&quot; unique_id=&quot;10004&quot;&gt;&lt;object type=&quot;5&quot; unique_id=&quot;10027&quot;&gt;&lt;property id=&quot;20149&quot; value=&quot;Urban Koi&quot;/&gt;&lt;/object&gt;&lt;/object&gt;&lt;object type=&quot;2&quot; unique_id=&quot;10005&quot;&gt;&lt;object type=&quot;3&quot; unique_id=&quot;10006&quot;&gt;&lt;property id=&quot;20148&quot; value=&quot;5&quot;/&gt;&lt;property id=&quot;20300&quot; value=&quot;Slide 1 - &amp;quot;Fall of the Roman Empire&amp;quot;&quot;/&gt;&lt;property id=&quot;20303&quot; value=&quot;Urban Koi&quot;/&gt;&lt;property id=&quot;20307&quot; value=&quot;256&quot;/&gt;&lt;property id=&quot;20309&quot; value=&quot;10027&quot;/&gt;&lt;/object&gt;&lt;object type=&quot;3&quot; unique_id=&quot;10007&quot;&gt;&lt;property id=&quot;20148&quot; value=&quot;5&quot;/&gt;&lt;property id=&quot;20300&quot; value=&quot;Slide 2&quot;/&gt;&lt;property id=&quot;20303&quot; value=&quot;Urban Koi&quot;/&gt;&lt;property id=&quot;20307&quot; value=&quot;257&quot;/&gt;&lt;property id=&quot;20309&quot; value=&quot;10027&quot;/&gt;&lt;/object&gt;&lt;object type=&quot;3&quot; unique_id=&quot;10008&quot;&gt;&lt;property id=&quot;20148&quot; value=&quot;5&quot;/&gt;&lt;property id=&quot;20300&quot; value=&quot;Slide 3 - &amp;quot;Vocabulary:&amp;quot;&quot;/&gt;&lt;property id=&quot;20303&quot; value=&quot;Urban Koi&quot;/&gt;&lt;property id=&quot;20307&quot; value=&quot;274&quot;/&gt;&lt;property id=&quot;20309&quot; value=&quot;10027&quot;/&gt;&lt;/object&gt;&lt;object type=&quot;3&quot; unique_id=&quot;10009&quot;&gt;&lt;property id=&quot;20148&quot; value=&quot;5&quot;/&gt;&lt;property id=&quot;20300&quot; value=&quot;Slide 4 - &amp;quot;Preparing for the Class Skit (Play)&amp;#x0D;&amp;#x0A;One volunteer is needed to read!&amp;quot;&quot;/&gt;&lt;property id=&quot;20303&quot; value=&quot;Urban Koi&quot;/&gt;&lt;property id=&quot;20307&quot; value=&quot;258&quot;/&gt;&lt;property id=&quot;20309&quot; value=&quot;10027&quot;/&gt;&lt;/object&gt;&lt;object type=&quot;3&quot; unique_id=&quot;10010&quot;&gt;&lt;property id=&quot;20148&quot; value=&quot;5&quot;/&gt;&lt;property id=&quot;20300&quot; value=&quot;Slide 5 - &amp;quot;Han Empire (China)&amp;#x0D;&amp;#x0A;206 B.C. – 184 A.D.&amp;quot;&quot;/&gt;&lt;property id=&quot;20303&quot; value=&quot;Urban Koi&quot;/&gt;&lt;property id=&quot;20307&quot; value=&quot;259&quot;/&gt;&lt;property id=&quot;20309&quot; value=&quot;10027&quot;/&gt;&lt;/object&gt;&lt;object type=&quot;3&quot; unique_id=&quot;10011&quot;&gt;&lt;property id=&quot;20148&quot; value=&quot;5&quot;/&gt;&lt;property id=&quot;20300&quot; value=&quot;Slide 6&quot;/&gt;&lt;property id=&quot;20303&quot; value=&quot;Urban Koi&quot;/&gt;&lt;property id=&quot;20307&quot; value=&quot;260&quot;/&gt;&lt;property id=&quot;20309&quot; value=&quot;10027&quot;/&gt;&lt;/object&gt;&lt;object type=&quot;3&quot; unique_id=&quot;10012&quot;&gt;&lt;property id=&quot;20148&quot; value=&quot;5&quot;/&gt;&lt;property id=&quot;20300&quot; value=&quot;Slide 7&quot;/&gt;&lt;property id=&quot;20303&quot; value=&quot;Urban Koi&quot;/&gt;&lt;property id=&quot;20307&quot; value=&quot;261&quot;/&gt;&lt;property id=&quot;20309&quot; value=&quot;10027&quot;/&gt;&lt;/object&gt;&lt;object type=&quot;3&quot; unique_id=&quot;10013&quot;&gt;&lt;property id=&quot;20148&quot; value=&quot;5&quot;/&gt;&lt;property id=&quot;20300&quot; value=&quot;Slide 8&quot;/&gt;&lt;property id=&quot;20303&quot; value=&quot;Urban Koi&quot;/&gt;&lt;property id=&quot;20307&quot; value=&quot;271&quot;/&gt;&lt;property id=&quot;20309&quot; value=&quot;10027&quot;/&gt;&lt;/object&gt;&lt;object type=&quot;3&quot; unique_id=&quot;10014&quot;&gt;&lt;property id=&quot;20148&quot; value=&quot;5&quot;/&gt;&lt;property id=&quot;20300&quot; value=&quot;Slide 9&quot;/&gt;&lt;property id=&quot;20303&quot; value=&quot;Urban Koi&quot;/&gt;&lt;property id=&quot;20307&quot; value=&quot;272&quot;/&gt;&lt;property id=&quot;20309&quot; value=&quot;10027&quot;/&gt;&lt;/object&gt;&lt;object type=&quot;3&quot; unique_id=&quot;10015&quot;&gt;&lt;property id=&quot;20148&quot; value=&quot;5&quot;/&gt;&lt;property id=&quot;20300&quot; value=&quot;Slide 10 - &amp;quot;The Great Wall of China&amp;quot;&quot;/&gt;&lt;property id=&quot;20303&quot; value=&quot;Urban Koi&quot;/&gt;&lt;property id=&quot;20307&quot; value=&quot;262&quot;/&gt;&lt;property id=&quot;20309&quot; value=&quot;10027&quot;/&gt;&lt;/object&gt;&lt;object type=&quot;3&quot; unique_id=&quot;10016&quot;&gt;&lt;property id=&quot;20148&quot; value=&quot;5&quot;/&gt;&lt;property id=&quot;20300&quot; value=&quot;Slide 11&quot;/&gt;&lt;property id=&quot;20303&quot; value=&quot;Urban Koi&quot;/&gt;&lt;property id=&quot;20307&quot; value=&quot;263&quot;/&gt;&lt;property id=&quot;20309&quot; value=&quot;10027&quot;/&gt;&lt;/object&gt;&lt;object type=&quot;3&quot; unique_id=&quot;10017&quot;&gt;&lt;property id=&quot;20148&quot; value=&quot;5&quot;/&gt;&lt;property id=&quot;20300&quot; value=&quot;Slide 12 - &amp;quot;Roman and Han Empires&amp;quot;&quot;/&gt;&lt;property id=&quot;20303&quot; value=&quot;Urban Koi&quot;/&gt;&lt;property id=&quot;20307&quot; value=&quot;264&quot;/&gt;&lt;property id=&quot;20309&quot; value=&quot;10027&quot;/&gt;&lt;/object&gt;&lt;object type=&quot;3&quot; unique_id=&quot;10018&quot;&gt;&lt;property id=&quot;20148&quot; value=&quot;5&quot;/&gt;&lt;property id=&quot;20300&quot; value=&quot;Slide 13 - &amp;quot;Answer the following in your notebooks:&amp;quot;&quot;/&gt;&lt;property id=&quot;20303&quot; value=&quot;Urban Koi&quot;/&gt;&lt;property id=&quot;20307&quot; value=&quot;265&quot;/&gt;&lt;property id=&quot;20309&quot; value=&quot;10027&quot;/&gt;&lt;/object&gt;&lt;object type=&quot;3&quot; unique_id=&quot;10019&quot;&gt;&lt;property id=&quot;20148&quot; value=&quot;5&quot;/&gt;&lt;property id=&quot;20300&quot; value=&quot;Slide 14 - &amp;quot;READ ALOUD &amp;quot;&quot;/&gt;&lt;property id=&quot;20303&quot; value=&quot;Urban Koi&quot;/&gt;&lt;property id=&quot;20307&quot; value=&quot;266&quot;/&gt;&lt;property id=&quot;20309&quot; value=&quot;10027&quot;/&gt;&lt;/object&gt;&lt;object type=&quot;3&quot; unique_id=&quot;10020&quot;&gt;&lt;property id=&quot;20148&quot; value=&quot;5&quot;/&gt;&lt;property id=&quot;20300&quot; value=&quot;Slide 15 - &amp;quot;ACTIVITY:&amp;quot;&quot;/&gt;&lt;property id=&quot;20303&quot; value=&quot;Urban Koi&quot;/&gt;&lt;property id=&quot;20307&quot; value=&quot;267&quot;/&gt;&lt;property id=&quot;20309&quot; value=&quot;10027&quot;/&gt;&lt;/object&gt;&lt;object type=&quot;3&quot; unique_id=&quot;10021&quot;&gt;&lt;property id=&quot;20148&quot; value=&quot;5&quot;/&gt;&lt;property id=&quot;20300&quot; value=&quot;Slide 16 - &amp;quot;Responses:&amp;quot;&quot;/&gt;&lt;property id=&quot;20303&quot; value=&quot;Urban Koi&quot;/&gt;&lt;property id=&quot;20307&quot; value=&quot;268&quot;/&gt;&lt;property id=&quot;20309&quot; value=&quot;10027&quot;/&gt;&lt;/object&gt;&lt;object type=&quot;3&quot; unique_id=&quot;10022&quot;&gt;&lt;property id=&quot;20148&quot; value=&quot;5&quot;/&gt;&lt;property id=&quot;20300&quot; value=&quot;Slide 17 - &amp;quot;Continuation of Responses:&amp;quot;&quot;/&gt;&lt;property id=&quot;20303&quot; value=&quot;Urban Koi&quot;/&gt;&lt;property id=&quot;20307&quot; value=&quot;269&quot;/&gt;&lt;property id=&quot;20309&quot; value=&quot;10027&quot;/&gt;&lt;/object&gt;&lt;object type=&quot;3&quot; unique_id=&quot;10023&quot;&gt;&lt;property id=&quot;20148&quot; value=&quot;5&quot;/&gt;&lt;property id=&quot;20300&quot; value=&quot;Slide 18 - &amp;quot;Summary Question:&amp;quot;&quot;/&gt;&lt;property id=&quot;20303&quot; value=&quot;Urban Koi&quot;/&gt;&lt;property id=&quot;20307&quot; value=&quot;270&quot;/&gt;&lt;property id=&quot;20309&quot; value=&quot;10027&quot;/&gt;&lt;/object&gt;&lt;object type=&quot;3&quot; unique_id=&quot;10024&quot;&gt;&lt;property id=&quot;20148&quot; value=&quot;5&quot;/&gt;&lt;property id=&quot;20300&quot; value=&quot;Slide 19&quot;/&gt;&lt;property id=&quot;20303&quot; value=&quot;Urban Koi&quot;/&gt;&lt;property id=&quot;20307&quot; value=&quot;273&quot;/&gt;&lt;property id=&quot;20309&quot; value=&quot;10027&quot;/&gt;&lt;/object&gt;&lt;/object&gt;&lt;object type=&quot;8&quot; unique_id=&quot;10025&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E2678E44-2C4F-4CA9-BA3D-837006BB0CC0}&quot;/&gt;&lt;filename val=&quot;E:\Global3pdfs\Global.3.Power.Points\UNIT 2\GS3.Unit 2.9.Fall of Rome.pptx\Presenter\data\asimages\{E2678E44-2C4F-4CA9-BA3D-837006BB0CC0}.png&quot;/&gt;&lt;hasEffects val=&quot;1&quot;/&gt;&lt;left val=&quot;35.28&quot;/&gt;&lt;top val=&quot;125.28&quot;/&gt;&lt;width val=&quot;650.64&quot;/&gt;&lt;height val=&quot;359.04&quot;/&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495745EC-4254-43DA-98F8-7590EAB801E5}&quot;/&gt;&lt;filename val=&quot;E:\Global3pdfs\Global.3.Power.Points\UNIT 2\GS3.Unit 2.9.Fall of Rome.pptx\Presenter\data\asimages\{495745EC-4254-43DA-98F8-7590EAB801E5}.png&quot;/&gt;&lt;hasEffects val=&quot;1&quot;/&gt;&lt;left val=&quot;35.28&quot;/&gt;&lt;top val=&quot;21.12&quot;/&gt;&lt;width val=&quot;650.64&quot;/&gt;&lt;height val=&quot;92.64&quot;/&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F68E6B96-360D-4E0F-A78F-499AEF710B40}&quot;/&gt;&lt;filename val=&quot;E:\Global3pdfs\Global.3.Power.Points\UNIT 2\GS3.Unit 2.9.Fall of Rome.pptx\Presenter\data\asimages\{F68E6B96-360D-4E0F-A78F-499AEF710B40}.png&quot;/&gt;&lt;hasEffects val=&quot;1&quot;/&gt;&lt;left val=&quot;27.84&quot;/&gt;&lt;top val=&quot;115.44&quot;/&gt;&lt;width val=&quot;670.08&quot;/&gt;&lt;height val=&quot;368.88&quot;/&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0B30B6DA-0EBB-40C9-A180-BC156A1BD5AB}&quot;/&gt;&lt;filename val=&quot;E:\Global3pdfs\Global.3.Power.Points\UNIT 2\GS3.Unit 2.9.Fall of Rome.pptx\Presenter\data\asimages\{0B30B6DA-0EBB-40C9-A180-BC156A1BD5AB}.png&quot;/&gt;&lt;hasEffects val=&quot;1&quot;/&gt;&lt;left val=&quot;35.28&quot;/&gt;&lt;top val=&quot;21.12&quot;/&gt;&lt;width val=&quot;650.64&quot;/&gt;&lt;height val=&quot;92.64&quot;/&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03689ADD-953E-46FF-8210-6A5CD8D145E6}&quot;/&gt;&lt;filename val=&quot;E:\Global3pdfs\Global.3.Power.Points\UNIT 2\GS3.Unit 2.9.Fall of Rome.pptx\Presenter\data\asimages\{03689ADD-953E-46FF-8210-6A5CD8D145E6}.png&quot;/&gt;&lt;hasEffects val=&quot;1&quot;/&gt;&lt;left val=&quot;35.28&quot;/&gt;&lt;top val=&quot;125.28&quot;/&gt;&lt;width val=&quot;650.64&quot;/&gt;&lt;height val=&quot;359.04&quot;/&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A28953F0-6E5C-4818-B3D4-B03AF733DF42}&quot;/&gt;&lt;filename val=&quot;E:\Global3pdfs\Global.3.Power.Points\UNIT 2\GS3.Unit 2.9.Fall of Rome.pptx\Presenter\data\asimages\{A28953F0-6E5C-4818-B3D4-B03AF733DF42}.png&quot;/&gt;&lt;hasEffects val=&quot;1&quot;/&gt;&lt;left val=&quot;35.28&quot;/&gt;&lt;top val=&quot;21.12&quot;/&gt;&lt;width val=&quot;650.64&quot;/&gt;&lt;height val=&quot;92.64&quot;/&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FCD49D69-4A4C-4151-A958-E159277CA656}&quot;/&gt;&lt;filename val=&quot;E:\Global3pdfs\Global.3.Power.Points\UNIT 2\GS3.Unit 2.9.Fall of Rome.pptx\Presenter\data\asimages\{FCD49D69-4A4C-4151-A958-E159277CA656}.png&quot;/&gt;&lt;hasEffects val=&quot;1&quot;/&gt;&lt;left val=&quot;35.28&quot;/&gt;&lt;top val=&quot;125.28&quot;/&gt;&lt;width val=&quot;650.64&quot;/&gt;&lt;height val=&quot;359.04&quot;/&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8BBC14EE-BFF8-4E06-AF93-5B3037A6D61C}&quot;/&gt;&lt;filename val=&quot;E:\Global3pdfs\Global.3.Power.Points\UNIT 2\GS3.Unit 2.9.Fall of Rome.pptx\Presenter\data\asimages\{8BBC14EE-BFF8-4E06-AF93-5B3037A6D61C}.png&quot;/&gt;&lt;hasEffects val=&quot;1&quot;/&gt;&lt;left val=&quot;35.28&quot;/&gt;&lt;top val=&quot;21.12&quot;/&gt;&lt;width val=&quot;650.64&quot;/&gt;&lt;height val=&quot;92.64&quot;/&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BA3FDDD7-4C2A-4280-BE41-931A3B337EC8}&quot;/&gt;&lt;filename val=&quot;E:\Global3pdfs\Global.3.Power.Points\UNIT 2\GS3.Unit 2.9.Fall of Rome.pptx\Presenter\data\asimages\{BA3FDDD7-4C2A-4280-BE41-931A3B337EC8}.png&quot;/&gt;&lt;hasEffects val=&quot;1&quot;/&gt;&lt;left val=&quot;35.28&quot;/&gt;&lt;top val=&quot;125.28&quot;/&gt;&lt;width val=&quot;650.64&quot;/&gt;&lt;height val=&quot;359.04&quot;/&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A304E2FB-BD86-4CCD-91E1-77490368ECE7}&quot;/&gt;&lt;filename val=&quot;E:\Global3pdfs\Global.3.Power.Points\UNIT 2\GS3.Unit 2.9.Fall of Rome.pptx\Presenter\data\asimages\{A304E2FB-BD86-4CCD-91E1-77490368ECE7}.png&quot;/&gt;&lt;hasEffects val=&quot;1&quot;/&gt;&lt;left val=&quot;35.28&quot;/&gt;&lt;top val=&quot;21.12&quot;/&gt;&lt;width val=&quot;650.64&quot;/&gt;&lt;height val=&quot;92.64&quot;/&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8E6DFC6A-0342-4466-A9BF-73FF995148A1}&quot;/&gt;&lt;filename val=&quot;E:\Global3pdfs\Global.3.Power.Points\UNIT 2\GS3.Unit 2.9.Fall of Rome.pptx\Presenter\data\asimages\{8E6DFC6A-0342-4466-A9BF-73FF995148A1}.png&quot;/&gt;&lt;hasEffects val=&quot;1&quot;/&gt;&lt;left val=&quot;35.28&quot;/&gt;&lt;top val=&quot;21.12&quot;/&gt;&lt;width val=&quot;650.64&quot;/&gt;&lt;height val=&quot;92.64&quot;/&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8A86FFEF-62A3-446A-98CD-CBF88B4978C0}&quot;/&gt;&lt;filename val=&quot;E:\Global3pdfs\Global.3.Power.Points\UNIT 2\GS3.Unit 2.9.Fall of Rome.pptx\Presenter\data\asimages\{8A86FFEF-62A3-446A-98CD-CBF88B4978C0}.png&quot;/&gt;&lt;hasEffects val=&quot;1&quot;/&gt;&lt;left val=&quot;30&quot;/&gt;&lt;top val=&quot;117.84&quot;/&gt;&lt;width val=&quot;664.32&quot;/&gt;&lt;height val=&quot;366.48&quot;/&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6F08CB02-850E-4939-8BE8-F274D55E4C4D}&quot;/&gt;&lt;filename val=&quot;E:\Global3pdfs\Global.3.Power.Points\UNIT 2\GS3.Unit 2.9.Fall of Rome.pptx\Presenter\data\asimages\{6F08CB02-850E-4939-8BE8-F274D55E4C4D}.png&quot;/&gt;&lt;hasEffects val=&quot;1&quot;/&gt;&lt;left val=&quot;35.28&quot;/&gt;&lt;top val=&quot;21.12&quot;/&gt;&lt;width val=&quot;650.64&quot;/&gt;&lt;height val=&quot;92.64&quot;/&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95D97305-1C8D-4698-AC30-58C92B85129F}&quot;/&gt;&lt;filename val=&quot;E:\Global3pdfs\Global.3.Power.Points\UNIT 2\GS3.Unit 2.9.Fall of Rome.pptx\Presenter\data\asimages\{95D97305-1C8D-4698-AC30-58C92B85129F}.png&quot;/&gt;&lt;hasEffects val=&quot;1&quot;/&gt;&lt;left val=&quot;35.28&quot;/&gt;&lt;top val=&quot;5.28&quot;/&gt;&lt;width val=&quot;650.64&quot;/&gt;&lt;height val=&quot;115.2&quot;/&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0A274076-48CE-441A-8CFE-4B33DC064870}&quot;/&gt;&lt;filename val=&quot;E:\Global3pdfs\Global.3.Power.Points\UNIT 2\GS3.Unit 2.9.Fall of Rome.pptx\Presenter\data\asimages\{0A274076-48CE-441A-8CFE-4B33DC064870}.png&quot;/&gt;&lt;hasEffects val=&quot;1&quot;/&gt;&lt;left val=&quot;25.44&quot;/&gt;&lt;top val=&quot;117.84&quot;/&gt;&lt;width val=&quot;672.48&quot;/&gt;&lt;height val=&quot;366.48&quot;/&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130E088B-B944-42AA-B1C5-A4DF7E23C153}&quot;/&gt;&lt;filename val=&quot;E:\Global3pdfs\Global.3.Power.Points\UNIT 2\GS3.Unit 2.9.Fall of Rome.pptx\Presenter\data\asimages\{130E088B-B944-42AA-B1C5-A4DF7E23C153}.png&quot;/&gt;&lt;hasEffects val=&quot;1&quot;/&gt;&lt;left val=&quot;35.28&quot;/&gt;&lt;top val=&quot;21.12&quot;/&gt;&lt;width val=&quot;650.64&quot;/&gt;&lt;height val=&quot;92.64&quot;/&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1FABFA51-47FC-4FDE-83D2-4E454F088DDD}&quot;/&gt;&lt;filename val=&quot;E:\Global3pdfs\Global.3.Power.Points\UNIT 2\GS3.Unit 2.9.Fall of Rome.pptx\Presenter\data\asimages\{1FABFA51-47FC-4FDE-83D2-4E454F088DDD}.png&quot;/&gt;&lt;hasEffects val=&quot;1&quot;/&gt;&lt;left val=&quot;27.84&quot;/&gt;&lt;top val=&quot;117.84&quot;/&gt;&lt;width val=&quot;676.08&quot;/&gt;&lt;height val=&quot;366.48&quot;/&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7FEED53F-6F3A-4D5E-8BB7-F3E1BE606591}&quot;/&gt;&lt;filename val=&quot;E:\Global3pdfs\Global.3.Power.Points\UNIT 2\GS3.Unit 2.9.Fall of Rome.pptx\Presenter\data\asimages\{7FEED53F-6F3A-4D5E-8BB7-F3E1BE606591}.png&quot;/&gt;&lt;hasEffects val=&quot;1&quot;/&gt;&lt;left val=&quot;35.28&quot;/&gt;&lt;top val=&quot;21.12&quot;/&gt;&lt;width val=&quot;650.64&quot;/&gt;&lt;height val=&quot;92.64&quot;/&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DC7727CB-F827-4F4B-A888-41CF8405730F}&quot;/&gt;&lt;filename val=&quot;E:\Global3pdfs\Global.3.Power.Points\UNIT 2\GS3.Unit 2.9.Fall of Rome.pptx\Presenter\data\asimages\{DC7727CB-F827-4F4B-A888-41CF8405730F}.png&quot;/&gt;&lt;hasEffects val=&quot;1&quot;/&gt;&lt;left val=&quot;22.56&quot;/&gt;&lt;top val=&quot;117.84&quot;/&gt;&lt;width val=&quot;663.36&quot;/&gt;&lt;height val=&quot;366.48&quot;/&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B95105DA-D94F-4F92-99B1-DB71361E8A87}&quot;/&gt;&lt;filename val=&quot;E:\Global3pdfs\Global.3.Power.Points\UNIT 2\GS3.Unit 2.9.Fall of Rome.pptx\Presenter\data\asimages\{B95105DA-D94F-4F92-99B1-DB71361E8A87}.png&quot;/&gt;&lt;hasEffects val=&quot;1&quot;/&gt;&lt;left val=&quot;35.28&quot;/&gt;&lt;top val=&quot;21.12&quot;/&gt;&lt;width val=&quot;650.64&quot;/&gt;&lt;height val=&quot;92.64&quot;/&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5C2B4590-FB11-42C3-8360-2ABCB46BE5CF}&quot;/&gt;&lt;filename val=&quot;E:\Global3pdfs\Global.3.Power.Points\UNIT 2\GS3.Unit 2.9.Fall of Rome.pptx\Presenter\data\asimages\{5C2B4590-FB11-42C3-8360-2ABCB46BE5CF}.png&quot;/&gt;&lt;hasEffects val=&quot;1&quot;/&gt;&lt;left val=&quot;22.56&quot;/&gt;&lt;top val=&quot;117.84&quot;/&gt;&lt;width val=&quot;663.36&quot;/&gt;&lt;height val=&quot;366.48&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7480B360-6EAD-4458-8C44-BD673E91C081}&quot;/&gt;&lt;filename val=&quot;E:\Global3pdfs\Global.3.Power.Points\UNIT 2\GS3.Unit 2.9.Fall of Rome.pptx\Presenter\data\asimages\{7480B360-6EAD-4458-8C44-BD673E91C081}.png&quot;/&gt;&lt;hasEffects val=&quot;1&quot;/&gt;&lt;left val=&quot;22.56&quot;/&gt;&lt;top val=&quot;114&quot;/&gt;&lt;width val=&quot;663.36&quot;/&gt;&lt;height val=&quot;370.32&quot;/&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INFO" val="&lt;ThreeDShapeInfo&gt;&lt;uuid val=&quot;{4BADDF20-C5BA-4130-A58B-1A7803C8054B}&quot;/&gt;&lt;filename val=&quot;E:\Global3pdfs\Global.3.Power.Points\UNIT 2\GS3.Unit 2.9.Fall of Rome.pptx\Presenter\data\asimages\{4BADDF20-C5BA-4130-A58B-1A7803C8054B}.png&quot;/&gt;&lt;hasEffects val=&quot;1&quot;/&gt;&lt;left val=&quot;35.28&quot;/&gt;&lt;top val=&quot;21.12&quot;/&gt;&lt;width val=&quot;650.64&quot;/&gt;&lt;height val=&quot;92.64&quot;/&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INFO" val="&lt;ThreeDShapeInfo&gt;&lt;uuid val=&quot;{F0B56CBD-888A-40C3-AE3F-367167C1B1B2}&quot;/&gt;&lt;filename val=&quot;E:\Global3pdfs\Global.3.Power.Points\UNIT 2\GS3.Unit 2.9.Fall of Rome.pptx\Presenter\data\asimages\{F0B56CBD-888A-40C3-AE3F-367167C1B1B2}.png&quot;/&gt;&lt;hasEffects val=&quot;1&quot;/&gt;&lt;left val=&quot;22.56&quot;/&gt;&lt;top val=&quot;117.84&quot;/&gt;&lt;width val=&quot;677.76&quot;/&gt;&lt;height val=&quot;366.48&quot;/&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INFO" val="&lt;ThreeDShapeInfo&gt;&lt;uuid val=&quot;{9A4C88BD-8B63-458D-B708-76916E02AA97}&quot;/&gt;&lt;filename val=&quot;E:\Global3pdfs\Global.3.Power.Points\UNIT 2\GS3.Unit 2.9.Fall of Rome.pptx\Presenter\data\asimages\{9A4C88BD-8B63-458D-B708-76916E02AA97}.png&quot;/&gt;&lt;hasEffects val=&quot;1&quot;/&gt;&lt;left val=&quot;35.28&quot;/&gt;&lt;top val=&quot;21.12&quot;/&gt;&lt;width val=&quot;650.64&quot;/&gt;&lt;height val=&quot;92.64&quot;/&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INFO" val="&lt;ThreeDShapeInfo&gt;&lt;uuid val=&quot;{6FEFE87A-B892-4884-BC82-17AB201059CE}&quot;/&gt;&lt;filename val=&quot;E:\Global3pdfs\Global.3.Power.Points\UNIT 2\GS3.Unit 2.9.Fall of Rome.pptx\Presenter\data\asimages\{6FEFE87A-B892-4884-BC82-17AB201059CE}.png&quot;/&gt;&lt;hasEffects val=&quot;1&quot;/&gt;&lt;left val=&quot;30&quot;/&gt;&lt;top val=&quot;114&quot;/&gt;&lt;width val=&quot;655.92&quot;/&gt;&lt;height val=&quot;370.32&quot;/&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INFO" val="&lt;ThreeDShapeInfo&gt;&lt;uuid val=&quot;{CF098FF8-52B3-46F5-B6B2-FDC355F0766E}&quot;/&gt;&lt;filename val=&quot;E:\Global3pdfs\Global.3.Power.Points\UNIT 2\GS3.Unit 2.9.Fall of Rome.pptx\Presenter\data\asimages\{CF098FF8-52B3-46F5-B6B2-FDC355F0766E}.png&quot;/&gt;&lt;hasEffects val=&quot;1&quot;/&gt;&lt;left val=&quot;35.28&quot;/&gt;&lt;top val=&quot;21.12&quot;/&gt;&lt;width val=&quot;650.64&quot;/&gt;&lt;height val=&quot;92.64&quot;/&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1A0C3C2B-FC2B-4669-A77D-233F391307D8}&quot;/&gt;&lt;filename val=&quot;E:\Global3pdfs\Global.3.Power.Points\UNIT 2\GS3.Unit 2.9.Fall of Rome.pptx\Presenter\data\asimages\{1A0C3C2B-FC2B-4669-A77D-233F391307D8}.png&quot;/&gt;&lt;hasEffects val=&quot;1&quot;/&gt;&lt;left val=&quot;31.44&quot;/&gt;&lt;top val=&quot;115.44&quot;/&gt;&lt;width val=&quot;654.48&quot;/&gt;&lt;height val=&quot;368.88&quot;/&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8FB84CA6-D041-42BD-80AC-A752F5CA47BA}&quot;/&gt;&lt;filename val=&quot;E:\Global3pdfs\Global.3.Power.Points\UNIT 2\GS3.Unit 2.9.Fall of Rome.pptx\Presenter\data\asimages\{8FB84CA6-D041-42BD-80AC-A752F5CA47BA}.png&quot;/&gt;&lt;hasEffects val=&quot;1&quot;/&gt;&lt;left val=&quot;35.28&quot;/&gt;&lt;top val=&quot;21.12&quot;/&gt;&lt;width val=&quot;650.64&quot;/&gt;&lt;height val=&quot;92.64&quot;/&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11E0029A-212F-458C-A90C-5C546200E713}&quot;/&gt;&lt;filename val=&quot;E:\Global3pdfs\Global.3.Power.Points\UNIT 2\GS3.Unit 2.9.Fall of Rome.pptx\Presenter\data\asimages\{11E0029A-212F-458C-A90C-5C546200E713}.png&quot;/&gt;&lt;hasEffects val=&quot;1&quot;/&gt;&lt;left val=&quot;22.56&quot;/&gt;&lt;top val=&quot;117.84&quot;/&gt;&lt;width val=&quot;663.36&quot;/&gt;&lt;height val=&quot;366.48&quot;/&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FE175944-0A7C-423D-9CFC-336ECA8446D0}&quot;/&gt;&lt;filename val=&quot;E:\Global3pdfs\Global.3.Power.Points\UNIT 2\GS3.Unit 2.9.Fall of Rome.pptx\Presenter\data\asimages\{FE175944-0A7C-423D-9CFC-336ECA8446D0}.png&quot;/&gt;&lt;hasEffects val=&quot;1&quot;/&gt;&lt;left val=&quot;35.28&quot;/&gt;&lt;top val=&quot;5.28&quot;/&gt;&lt;width val=&quot;654.48&quot;/&gt;&lt;height val=&quot;115.2&quot;/&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64123F6B-E14F-4723-A7D9-1BB07B91FB5C}&quot;/&gt;&lt;filename val=&quot;E:\Global3pdfs\Global.3.Power.Points\UNIT 2\GS3.Unit 2.9.Fall of Rome.pptx\Presenter\data\asimages\{64123F6B-E14F-4723-A7D9-1BB07B91FB5C}.png&quot;/&gt;&lt;hasEffects val=&quot;1&quot;/&gt;&lt;left val=&quot;35.28&quot;/&gt;&lt;top val=&quot;125.28&quot;/&gt;&lt;width val=&quot;320.64&quot;/&gt;&lt;height val=&quot;359.04&quot;/&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41D5B25D-95D8-4B03-9A24-9D5796DB7C5D}&quot;/&gt;&lt;filename val=&quot;E:\Global3pdfs\Global.3.Power.Points\UNIT 2\GS3.Unit 2.9.Fall of Rome.pptx\Presenter\data\asimages\{41D5B25D-95D8-4B03-9A24-9D5796DB7C5D}.png&quot;/&gt;&lt;hasEffects val=&quot;1&quot;/&gt;&lt;left val=&quot;365.28&quot;/&gt;&lt;top val=&quot;125.28&quot;/&gt;&lt;width val=&quot;320.64&quot;/&gt;&lt;height val=&quot;359.04&quot;/&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INFO" val="&lt;ThreeDShapeInfo&gt;&lt;uuid val=&quot;{7065EC0A-AD7D-4DFD-AE07-CC90AC3FA6CC}&quot;/&gt;&lt;filename val=&quot;E:\Global3pdfs\Global.3.Power.Points\UNIT 2\GS3.Unit 2.9.Fall of Rome.pptx\Presenter\data\asimages\{7065EC0A-AD7D-4DFD-AE07-CC90AC3FA6CC}.png&quot;/&gt;&lt;hasEffects val=&quot;1&quot;/&gt;&lt;left val=&quot;35.28&quot;/&gt;&lt;top val=&quot;5.28&quot;/&gt;&lt;width val=&quot;650.64&quot;/&gt;&lt;height val=&quot;115.2&quot;/&gt;&lt;/ThreeDShapeInfo&gt;"/>
</p:tagLst>
</file>

<file path=ppt/theme/theme1.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Ripple</Template>
  <TotalTime>100</TotalTime>
  <Words>829</Words>
  <Application>Microsoft Office PowerPoint</Application>
  <PresentationFormat>On-screen Show (4:3)</PresentationFormat>
  <Paragraphs>62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Ripple</vt:lpstr>
      <vt:lpstr>Fall of the Roman Empire</vt:lpstr>
      <vt:lpstr>Slide 2</vt:lpstr>
      <vt:lpstr>Vocabulary:</vt:lpstr>
      <vt:lpstr>Preparing for the Class Skit (Play) One volunteer is needed to read!</vt:lpstr>
      <vt:lpstr>Han Empire (China) 206 B.C. – 184 A.D.</vt:lpstr>
      <vt:lpstr>Slide 6</vt:lpstr>
      <vt:lpstr>Slide 7</vt:lpstr>
      <vt:lpstr>Slide 8</vt:lpstr>
      <vt:lpstr>Slide 9</vt:lpstr>
      <vt:lpstr>The Great Wall of China</vt:lpstr>
      <vt:lpstr>Slide 11</vt:lpstr>
      <vt:lpstr>Roman and Han Empires</vt:lpstr>
      <vt:lpstr>Answer the following in your notebooks:</vt:lpstr>
      <vt:lpstr>READ ALOUD </vt:lpstr>
      <vt:lpstr>ACTIVITY:</vt:lpstr>
      <vt:lpstr>Responses:</vt:lpstr>
      <vt:lpstr>Continuation of Responses:</vt:lpstr>
      <vt:lpstr>Summary Question:</vt:lpstr>
      <vt:lpstr>Slide 19</vt:lpstr>
    </vt:vector>
  </TitlesOfParts>
  <Company>DOE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Thursday, October 15, 2009</dc:title>
  <dc:creator>DOE</dc:creator>
  <cp:lastModifiedBy>waltoyu</cp:lastModifiedBy>
  <cp:revision>12</cp:revision>
  <dcterms:created xsi:type="dcterms:W3CDTF">2009-10-15T00:41:33Z</dcterms:created>
  <dcterms:modified xsi:type="dcterms:W3CDTF">2011-09-21T11:20:40Z</dcterms:modified>
</cp:coreProperties>
</file>