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2" r:id="rId4"/>
    <p:sldMasterId id="2147483653" r:id="rId5"/>
  </p:sldMasterIdLst>
  <p:sldIdLst>
    <p:sldId id="257" r:id="rId6"/>
    <p:sldId id="258" r:id="rId7"/>
    <p:sldId id="259" r:id="rId8"/>
    <p:sldId id="260" r:id="rId9"/>
    <p:sldId id="263" r:id="rId10"/>
    <p:sldId id="266" r:id="rId11"/>
    <p:sldId id="267" r:id="rId12"/>
    <p:sldId id="270" r:id="rId13"/>
    <p:sldId id="273" r:id="rId14"/>
    <p:sldId id="274" r:id="rId15"/>
    <p:sldId id="276" r:id="rId16"/>
    <p:sldId id="277" r:id="rId17"/>
    <p:sldId id="278" r:id="rId18"/>
    <p:sldId id="279" r:id="rId19"/>
    <p:sldId id="280" r:id="rId20"/>
    <p:sldId id="282" r:id="rId21"/>
    <p:sldId id="283" r:id="rId22"/>
    <p:sldId id="284" r:id="rId23"/>
    <p:sldId id="285" r:id="rId24"/>
    <p:sldId id="286" r:id="rId25"/>
    <p:sldId id="287" r:id="rId26"/>
    <p:sldId id="288" r:id="rId27"/>
    <p:sldId id="290" r:id="rId28"/>
    <p:sldId id="291" r:id="rId29"/>
    <p:sldId id="292" r:id="rId30"/>
    <p:sldId id="293" r:id="rId31"/>
    <p:sldId id="300" r:id="rId32"/>
    <p:sldId id="301" r:id="rId33"/>
    <p:sldId id="302" r:id="rId34"/>
    <p:sldId id="306" r:id="rId35"/>
    <p:sldId id="309" r:id="rId36"/>
    <p:sldId id="310" r:id="rId37"/>
    <p:sldId id="311" r:id="rId38"/>
    <p:sldId id="314" r:id="rId39"/>
    <p:sldId id="315" r:id="rId40"/>
    <p:sldId id="312" r:id="rId41"/>
    <p:sldId id="313" r:id="rId42"/>
    <p:sldId id="316" r:id="rId43"/>
    <p:sldId id="317"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40B303-ED79-4929-A766-236944DE0803}" type="slidenum">
              <a:rPr lang="en-US"/>
              <a:pPr>
                <a:defRPr/>
              </a:pPr>
              <a:t>‹#›</a:t>
            </a:fld>
            <a:endParaRPr lang="en-US"/>
          </a:p>
        </p:txBody>
      </p:sp>
    </p:spTree>
    <p:extLst>
      <p:ext uri="{BB962C8B-B14F-4D97-AF65-F5344CB8AC3E}">
        <p14:creationId xmlns:p14="http://schemas.microsoft.com/office/powerpoint/2010/main" val="124015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9F91EA-6B2E-4B1F-8CCE-0C46169B4DA6}" type="slidenum">
              <a:rPr lang="en-US"/>
              <a:pPr>
                <a:defRPr/>
              </a:pPr>
              <a:t>‹#›</a:t>
            </a:fld>
            <a:endParaRPr lang="en-US"/>
          </a:p>
        </p:txBody>
      </p:sp>
    </p:spTree>
    <p:extLst>
      <p:ext uri="{BB962C8B-B14F-4D97-AF65-F5344CB8AC3E}">
        <p14:creationId xmlns:p14="http://schemas.microsoft.com/office/powerpoint/2010/main" val="2685971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E7C1F8-2246-4B7C-ACE4-A7FF061D38EA}" type="slidenum">
              <a:rPr lang="en-US"/>
              <a:pPr>
                <a:defRPr/>
              </a:pPr>
              <a:t>‹#›</a:t>
            </a:fld>
            <a:endParaRPr lang="en-US"/>
          </a:p>
        </p:txBody>
      </p:sp>
    </p:spTree>
    <p:extLst>
      <p:ext uri="{BB962C8B-B14F-4D97-AF65-F5344CB8AC3E}">
        <p14:creationId xmlns:p14="http://schemas.microsoft.com/office/powerpoint/2010/main" val="3064067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153380-8766-4F98-84DF-9F0473EC518C}" type="slidenum">
              <a:rPr lang="en-US"/>
              <a:pPr>
                <a:defRPr/>
              </a:pPr>
              <a:t>‹#›</a:t>
            </a:fld>
            <a:endParaRPr lang="en-US"/>
          </a:p>
        </p:txBody>
      </p:sp>
    </p:spTree>
    <p:extLst>
      <p:ext uri="{BB962C8B-B14F-4D97-AF65-F5344CB8AC3E}">
        <p14:creationId xmlns:p14="http://schemas.microsoft.com/office/powerpoint/2010/main" val="1477784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20A01F-8629-493F-BBE5-74D585B65174}" type="slidenum">
              <a:rPr lang="en-US"/>
              <a:pPr>
                <a:defRPr/>
              </a:pPr>
              <a:t>‹#›</a:t>
            </a:fld>
            <a:endParaRPr lang="en-US"/>
          </a:p>
        </p:txBody>
      </p:sp>
    </p:spTree>
    <p:extLst>
      <p:ext uri="{BB962C8B-B14F-4D97-AF65-F5344CB8AC3E}">
        <p14:creationId xmlns:p14="http://schemas.microsoft.com/office/powerpoint/2010/main" val="3109125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751E0C-7D80-4C04-918C-2F3447330CCB}" type="slidenum">
              <a:rPr lang="en-US"/>
              <a:pPr>
                <a:defRPr/>
              </a:pPr>
              <a:t>‹#›</a:t>
            </a:fld>
            <a:endParaRPr lang="en-US"/>
          </a:p>
        </p:txBody>
      </p:sp>
    </p:spTree>
    <p:extLst>
      <p:ext uri="{BB962C8B-B14F-4D97-AF65-F5344CB8AC3E}">
        <p14:creationId xmlns:p14="http://schemas.microsoft.com/office/powerpoint/2010/main" val="1308291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39BC08-8BA7-44C9-8AA0-F8BD3A7679D4}" type="slidenum">
              <a:rPr lang="en-US"/>
              <a:pPr>
                <a:defRPr/>
              </a:pPr>
              <a:t>‹#›</a:t>
            </a:fld>
            <a:endParaRPr lang="en-US"/>
          </a:p>
        </p:txBody>
      </p:sp>
    </p:spTree>
    <p:extLst>
      <p:ext uri="{BB962C8B-B14F-4D97-AF65-F5344CB8AC3E}">
        <p14:creationId xmlns:p14="http://schemas.microsoft.com/office/powerpoint/2010/main" val="2446066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396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96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130A3D-7384-4F30-A56D-72D4BF4F0706}" type="slidenum">
              <a:rPr lang="en-US"/>
              <a:pPr>
                <a:defRPr/>
              </a:pPr>
              <a:t>‹#›</a:t>
            </a:fld>
            <a:endParaRPr lang="en-US"/>
          </a:p>
        </p:txBody>
      </p:sp>
    </p:spTree>
    <p:extLst>
      <p:ext uri="{BB962C8B-B14F-4D97-AF65-F5344CB8AC3E}">
        <p14:creationId xmlns:p14="http://schemas.microsoft.com/office/powerpoint/2010/main" val="2426704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BE5A8D-E0B8-42F0-89B0-832FD7F28D4A}" type="slidenum">
              <a:rPr lang="en-US"/>
              <a:pPr>
                <a:defRPr/>
              </a:pPr>
              <a:t>‹#›</a:t>
            </a:fld>
            <a:endParaRPr lang="en-US"/>
          </a:p>
        </p:txBody>
      </p:sp>
    </p:spTree>
    <p:extLst>
      <p:ext uri="{BB962C8B-B14F-4D97-AF65-F5344CB8AC3E}">
        <p14:creationId xmlns:p14="http://schemas.microsoft.com/office/powerpoint/2010/main" val="2165840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2FF9B5-DB80-4786-8740-9D8BA3027EC5}" type="slidenum">
              <a:rPr lang="en-US"/>
              <a:pPr>
                <a:defRPr/>
              </a:pPr>
              <a:t>‹#›</a:t>
            </a:fld>
            <a:endParaRPr lang="en-US"/>
          </a:p>
        </p:txBody>
      </p:sp>
    </p:spTree>
    <p:extLst>
      <p:ext uri="{BB962C8B-B14F-4D97-AF65-F5344CB8AC3E}">
        <p14:creationId xmlns:p14="http://schemas.microsoft.com/office/powerpoint/2010/main" val="3971061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CEA4DB-8C8E-47DF-975F-33888C4F8A7B}" type="slidenum">
              <a:rPr lang="en-US"/>
              <a:pPr>
                <a:defRPr/>
              </a:pPr>
              <a:t>‹#›</a:t>
            </a:fld>
            <a:endParaRPr lang="en-US"/>
          </a:p>
        </p:txBody>
      </p:sp>
    </p:spTree>
    <p:extLst>
      <p:ext uri="{BB962C8B-B14F-4D97-AF65-F5344CB8AC3E}">
        <p14:creationId xmlns:p14="http://schemas.microsoft.com/office/powerpoint/2010/main" val="312441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E315ED-8A1A-4E14-AE05-2732D629540A}" type="slidenum">
              <a:rPr lang="en-US"/>
              <a:pPr>
                <a:defRPr/>
              </a:pPr>
              <a:t>‹#›</a:t>
            </a:fld>
            <a:endParaRPr lang="en-US"/>
          </a:p>
        </p:txBody>
      </p:sp>
    </p:spTree>
    <p:extLst>
      <p:ext uri="{BB962C8B-B14F-4D97-AF65-F5344CB8AC3E}">
        <p14:creationId xmlns:p14="http://schemas.microsoft.com/office/powerpoint/2010/main" val="4177324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8933BA-5DC4-4EF8-8A01-81CCCC996D53}" type="slidenum">
              <a:rPr lang="en-US"/>
              <a:pPr>
                <a:defRPr/>
              </a:pPr>
              <a:t>‹#›</a:t>
            </a:fld>
            <a:endParaRPr lang="en-US"/>
          </a:p>
        </p:txBody>
      </p:sp>
    </p:spTree>
    <p:extLst>
      <p:ext uri="{BB962C8B-B14F-4D97-AF65-F5344CB8AC3E}">
        <p14:creationId xmlns:p14="http://schemas.microsoft.com/office/powerpoint/2010/main" val="4286200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553E62-F151-45CF-9F8E-1C5FA11B42C6}" type="slidenum">
              <a:rPr lang="en-US"/>
              <a:pPr>
                <a:defRPr/>
              </a:pPr>
              <a:t>‹#›</a:t>
            </a:fld>
            <a:endParaRPr lang="en-US"/>
          </a:p>
        </p:txBody>
      </p:sp>
    </p:spTree>
    <p:extLst>
      <p:ext uri="{BB962C8B-B14F-4D97-AF65-F5344CB8AC3E}">
        <p14:creationId xmlns:p14="http://schemas.microsoft.com/office/powerpoint/2010/main" val="3112987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CD3AC6-B536-44A0-B003-51C1913C4ADC}" type="slidenum">
              <a:rPr lang="en-US"/>
              <a:pPr>
                <a:defRPr/>
              </a:pPr>
              <a:t>‹#›</a:t>
            </a:fld>
            <a:endParaRPr lang="en-US"/>
          </a:p>
        </p:txBody>
      </p:sp>
    </p:spTree>
    <p:extLst>
      <p:ext uri="{BB962C8B-B14F-4D97-AF65-F5344CB8AC3E}">
        <p14:creationId xmlns:p14="http://schemas.microsoft.com/office/powerpoint/2010/main" val="2686495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9055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8755F5-130A-470A-BEAE-D422F1D5A3AC}" type="slidenum">
              <a:rPr lang="en-US"/>
              <a:pPr>
                <a:defRPr/>
              </a:pPr>
              <a:t>‹#›</a:t>
            </a:fld>
            <a:endParaRPr lang="en-US"/>
          </a:p>
        </p:txBody>
      </p:sp>
    </p:spTree>
    <p:extLst>
      <p:ext uri="{BB962C8B-B14F-4D97-AF65-F5344CB8AC3E}">
        <p14:creationId xmlns:p14="http://schemas.microsoft.com/office/powerpoint/2010/main" val="2581906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waknzj[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0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6248400"/>
            <a:ext cx="9144000" cy="609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 name="AutoShape 6">
            <a:hlinkClick r:id="" action="ppaction://hlinkshowjump?jump=nextslide" highlightClick="1"/>
          </p:cNvPr>
          <p:cNvSpPr>
            <a:spLocks noChangeArrowheads="1"/>
          </p:cNvSpPr>
          <p:nvPr/>
        </p:nvSpPr>
        <p:spPr bwMode="auto">
          <a:xfrm>
            <a:off x="8153400" y="6400800"/>
            <a:ext cx="304800" cy="228600"/>
          </a:xfrm>
          <a:prstGeom prst="actionButtonForwardNext">
            <a:avLst/>
          </a:prstGeom>
          <a:solidFill>
            <a:srgbClr val="00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8612" name="Rectangle 4"/>
          <p:cNvSpPr>
            <a:spLocks noGrp="1" noChangeArrowheads="1"/>
          </p:cNvSpPr>
          <p:nvPr>
            <p:ph type="ctrTitle"/>
          </p:nvPr>
        </p:nvSpPr>
        <p:spPr>
          <a:xfrm>
            <a:off x="4038600" y="381000"/>
            <a:ext cx="4648200" cy="4114800"/>
          </a:xfr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defRPr sz="6000" b="1">
                <a:solidFill>
                  <a:srgbClr val="0000CC"/>
                </a:solidFill>
              </a:defRPr>
            </a:lvl1pPr>
          </a:lstStyle>
          <a:p>
            <a:pPr lvl="0"/>
            <a:r>
              <a:rPr lang="en-US" noProof="0" smtClean="0"/>
              <a:t>Click to edit Master title style</a:t>
            </a:r>
          </a:p>
        </p:txBody>
      </p:sp>
      <p:sp>
        <p:nvSpPr>
          <p:cNvPr id="68613" name="Rectangle 5"/>
          <p:cNvSpPr>
            <a:spLocks noGrp="1" noChangeArrowheads="1"/>
          </p:cNvSpPr>
          <p:nvPr>
            <p:ph type="subTitle" idx="1"/>
          </p:nvPr>
        </p:nvSpPr>
        <p:spPr>
          <a:xfrm>
            <a:off x="4038600" y="4724400"/>
            <a:ext cx="4648200" cy="1066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marL="0" indent="0" algn="ctr">
              <a:buFontTx/>
              <a:buNone/>
              <a:defRPr b="1">
                <a:solidFill>
                  <a:srgbClr val="0000CC"/>
                </a:solidFill>
              </a:defRPr>
            </a:lvl1pPr>
          </a:lstStyle>
          <a:p>
            <a:pPr lvl="0"/>
            <a:r>
              <a:rPr lang="en-US" noProof="0" smtClean="0"/>
              <a:t>Click to edit Master subtitle style</a:t>
            </a:r>
          </a:p>
        </p:txBody>
      </p:sp>
    </p:spTree>
    <p:extLst>
      <p:ext uri="{BB962C8B-B14F-4D97-AF65-F5344CB8AC3E}">
        <p14:creationId xmlns:p14="http://schemas.microsoft.com/office/powerpoint/2010/main" val="2445870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A9D9DB6-A045-4220-86A1-ADB1D8015FC7}" type="slidenum">
              <a:rPr lang="en-US"/>
              <a:pPr>
                <a:defRPr/>
              </a:pPr>
              <a:t>‹#›</a:t>
            </a:fld>
            <a:endParaRPr lang="en-US"/>
          </a:p>
        </p:txBody>
      </p:sp>
    </p:spTree>
    <p:extLst>
      <p:ext uri="{BB962C8B-B14F-4D97-AF65-F5344CB8AC3E}">
        <p14:creationId xmlns:p14="http://schemas.microsoft.com/office/powerpoint/2010/main" val="258330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AADCF73-BA15-4F13-B0A4-37C966B4372A}" type="slidenum">
              <a:rPr lang="en-US"/>
              <a:pPr>
                <a:defRPr/>
              </a:pPr>
              <a:t>‹#›</a:t>
            </a:fld>
            <a:endParaRPr lang="en-US"/>
          </a:p>
        </p:txBody>
      </p:sp>
    </p:spTree>
    <p:extLst>
      <p:ext uri="{BB962C8B-B14F-4D97-AF65-F5344CB8AC3E}">
        <p14:creationId xmlns:p14="http://schemas.microsoft.com/office/powerpoint/2010/main" val="2601724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90800" y="1600200"/>
            <a:ext cx="304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91200" y="1600200"/>
            <a:ext cx="304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ABCF2EF-B106-4329-A60B-8F10B6D67779}" type="slidenum">
              <a:rPr lang="en-US"/>
              <a:pPr>
                <a:defRPr/>
              </a:pPr>
              <a:t>‹#›</a:t>
            </a:fld>
            <a:endParaRPr lang="en-US"/>
          </a:p>
        </p:txBody>
      </p:sp>
    </p:spTree>
    <p:extLst>
      <p:ext uri="{BB962C8B-B14F-4D97-AF65-F5344CB8AC3E}">
        <p14:creationId xmlns:p14="http://schemas.microsoft.com/office/powerpoint/2010/main" val="1381170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C900F17B-378B-4D87-8D45-E4BEB085BEA8}" type="slidenum">
              <a:rPr lang="en-US"/>
              <a:pPr>
                <a:defRPr/>
              </a:pPr>
              <a:t>‹#›</a:t>
            </a:fld>
            <a:endParaRPr lang="en-US"/>
          </a:p>
        </p:txBody>
      </p:sp>
    </p:spTree>
    <p:extLst>
      <p:ext uri="{BB962C8B-B14F-4D97-AF65-F5344CB8AC3E}">
        <p14:creationId xmlns:p14="http://schemas.microsoft.com/office/powerpoint/2010/main" val="3450674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C28F89EE-EA09-4D2C-B36D-CC2C16BBC7C0}" type="slidenum">
              <a:rPr lang="en-US"/>
              <a:pPr>
                <a:defRPr/>
              </a:pPr>
              <a:t>‹#›</a:t>
            </a:fld>
            <a:endParaRPr lang="en-US"/>
          </a:p>
        </p:txBody>
      </p:sp>
    </p:spTree>
    <p:extLst>
      <p:ext uri="{BB962C8B-B14F-4D97-AF65-F5344CB8AC3E}">
        <p14:creationId xmlns:p14="http://schemas.microsoft.com/office/powerpoint/2010/main" val="183997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839559-F0B3-4A97-AA15-84E9A85F5CF7}" type="slidenum">
              <a:rPr lang="en-US"/>
              <a:pPr>
                <a:defRPr/>
              </a:pPr>
              <a:t>‹#›</a:t>
            </a:fld>
            <a:endParaRPr lang="en-US"/>
          </a:p>
        </p:txBody>
      </p:sp>
    </p:spTree>
    <p:extLst>
      <p:ext uri="{BB962C8B-B14F-4D97-AF65-F5344CB8AC3E}">
        <p14:creationId xmlns:p14="http://schemas.microsoft.com/office/powerpoint/2010/main" val="1400228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637A0F8E-30DE-4317-B29B-49D5C92C6B57}" type="slidenum">
              <a:rPr lang="en-US"/>
              <a:pPr>
                <a:defRPr/>
              </a:pPr>
              <a:t>‹#›</a:t>
            </a:fld>
            <a:endParaRPr lang="en-US"/>
          </a:p>
        </p:txBody>
      </p:sp>
    </p:spTree>
    <p:extLst>
      <p:ext uri="{BB962C8B-B14F-4D97-AF65-F5344CB8AC3E}">
        <p14:creationId xmlns:p14="http://schemas.microsoft.com/office/powerpoint/2010/main" val="1019700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4AE0725-D634-4B0A-9A0A-07BA2C8CE5D7}" type="slidenum">
              <a:rPr lang="en-US"/>
              <a:pPr>
                <a:defRPr/>
              </a:pPr>
              <a:t>‹#›</a:t>
            </a:fld>
            <a:endParaRPr lang="en-US"/>
          </a:p>
        </p:txBody>
      </p:sp>
    </p:spTree>
    <p:extLst>
      <p:ext uri="{BB962C8B-B14F-4D97-AF65-F5344CB8AC3E}">
        <p14:creationId xmlns:p14="http://schemas.microsoft.com/office/powerpoint/2010/main" val="3698761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9956771-E892-41E9-8F43-243F18F4B937}" type="slidenum">
              <a:rPr lang="en-US"/>
              <a:pPr>
                <a:defRPr/>
              </a:pPr>
              <a:t>‹#›</a:t>
            </a:fld>
            <a:endParaRPr lang="en-US"/>
          </a:p>
        </p:txBody>
      </p:sp>
    </p:spTree>
    <p:extLst>
      <p:ext uri="{BB962C8B-B14F-4D97-AF65-F5344CB8AC3E}">
        <p14:creationId xmlns:p14="http://schemas.microsoft.com/office/powerpoint/2010/main" val="2343730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4478529-A27B-4474-8CC0-8CF336B3F310}" type="slidenum">
              <a:rPr lang="en-US"/>
              <a:pPr>
                <a:defRPr/>
              </a:pPr>
              <a:t>‹#›</a:t>
            </a:fld>
            <a:endParaRPr lang="en-US"/>
          </a:p>
        </p:txBody>
      </p:sp>
    </p:spTree>
    <p:extLst>
      <p:ext uri="{BB962C8B-B14F-4D97-AF65-F5344CB8AC3E}">
        <p14:creationId xmlns:p14="http://schemas.microsoft.com/office/powerpoint/2010/main" val="1204765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0"/>
            <a:ext cx="158115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90800" y="0"/>
            <a:ext cx="45910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F91AD40-6B5B-415F-8127-9AFFD16BD24B}" type="slidenum">
              <a:rPr lang="en-US"/>
              <a:pPr>
                <a:defRPr/>
              </a:pPr>
              <a:t>‹#›</a:t>
            </a:fld>
            <a:endParaRPr lang="en-US"/>
          </a:p>
        </p:txBody>
      </p:sp>
    </p:spTree>
    <p:extLst>
      <p:ext uri="{BB962C8B-B14F-4D97-AF65-F5344CB8AC3E}">
        <p14:creationId xmlns:p14="http://schemas.microsoft.com/office/powerpoint/2010/main" val="335920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35AF38-328D-487E-AE1B-E4F3FBC591D2}" type="slidenum">
              <a:rPr lang="en-US"/>
              <a:pPr>
                <a:defRPr/>
              </a:pPr>
              <a:t>‹#›</a:t>
            </a:fld>
            <a:endParaRPr lang="en-US"/>
          </a:p>
        </p:txBody>
      </p:sp>
    </p:spTree>
    <p:extLst>
      <p:ext uri="{BB962C8B-B14F-4D97-AF65-F5344CB8AC3E}">
        <p14:creationId xmlns:p14="http://schemas.microsoft.com/office/powerpoint/2010/main" val="161946252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D0E4AC-6FA4-4C1D-95FB-265BBFD2401C}" type="slidenum">
              <a:rPr lang="en-US"/>
              <a:pPr>
                <a:defRPr/>
              </a:pPr>
              <a:t>‹#›</a:t>
            </a:fld>
            <a:endParaRPr lang="en-US"/>
          </a:p>
        </p:txBody>
      </p:sp>
    </p:spTree>
    <p:extLst>
      <p:ext uri="{BB962C8B-B14F-4D97-AF65-F5344CB8AC3E}">
        <p14:creationId xmlns:p14="http://schemas.microsoft.com/office/powerpoint/2010/main" val="306015839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1A32CE-92C0-4142-9831-31BC71A02FC6}" type="slidenum">
              <a:rPr lang="en-US"/>
              <a:pPr>
                <a:defRPr/>
              </a:pPr>
              <a:t>‹#›</a:t>
            </a:fld>
            <a:endParaRPr lang="en-US"/>
          </a:p>
        </p:txBody>
      </p:sp>
    </p:spTree>
    <p:extLst>
      <p:ext uri="{BB962C8B-B14F-4D97-AF65-F5344CB8AC3E}">
        <p14:creationId xmlns:p14="http://schemas.microsoft.com/office/powerpoint/2010/main" val="99770222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396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96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32E955-8714-4B02-89DB-35A39F94637F}" type="slidenum">
              <a:rPr lang="en-US"/>
              <a:pPr>
                <a:defRPr/>
              </a:pPr>
              <a:t>‹#›</a:t>
            </a:fld>
            <a:endParaRPr lang="en-US"/>
          </a:p>
        </p:txBody>
      </p:sp>
    </p:spTree>
    <p:extLst>
      <p:ext uri="{BB962C8B-B14F-4D97-AF65-F5344CB8AC3E}">
        <p14:creationId xmlns:p14="http://schemas.microsoft.com/office/powerpoint/2010/main" val="287803534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AA10C50-A619-47B9-99E2-B706F60B1DD1}" type="slidenum">
              <a:rPr lang="en-US"/>
              <a:pPr>
                <a:defRPr/>
              </a:pPr>
              <a:t>‹#›</a:t>
            </a:fld>
            <a:endParaRPr lang="en-US"/>
          </a:p>
        </p:txBody>
      </p:sp>
    </p:spTree>
    <p:extLst>
      <p:ext uri="{BB962C8B-B14F-4D97-AF65-F5344CB8AC3E}">
        <p14:creationId xmlns:p14="http://schemas.microsoft.com/office/powerpoint/2010/main" val="258090796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048B8E-46B1-4CE0-B824-51F9C496FCF3}" type="slidenum">
              <a:rPr lang="en-US"/>
              <a:pPr>
                <a:defRPr/>
              </a:pPr>
              <a:t>‹#›</a:t>
            </a:fld>
            <a:endParaRPr lang="en-US"/>
          </a:p>
        </p:txBody>
      </p:sp>
    </p:spTree>
    <p:extLst>
      <p:ext uri="{BB962C8B-B14F-4D97-AF65-F5344CB8AC3E}">
        <p14:creationId xmlns:p14="http://schemas.microsoft.com/office/powerpoint/2010/main" val="3490344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680599-85C0-432A-A4F6-AE22BB2FC1B8}" type="slidenum">
              <a:rPr lang="en-US"/>
              <a:pPr>
                <a:defRPr/>
              </a:pPr>
              <a:t>‹#›</a:t>
            </a:fld>
            <a:endParaRPr lang="en-US"/>
          </a:p>
        </p:txBody>
      </p:sp>
    </p:spTree>
    <p:extLst>
      <p:ext uri="{BB962C8B-B14F-4D97-AF65-F5344CB8AC3E}">
        <p14:creationId xmlns:p14="http://schemas.microsoft.com/office/powerpoint/2010/main" val="287502618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DD34E4E-C99C-4EFA-ABA1-74585EB8A07E}" type="slidenum">
              <a:rPr lang="en-US"/>
              <a:pPr>
                <a:defRPr/>
              </a:pPr>
              <a:t>‹#›</a:t>
            </a:fld>
            <a:endParaRPr lang="en-US"/>
          </a:p>
        </p:txBody>
      </p:sp>
    </p:spTree>
    <p:extLst>
      <p:ext uri="{BB962C8B-B14F-4D97-AF65-F5344CB8AC3E}">
        <p14:creationId xmlns:p14="http://schemas.microsoft.com/office/powerpoint/2010/main" val="303559246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21ED11-9D28-433C-9148-3B0B3F52454C}" type="slidenum">
              <a:rPr lang="en-US"/>
              <a:pPr>
                <a:defRPr/>
              </a:pPr>
              <a:t>‹#›</a:t>
            </a:fld>
            <a:endParaRPr lang="en-US"/>
          </a:p>
        </p:txBody>
      </p:sp>
    </p:spTree>
    <p:extLst>
      <p:ext uri="{BB962C8B-B14F-4D97-AF65-F5344CB8AC3E}">
        <p14:creationId xmlns:p14="http://schemas.microsoft.com/office/powerpoint/2010/main" val="234714638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01DFA9-D18A-47A4-BF28-9F59335130E8}" type="slidenum">
              <a:rPr lang="en-US"/>
              <a:pPr>
                <a:defRPr/>
              </a:pPr>
              <a:t>‹#›</a:t>
            </a:fld>
            <a:endParaRPr lang="en-US"/>
          </a:p>
        </p:txBody>
      </p:sp>
    </p:spTree>
    <p:extLst>
      <p:ext uri="{BB962C8B-B14F-4D97-AF65-F5344CB8AC3E}">
        <p14:creationId xmlns:p14="http://schemas.microsoft.com/office/powerpoint/2010/main" val="360619056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016FFE-C558-466E-9041-A5A946046C1D}" type="slidenum">
              <a:rPr lang="en-US"/>
              <a:pPr>
                <a:defRPr/>
              </a:pPr>
              <a:t>‹#›</a:t>
            </a:fld>
            <a:endParaRPr lang="en-US"/>
          </a:p>
        </p:txBody>
      </p:sp>
    </p:spTree>
    <p:extLst>
      <p:ext uri="{BB962C8B-B14F-4D97-AF65-F5344CB8AC3E}">
        <p14:creationId xmlns:p14="http://schemas.microsoft.com/office/powerpoint/2010/main" val="92571325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9055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C08C2B-25FD-45FD-9AF9-D26B2078143D}" type="slidenum">
              <a:rPr lang="en-US"/>
              <a:pPr>
                <a:defRPr/>
              </a:pPr>
              <a:t>‹#›</a:t>
            </a:fld>
            <a:endParaRPr lang="en-US"/>
          </a:p>
        </p:txBody>
      </p:sp>
    </p:spTree>
    <p:extLst>
      <p:ext uri="{BB962C8B-B14F-4D97-AF65-F5344CB8AC3E}">
        <p14:creationId xmlns:p14="http://schemas.microsoft.com/office/powerpoint/2010/main" val="119884938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4003B8-CC03-41D6-BF25-F863FDFE8362}" type="slidenum">
              <a:rPr lang="en-US"/>
              <a:pPr>
                <a:defRPr/>
              </a:pPr>
              <a:t>‹#›</a:t>
            </a:fld>
            <a:endParaRPr lang="en-US"/>
          </a:p>
        </p:txBody>
      </p:sp>
    </p:spTree>
    <p:extLst>
      <p:ext uri="{BB962C8B-B14F-4D97-AF65-F5344CB8AC3E}">
        <p14:creationId xmlns:p14="http://schemas.microsoft.com/office/powerpoint/2010/main" val="1360089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EA019-355D-4798-9A4A-A342AC9552C5}" type="slidenum">
              <a:rPr lang="en-US"/>
              <a:pPr>
                <a:defRPr/>
              </a:pPr>
              <a:t>‹#›</a:t>
            </a:fld>
            <a:endParaRPr lang="en-US"/>
          </a:p>
        </p:txBody>
      </p:sp>
    </p:spTree>
    <p:extLst>
      <p:ext uri="{BB962C8B-B14F-4D97-AF65-F5344CB8AC3E}">
        <p14:creationId xmlns:p14="http://schemas.microsoft.com/office/powerpoint/2010/main" val="769165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F38DE4-EFB6-449C-9AF7-8290831DA0B6}" type="slidenum">
              <a:rPr lang="en-US"/>
              <a:pPr>
                <a:defRPr/>
              </a:pPr>
              <a:t>‹#›</a:t>
            </a:fld>
            <a:endParaRPr lang="en-US"/>
          </a:p>
        </p:txBody>
      </p:sp>
    </p:spTree>
    <p:extLst>
      <p:ext uri="{BB962C8B-B14F-4D97-AF65-F5344CB8AC3E}">
        <p14:creationId xmlns:p14="http://schemas.microsoft.com/office/powerpoint/2010/main" val="3879029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7AA9E6-81DB-45C5-B04D-8A8FA8AE74BD}" type="slidenum">
              <a:rPr lang="en-US"/>
              <a:pPr>
                <a:defRPr/>
              </a:pPr>
              <a:t>‹#›</a:t>
            </a:fld>
            <a:endParaRPr lang="en-US"/>
          </a:p>
        </p:txBody>
      </p:sp>
    </p:spTree>
    <p:extLst>
      <p:ext uri="{BB962C8B-B14F-4D97-AF65-F5344CB8AC3E}">
        <p14:creationId xmlns:p14="http://schemas.microsoft.com/office/powerpoint/2010/main" val="34370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0B975E-D0CA-4987-953D-46D467586E0E}" type="slidenum">
              <a:rPr lang="en-US"/>
              <a:pPr>
                <a:defRPr/>
              </a:pPr>
              <a:t>‹#›</a:t>
            </a:fld>
            <a:endParaRPr lang="en-US"/>
          </a:p>
        </p:txBody>
      </p:sp>
    </p:spTree>
    <p:extLst>
      <p:ext uri="{BB962C8B-B14F-4D97-AF65-F5344CB8AC3E}">
        <p14:creationId xmlns:p14="http://schemas.microsoft.com/office/powerpoint/2010/main" val="35496516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1BD0FF-F9DA-4649-80A5-7ADC1208FC31}" type="slidenum">
              <a:rPr lang="en-US"/>
              <a:pPr>
                <a:defRPr/>
              </a:pPr>
              <a:t>‹#›</a:t>
            </a:fld>
            <a:endParaRPr lang="en-US"/>
          </a:p>
        </p:txBody>
      </p:sp>
    </p:spTree>
    <p:extLst>
      <p:ext uri="{BB962C8B-B14F-4D97-AF65-F5344CB8AC3E}">
        <p14:creationId xmlns:p14="http://schemas.microsoft.com/office/powerpoint/2010/main" val="30905603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F6E8E2-9FE1-4019-94BA-0E33F110A493}" type="slidenum">
              <a:rPr lang="en-US"/>
              <a:pPr>
                <a:defRPr/>
              </a:pPr>
              <a:t>‹#›</a:t>
            </a:fld>
            <a:endParaRPr lang="en-US"/>
          </a:p>
        </p:txBody>
      </p:sp>
    </p:spTree>
    <p:extLst>
      <p:ext uri="{BB962C8B-B14F-4D97-AF65-F5344CB8AC3E}">
        <p14:creationId xmlns:p14="http://schemas.microsoft.com/office/powerpoint/2010/main" val="29267747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B63AAE-54BA-4F61-B679-DD3F14FA507E}" type="slidenum">
              <a:rPr lang="en-US"/>
              <a:pPr>
                <a:defRPr/>
              </a:pPr>
              <a:t>‹#›</a:t>
            </a:fld>
            <a:endParaRPr lang="en-US"/>
          </a:p>
        </p:txBody>
      </p:sp>
    </p:spTree>
    <p:extLst>
      <p:ext uri="{BB962C8B-B14F-4D97-AF65-F5344CB8AC3E}">
        <p14:creationId xmlns:p14="http://schemas.microsoft.com/office/powerpoint/2010/main" val="41223352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C13AE2-988B-464F-B7FB-50958A479A4C}" type="slidenum">
              <a:rPr lang="en-US"/>
              <a:pPr>
                <a:defRPr/>
              </a:pPr>
              <a:t>‹#›</a:t>
            </a:fld>
            <a:endParaRPr lang="en-US"/>
          </a:p>
        </p:txBody>
      </p:sp>
    </p:spTree>
    <p:extLst>
      <p:ext uri="{BB962C8B-B14F-4D97-AF65-F5344CB8AC3E}">
        <p14:creationId xmlns:p14="http://schemas.microsoft.com/office/powerpoint/2010/main" val="42073412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1C9BDF-6818-4E4B-9659-D233D09F885B}" type="slidenum">
              <a:rPr lang="en-US"/>
              <a:pPr>
                <a:defRPr/>
              </a:pPr>
              <a:t>‹#›</a:t>
            </a:fld>
            <a:endParaRPr lang="en-US"/>
          </a:p>
        </p:txBody>
      </p:sp>
    </p:spTree>
    <p:extLst>
      <p:ext uri="{BB962C8B-B14F-4D97-AF65-F5344CB8AC3E}">
        <p14:creationId xmlns:p14="http://schemas.microsoft.com/office/powerpoint/2010/main" val="2211759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DB3910-B0E6-4BBC-99A3-1C1BE03998A4}" type="slidenum">
              <a:rPr lang="en-US"/>
              <a:pPr>
                <a:defRPr/>
              </a:pPr>
              <a:t>‹#›</a:t>
            </a:fld>
            <a:endParaRPr lang="en-US"/>
          </a:p>
        </p:txBody>
      </p:sp>
    </p:spTree>
    <p:extLst>
      <p:ext uri="{BB962C8B-B14F-4D97-AF65-F5344CB8AC3E}">
        <p14:creationId xmlns:p14="http://schemas.microsoft.com/office/powerpoint/2010/main" val="3252693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5588F4-FAB8-494C-8D88-B2DB45171B3D}" type="slidenum">
              <a:rPr lang="en-US"/>
              <a:pPr>
                <a:defRPr/>
              </a:pPr>
              <a:t>‹#›</a:t>
            </a:fld>
            <a:endParaRPr lang="en-US"/>
          </a:p>
        </p:txBody>
      </p:sp>
    </p:spTree>
    <p:extLst>
      <p:ext uri="{BB962C8B-B14F-4D97-AF65-F5344CB8AC3E}">
        <p14:creationId xmlns:p14="http://schemas.microsoft.com/office/powerpoint/2010/main" val="246815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70CDCC-6F0A-4E4F-BF07-DDEA5D37DAD6}" type="slidenum">
              <a:rPr lang="en-US"/>
              <a:pPr>
                <a:defRPr/>
              </a:pPr>
              <a:t>‹#›</a:t>
            </a:fld>
            <a:endParaRPr lang="en-US"/>
          </a:p>
        </p:txBody>
      </p:sp>
    </p:spTree>
    <p:extLst>
      <p:ext uri="{BB962C8B-B14F-4D97-AF65-F5344CB8AC3E}">
        <p14:creationId xmlns:p14="http://schemas.microsoft.com/office/powerpoint/2010/main" val="2974907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5A5EA75-3CF7-4F61-9212-59D0CCCD1C9C}" type="slidenum">
              <a:rPr lang="en-US"/>
              <a:pPr>
                <a:defRPr/>
              </a:pPr>
              <a:t>‹#›</a:t>
            </a:fld>
            <a:endParaRPr lang="en-US"/>
          </a:p>
        </p:txBody>
      </p:sp>
    </p:spTree>
    <p:extLst>
      <p:ext uri="{BB962C8B-B14F-4D97-AF65-F5344CB8AC3E}">
        <p14:creationId xmlns:p14="http://schemas.microsoft.com/office/powerpoint/2010/main" val="2846058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0CD833-0190-41E4-B19F-B71494D85454}" type="slidenum">
              <a:rPr lang="en-US"/>
              <a:pPr>
                <a:defRPr/>
              </a:pPr>
              <a:t>‹#›</a:t>
            </a:fld>
            <a:endParaRPr lang="en-US"/>
          </a:p>
        </p:txBody>
      </p:sp>
    </p:spTree>
    <p:extLst>
      <p:ext uri="{BB962C8B-B14F-4D97-AF65-F5344CB8AC3E}">
        <p14:creationId xmlns:p14="http://schemas.microsoft.com/office/powerpoint/2010/main" val="302772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FF52D-B6BD-4113-B401-7BE387B34889}" type="slidenum">
              <a:rPr lang="en-US"/>
              <a:pPr>
                <a:defRPr/>
              </a:pPr>
              <a:t>‹#›</a:t>
            </a:fld>
            <a:endParaRPr lang="en-US"/>
          </a:p>
        </p:txBody>
      </p:sp>
    </p:spTree>
    <p:extLst>
      <p:ext uri="{BB962C8B-B14F-4D97-AF65-F5344CB8AC3E}">
        <p14:creationId xmlns:p14="http://schemas.microsoft.com/office/powerpoint/2010/main" val="182134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w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gi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FD54B33-F8F9-4EF2-A81C-4FB622CB4C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3400" y="609600"/>
            <a:ext cx="8001000" cy="99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533400" y="1676400"/>
            <a:ext cx="8077200" cy="441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554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bg1"/>
                </a:solidFill>
                <a:latin typeface="Times New Roman" pitchFamily="18" charset="0"/>
              </a:defRPr>
            </a:lvl1pPr>
          </a:lstStyle>
          <a:p>
            <a:pPr>
              <a:defRPr/>
            </a:pPr>
            <a:endParaRPr lang="en-US"/>
          </a:p>
        </p:txBody>
      </p:sp>
      <p:sp>
        <p:nvSpPr>
          <p:cNvPr id="6554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bg1"/>
                </a:solidFill>
                <a:latin typeface="Times New Roman" pitchFamily="18" charset="0"/>
              </a:defRPr>
            </a:lvl1pPr>
          </a:lstStyle>
          <a:p>
            <a:pPr>
              <a:defRPr/>
            </a:pPr>
            <a:endParaRPr lang="en-US"/>
          </a:p>
        </p:txBody>
      </p:sp>
      <p:sp>
        <p:nvSpPr>
          <p:cNvPr id="6554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bg1"/>
                </a:solidFill>
                <a:latin typeface="Times New Roman" pitchFamily="18" charset="0"/>
              </a:defRPr>
            </a:lvl1pPr>
          </a:lstStyle>
          <a:p>
            <a:pPr>
              <a:defRPr/>
            </a:pPr>
            <a:fld id="{E4050E43-566E-4D55-8B04-5B364145F0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800">
          <a:solidFill>
            <a:schemeClr val="bg1"/>
          </a:solidFill>
          <a:latin typeface="+mj-lt"/>
          <a:ea typeface="+mj-ea"/>
          <a:cs typeface="+mj-cs"/>
        </a:defRPr>
      </a:lvl1pPr>
      <a:lvl2pPr algn="ctr" rtl="0" eaLnBrk="0" fontAlgn="base" hangingPunct="0">
        <a:spcBef>
          <a:spcPct val="0"/>
        </a:spcBef>
        <a:spcAft>
          <a:spcPct val="0"/>
        </a:spcAft>
        <a:defRPr sz="4800">
          <a:solidFill>
            <a:schemeClr val="bg1"/>
          </a:solidFill>
          <a:latin typeface="CAC Futura Casual" pitchFamily="2" charset="0"/>
        </a:defRPr>
      </a:lvl2pPr>
      <a:lvl3pPr algn="ctr" rtl="0" eaLnBrk="0" fontAlgn="base" hangingPunct="0">
        <a:spcBef>
          <a:spcPct val="0"/>
        </a:spcBef>
        <a:spcAft>
          <a:spcPct val="0"/>
        </a:spcAft>
        <a:defRPr sz="4800">
          <a:solidFill>
            <a:schemeClr val="bg1"/>
          </a:solidFill>
          <a:latin typeface="CAC Futura Casual" pitchFamily="2" charset="0"/>
        </a:defRPr>
      </a:lvl3pPr>
      <a:lvl4pPr algn="ctr" rtl="0" eaLnBrk="0" fontAlgn="base" hangingPunct="0">
        <a:spcBef>
          <a:spcPct val="0"/>
        </a:spcBef>
        <a:spcAft>
          <a:spcPct val="0"/>
        </a:spcAft>
        <a:defRPr sz="4800">
          <a:solidFill>
            <a:schemeClr val="bg1"/>
          </a:solidFill>
          <a:latin typeface="CAC Futura Casual" pitchFamily="2" charset="0"/>
        </a:defRPr>
      </a:lvl4pPr>
      <a:lvl5pPr algn="ctr" rtl="0" eaLnBrk="0" fontAlgn="base" hangingPunct="0">
        <a:spcBef>
          <a:spcPct val="0"/>
        </a:spcBef>
        <a:spcAft>
          <a:spcPct val="0"/>
        </a:spcAft>
        <a:defRPr sz="4800">
          <a:solidFill>
            <a:schemeClr val="bg1"/>
          </a:solidFill>
          <a:latin typeface="CAC Futura Casual" pitchFamily="2" charset="0"/>
        </a:defRPr>
      </a:lvl5pPr>
      <a:lvl6pPr marL="457200" algn="ctr" rtl="0" fontAlgn="base">
        <a:spcBef>
          <a:spcPct val="0"/>
        </a:spcBef>
        <a:spcAft>
          <a:spcPct val="0"/>
        </a:spcAft>
        <a:defRPr sz="4800">
          <a:solidFill>
            <a:schemeClr val="bg1"/>
          </a:solidFill>
          <a:latin typeface="CAC Futura Casual" pitchFamily="2" charset="0"/>
        </a:defRPr>
      </a:lvl6pPr>
      <a:lvl7pPr marL="914400" algn="ctr" rtl="0" fontAlgn="base">
        <a:spcBef>
          <a:spcPct val="0"/>
        </a:spcBef>
        <a:spcAft>
          <a:spcPct val="0"/>
        </a:spcAft>
        <a:defRPr sz="4800">
          <a:solidFill>
            <a:schemeClr val="bg1"/>
          </a:solidFill>
          <a:latin typeface="CAC Futura Casual" pitchFamily="2" charset="0"/>
        </a:defRPr>
      </a:lvl7pPr>
      <a:lvl8pPr marL="1371600" algn="ctr" rtl="0" fontAlgn="base">
        <a:spcBef>
          <a:spcPct val="0"/>
        </a:spcBef>
        <a:spcAft>
          <a:spcPct val="0"/>
        </a:spcAft>
        <a:defRPr sz="4800">
          <a:solidFill>
            <a:schemeClr val="bg1"/>
          </a:solidFill>
          <a:latin typeface="CAC Futura Casual" pitchFamily="2" charset="0"/>
        </a:defRPr>
      </a:lvl8pPr>
      <a:lvl9pPr marL="1828800" algn="ctr" rtl="0" fontAlgn="base">
        <a:spcBef>
          <a:spcPct val="0"/>
        </a:spcBef>
        <a:spcAft>
          <a:spcPct val="0"/>
        </a:spcAft>
        <a:defRPr sz="4800">
          <a:solidFill>
            <a:schemeClr val="bg1"/>
          </a:solidFill>
          <a:latin typeface="CAC Futura Casual" pitchFamily="2" charset="0"/>
        </a:defRPr>
      </a:lvl9pPr>
    </p:titleStyle>
    <p:bodyStyle>
      <a:lvl1pPr marL="342900" indent="-342900" algn="l" rtl="0" eaLnBrk="0" fontAlgn="base" hangingPunct="0">
        <a:spcBef>
          <a:spcPct val="20000"/>
        </a:spcBef>
        <a:spcAft>
          <a:spcPct val="0"/>
        </a:spcAft>
        <a:buSzPct val="80000"/>
        <a:buFont typeface="Wingdings" pitchFamily="2" charset="2"/>
        <a:buChar char="§"/>
        <a:defRPr sz="4400">
          <a:solidFill>
            <a:schemeClr val="bg1"/>
          </a:solidFill>
          <a:latin typeface="+mn-lt"/>
          <a:ea typeface="+mn-ea"/>
          <a:cs typeface="+mn-cs"/>
        </a:defRPr>
      </a:lvl1pPr>
      <a:lvl2pPr marL="742950" indent="-285750" algn="l" rtl="0" eaLnBrk="0" fontAlgn="base" hangingPunct="0">
        <a:spcBef>
          <a:spcPct val="20000"/>
        </a:spcBef>
        <a:spcAft>
          <a:spcPct val="0"/>
        </a:spcAft>
        <a:buSzPct val="80000"/>
        <a:buFont typeface="Wingdings" pitchFamily="2" charset="2"/>
        <a:buChar char="§"/>
        <a:defRPr sz="4000">
          <a:solidFill>
            <a:schemeClr val="bg1"/>
          </a:solidFill>
          <a:latin typeface="+mn-lt"/>
        </a:defRPr>
      </a:lvl2pPr>
      <a:lvl3pPr marL="1143000" indent="-228600" algn="l" rtl="0" eaLnBrk="0" fontAlgn="base" hangingPunct="0">
        <a:spcBef>
          <a:spcPct val="20000"/>
        </a:spcBef>
        <a:spcAft>
          <a:spcPct val="0"/>
        </a:spcAft>
        <a:buSzPct val="80000"/>
        <a:buFont typeface="Wingdings" pitchFamily="2" charset="2"/>
        <a:buChar char="§"/>
        <a:defRPr sz="3600">
          <a:solidFill>
            <a:schemeClr val="bg1"/>
          </a:solidFill>
          <a:latin typeface="+mn-lt"/>
        </a:defRPr>
      </a:lvl3pPr>
      <a:lvl4pPr marL="1600200" indent="-228600" algn="l" rtl="0" eaLnBrk="0" fontAlgn="base" hangingPunct="0">
        <a:spcBef>
          <a:spcPct val="20000"/>
        </a:spcBef>
        <a:spcAft>
          <a:spcPct val="0"/>
        </a:spcAft>
        <a:buSzPct val="80000"/>
        <a:buFont typeface="Wingdings" pitchFamily="2" charset="2"/>
        <a:buChar char="§"/>
        <a:defRPr sz="3200">
          <a:solidFill>
            <a:schemeClr val="bg1"/>
          </a:solidFill>
          <a:latin typeface="+mn-lt"/>
        </a:defRPr>
      </a:lvl4pPr>
      <a:lvl5pPr marL="2057400" indent="-228600" algn="l" rtl="0" eaLnBrk="0" fontAlgn="base" hangingPunct="0">
        <a:spcBef>
          <a:spcPct val="20000"/>
        </a:spcBef>
        <a:spcAft>
          <a:spcPct val="0"/>
        </a:spcAft>
        <a:buSzPct val="80000"/>
        <a:buFont typeface="Wingdings" pitchFamily="2" charset="2"/>
        <a:buChar char="§"/>
        <a:defRPr sz="3200">
          <a:solidFill>
            <a:schemeClr val="bg1"/>
          </a:solidFill>
          <a:latin typeface="+mn-lt"/>
        </a:defRPr>
      </a:lvl5pPr>
      <a:lvl6pPr marL="2514600" indent="-228600" algn="l" rtl="0" fontAlgn="base">
        <a:spcBef>
          <a:spcPct val="20000"/>
        </a:spcBef>
        <a:spcAft>
          <a:spcPct val="0"/>
        </a:spcAft>
        <a:buSzPct val="80000"/>
        <a:buFont typeface="Wingdings" pitchFamily="2" charset="2"/>
        <a:buChar char="§"/>
        <a:defRPr sz="3200">
          <a:solidFill>
            <a:schemeClr val="bg1"/>
          </a:solidFill>
          <a:latin typeface="+mn-lt"/>
        </a:defRPr>
      </a:lvl6pPr>
      <a:lvl7pPr marL="2971800" indent="-228600" algn="l" rtl="0" fontAlgn="base">
        <a:spcBef>
          <a:spcPct val="20000"/>
        </a:spcBef>
        <a:spcAft>
          <a:spcPct val="0"/>
        </a:spcAft>
        <a:buSzPct val="80000"/>
        <a:buFont typeface="Wingdings" pitchFamily="2" charset="2"/>
        <a:buChar char="§"/>
        <a:defRPr sz="3200">
          <a:solidFill>
            <a:schemeClr val="bg1"/>
          </a:solidFill>
          <a:latin typeface="+mn-lt"/>
        </a:defRPr>
      </a:lvl7pPr>
      <a:lvl8pPr marL="3429000" indent="-228600" algn="l" rtl="0" fontAlgn="base">
        <a:spcBef>
          <a:spcPct val="20000"/>
        </a:spcBef>
        <a:spcAft>
          <a:spcPct val="0"/>
        </a:spcAft>
        <a:buSzPct val="80000"/>
        <a:buFont typeface="Wingdings" pitchFamily="2" charset="2"/>
        <a:buChar char="§"/>
        <a:defRPr sz="3200">
          <a:solidFill>
            <a:schemeClr val="bg1"/>
          </a:solidFill>
          <a:latin typeface="+mn-lt"/>
        </a:defRPr>
      </a:lvl8pPr>
      <a:lvl9pPr marL="3886200" indent="-228600" algn="l" rtl="0" fontAlgn="base">
        <a:spcBef>
          <a:spcPct val="20000"/>
        </a:spcBef>
        <a:spcAft>
          <a:spcPct val="0"/>
        </a:spcAft>
        <a:buSzPct val="80000"/>
        <a:buFont typeface="Wingdings" pitchFamily="2" charset="2"/>
        <a:buChar char="§"/>
        <a:defRPr sz="3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mcwaknzj[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362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0" y="6248400"/>
            <a:ext cx="9144000" cy="609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076" name="Rectangle 4"/>
          <p:cNvSpPr>
            <a:spLocks noGrp="1" noChangeArrowheads="1"/>
          </p:cNvSpPr>
          <p:nvPr>
            <p:ph type="title"/>
          </p:nvPr>
        </p:nvSpPr>
        <p:spPr bwMode="auto">
          <a:xfrm>
            <a:off x="2590800" y="0"/>
            <a:ext cx="6324600" cy="144780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7" name="Rectangle 5"/>
          <p:cNvSpPr>
            <a:spLocks noGrp="1" noChangeArrowheads="1"/>
          </p:cNvSpPr>
          <p:nvPr>
            <p:ph type="body" idx="1"/>
          </p:nvPr>
        </p:nvSpPr>
        <p:spPr bwMode="auto">
          <a:xfrm>
            <a:off x="2590800" y="1600200"/>
            <a:ext cx="6248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7590" name="Rectangle 6"/>
          <p:cNvSpPr>
            <a:spLocks noGrp="1" noChangeArrowheads="1"/>
          </p:cNvSpPr>
          <p:nvPr>
            <p:ph type="dt" sz="half" idx="2"/>
          </p:nvPr>
        </p:nvSpPr>
        <p:spPr bwMode="auto">
          <a:xfrm>
            <a:off x="0" y="62484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bg1"/>
                </a:solidFill>
              </a:defRPr>
            </a:lvl1pPr>
          </a:lstStyle>
          <a:p>
            <a:pPr>
              <a:defRPr/>
            </a:pPr>
            <a:endParaRPr lang="en-US"/>
          </a:p>
        </p:txBody>
      </p:sp>
      <p:sp>
        <p:nvSpPr>
          <p:cNvPr id="67591" name="Rectangle 7"/>
          <p:cNvSpPr>
            <a:spLocks noGrp="1" noChangeArrowheads="1"/>
          </p:cNvSpPr>
          <p:nvPr>
            <p:ph type="ftr" sz="quarter" idx="3"/>
          </p:nvPr>
        </p:nvSpPr>
        <p:spPr bwMode="auto">
          <a:xfrm>
            <a:off x="2209800" y="6629400"/>
            <a:ext cx="480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bg1"/>
                </a:solidFill>
              </a:defRPr>
            </a:lvl1pPr>
          </a:lstStyle>
          <a:p>
            <a:pPr>
              <a:defRPr/>
            </a:pPr>
            <a:endParaRPr lang="en-US"/>
          </a:p>
        </p:txBody>
      </p:sp>
      <p:sp>
        <p:nvSpPr>
          <p:cNvPr id="67592" name="Rectangle 8"/>
          <p:cNvSpPr>
            <a:spLocks noGrp="1" noChangeArrowheads="1"/>
          </p:cNvSpPr>
          <p:nvPr>
            <p:ph type="sldNum" sz="quarter" idx="4"/>
          </p:nvPr>
        </p:nvSpPr>
        <p:spPr bwMode="auto">
          <a:xfrm>
            <a:off x="0" y="6629400"/>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bg1"/>
                </a:solidFill>
              </a:defRPr>
            </a:lvl1pPr>
          </a:lstStyle>
          <a:p>
            <a:pPr>
              <a:defRPr/>
            </a:pPr>
            <a:fld id="{A986314A-A872-495B-A921-B8C0B3821922}" type="slidenum">
              <a:rPr lang="en-US"/>
              <a:pPr>
                <a:defRPr/>
              </a:pPr>
              <a:t>‹#›</a:t>
            </a:fld>
            <a:endParaRPr lang="en-US"/>
          </a:p>
        </p:txBody>
      </p:sp>
      <p:sp>
        <p:nvSpPr>
          <p:cNvPr id="3081" name="AutoShape 9">
            <a:hlinkClick r:id="" action="ppaction://hlinkshowjump?jump=firstslide" highlightClick="1"/>
          </p:cNvPr>
          <p:cNvSpPr>
            <a:spLocks noChangeArrowheads="1"/>
          </p:cNvSpPr>
          <p:nvPr/>
        </p:nvSpPr>
        <p:spPr bwMode="auto">
          <a:xfrm>
            <a:off x="7315200" y="6400800"/>
            <a:ext cx="457200" cy="228600"/>
          </a:xfrm>
          <a:prstGeom prst="actionButtonBeginning">
            <a:avLst/>
          </a:prstGeom>
          <a:solidFill>
            <a:srgbClr val="00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082" name="AutoShape 10">
            <a:hlinkClick r:id="" action="ppaction://hlinkshowjump?jump=previousslide" highlightClick="1"/>
          </p:cNvPr>
          <p:cNvSpPr>
            <a:spLocks noChangeArrowheads="1"/>
          </p:cNvSpPr>
          <p:nvPr/>
        </p:nvSpPr>
        <p:spPr bwMode="auto">
          <a:xfrm>
            <a:off x="7772400" y="6400800"/>
            <a:ext cx="381000" cy="228600"/>
          </a:xfrm>
          <a:prstGeom prst="actionButtonBackPrevious">
            <a:avLst/>
          </a:prstGeom>
          <a:solidFill>
            <a:srgbClr val="00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083" name="AutoShape 11">
            <a:hlinkClick r:id="" action="ppaction://hlinkshowjump?jump=nextslide" highlightClick="1"/>
          </p:cNvPr>
          <p:cNvSpPr>
            <a:spLocks noChangeArrowheads="1"/>
          </p:cNvSpPr>
          <p:nvPr/>
        </p:nvSpPr>
        <p:spPr bwMode="auto">
          <a:xfrm>
            <a:off x="8153400" y="6400800"/>
            <a:ext cx="304800" cy="228600"/>
          </a:xfrm>
          <a:prstGeom prst="actionButtonForwardNext">
            <a:avLst/>
          </a:prstGeom>
          <a:solidFill>
            <a:srgbClr val="00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084" name="AutoShape 12">
            <a:hlinkClick r:id="" action="ppaction://hlinkshowjump?jump=lastslide" highlightClick="1"/>
          </p:cNvPr>
          <p:cNvSpPr>
            <a:spLocks noChangeArrowheads="1"/>
          </p:cNvSpPr>
          <p:nvPr/>
        </p:nvSpPr>
        <p:spPr bwMode="auto">
          <a:xfrm>
            <a:off x="8458200" y="6400800"/>
            <a:ext cx="381000" cy="228600"/>
          </a:xfrm>
          <a:prstGeom prst="actionButtonEnd">
            <a:avLst/>
          </a:prstGeom>
          <a:solidFill>
            <a:srgbClr val="00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 bg1="lt1" tx1="dk1" bg2="lt2" tx2="dk2" accent1="accent1" accent2="accent2" accent3="accent3" accent4="accent4" accent5="accent5" accent6="accent6" hlink="hlink" folHlink="folHlink"/>
  <p:sldLayoutIdLst>
    <p:sldLayoutId id="2147483765"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CC"/>
        </a:buClr>
        <a:buChar char="–"/>
        <a:defRPr sz="2800">
          <a:solidFill>
            <a:schemeClr val="tx1"/>
          </a:solidFill>
          <a:latin typeface="+mn-lt"/>
        </a:defRPr>
      </a:lvl2pPr>
      <a:lvl3pPr marL="1143000" indent="-228600" algn="l" rtl="0" eaLnBrk="0" fontAlgn="base" hangingPunct="0">
        <a:spcBef>
          <a:spcPct val="20000"/>
        </a:spcBef>
        <a:spcAft>
          <a:spcPct val="0"/>
        </a:spcAft>
        <a:buClr>
          <a:srgbClr val="0000CC"/>
        </a:buClr>
        <a:buChar char="•"/>
        <a:defRPr sz="2400">
          <a:solidFill>
            <a:schemeClr val="tx1"/>
          </a:solidFill>
          <a:latin typeface="+mn-lt"/>
        </a:defRPr>
      </a:lvl3pPr>
      <a:lvl4pPr marL="1600200" indent="-228600" algn="l" rtl="0" eaLnBrk="0" fontAlgn="base" hangingPunct="0">
        <a:spcBef>
          <a:spcPct val="20000"/>
        </a:spcBef>
        <a:spcAft>
          <a:spcPct val="0"/>
        </a:spcAft>
        <a:buClr>
          <a:srgbClr val="0000CC"/>
        </a:buClr>
        <a:buChar char="–"/>
        <a:defRPr sz="2000">
          <a:solidFill>
            <a:schemeClr val="tx1"/>
          </a:solidFill>
          <a:latin typeface="+mn-lt"/>
        </a:defRPr>
      </a:lvl4pPr>
      <a:lvl5pPr marL="2057400" indent="-228600" algn="l" rtl="0" eaLnBrk="0" fontAlgn="base" hangingPunct="0">
        <a:spcBef>
          <a:spcPct val="20000"/>
        </a:spcBef>
        <a:spcAft>
          <a:spcPct val="0"/>
        </a:spcAft>
        <a:buClr>
          <a:srgbClr val="0000CC"/>
        </a:buClr>
        <a:buChar char="»"/>
        <a:defRPr sz="2000">
          <a:solidFill>
            <a:schemeClr val="tx1"/>
          </a:solidFill>
          <a:latin typeface="+mn-lt"/>
        </a:defRPr>
      </a:lvl5pPr>
      <a:lvl6pPr marL="2514600" indent="-228600" algn="l" rtl="0" fontAlgn="base">
        <a:spcBef>
          <a:spcPct val="20000"/>
        </a:spcBef>
        <a:spcAft>
          <a:spcPct val="0"/>
        </a:spcAft>
        <a:buClr>
          <a:srgbClr val="0000CC"/>
        </a:buClr>
        <a:buChar char="»"/>
        <a:defRPr sz="2000">
          <a:solidFill>
            <a:schemeClr val="tx1"/>
          </a:solidFill>
          <a:latin typeface="+mn-lt"/>
        </a:defRPr>
      </a:lvl6pPr>
      <a:lvl7pPr marL="2971800" indent="-228600" algn="l" rtl="0" fontAlgn="base">
        <a:spcBef>
          <a:spcPct val="20000"/>
        </a:spcBef>
        <a:spcAft>
          <a:spcPct val="0"/>
        </a:spcAft>
        <a:buClr>
          <a:srgbClr val="0000CC"/>
        </a:buClr>
        <a:buChar char="»"/>
        <a:defRPr sz="2000">
          <a:solidFill>
            <a:schemeClr val="tx1"/>
          </a:solidFill>
          <a:latin typeface="+mn-lt"/>
        </a:defRPr>
      </a:lvl7pPr>
      <a:lvl8pPr marL="3429000" indent="-228600" algn="l" rtl="0" fontAlgn="base">
        <a:spcBef>
          <a:spcPct val="20000"/>
        </a:spcBef>
        <a:spcAft>
          <a:spcPct val="0"/>
        </a:spcAft>
        <a:buClr>
          <a:srgbClr val="0000CC"/>
        </a:buClr>
        <a:buChar char="»"/>
        <a:defRPr sz="2000">
          <a:solidFill>
            <a:schemeClr val="tx1"/>
          </a:solidFill>
          <a:latin typeface="+mn-lt"/>
        </a:defRPr>
      </a:lvl8pPr>
      <a:lvl9pPr marL="3886200" indent="-228600" algn="l" rtl="0" fontAlgn="base">
        <a:spcBef>
          <a:spcPct val="20000"/>
        </a:spcBef>
        <a:spcAft>
          <a:spcPct val="0"/>
        </a:spcAft>
        <a:buClr>
          <a:srgbClr val="0000C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3400" y="609600"/>
            <a:ext cx="8001000" cy="99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533400" y="1676400"/>
            <a:ext cx="8077200" cy="441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68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bg1"/>
                </a:solidFill>
                <a:latin typeface="Times New Roman" pitchFamily="18" charset="0"/>
              </a:defRPr>
            </a:lvl1pPr>
          </a:lstStyle>
          <a:p>
            <a:pPr>
              <a:defRPr/>
            </a:pPr>
            <a:endParaRPr lang="en-US"/>
          </a:p>
        </p:txBody>
      </p:sp>
      <p:sp>
        <p:nvSpPr>
          <p:cNvPr id="7168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bg1"/>
                </a:solidFill>
                <a:latin typeface="Times New Roman" pitchFamily="18" charset="0"/>
              </a:defRPr>
            </a:lvl1pPr>
          </a:lstStyle>
          <a:p>
            <a:pPr>
              <a:defRPr/>
            </a:pPr>
            <a:endParaRPr lang="en-US"/>
          </a:p>
        </p:txBody>
      </p:sp>
      <p:sp>
        <p:nvSpPr>
          <p:cNvPr id="7168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bg1"/>
                </a:solidFill>
                <a:latin typeface="Times New Roman" pitchFamily="18" charset="0"/>
              </a:defRPr>
            </a:lvl1pPr>
          </a:lstStyle>
          <a:p>
            <a:pPr>
              <a:defRPr/>
            </a:pPr>
            <a:fld id="{2A469A3D-16F2-4968-931D-363EF263D4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txStyles>
    <p:titleStyle>
      <a:lvl1pPr algn="ctr" rtl="0" eaLnBrk="0" fontAlgn="base" hangingPunct="0">
        <a:spcBef>
          <a:spcPct val="0"/>
        </a:spcBef>
        <a:spcAft>
          <a:spcPct val="0"/>
        </a:spcAft>
        <a:defRPr sz="4800">
          <a:solidFill>
            <a:schemeClr val="bg1"/>
          </a:solidFill>
          <a:latin typeface="+mj-lt"/>
          <a:ea typeface="+mj-ea"/>
          <a:cs typeface="+mj-cs"/>
        </a:defRPr>
      </a:lvl1pPr>
      <a:lvl2pPr algn="ctr" rtl="0" eaLnBrk="0" fontAlgn="base" hangingPunct="0">
        <a:spcBef>
          <a:spcPct val="0"/>
        </a:spcBef>
        <a:spcAft>
          <a:spcPct val="0"/>
        </a:spcAft>
        <a:defRPr sz="4800">
          <a:solidFill>
            <a:schemeClr val="bg1"/>
          </a:solidFill>
          <a:latin typeface="CAC Futura Casual" pitchFamily="2" charset="0"/>
        </a:defRPr>
      </a:lvl2pPr>
      <a:lvl3pPr algn="ctr" rtl="0" eaLnBrk="0" fontAlgn="base" hangingPunct="0">
        <a:spcBef>
          <a:spcPct val="0"/>
        </a:spcBef>
        <a:spcAft>
          <a:spcPct val="0"/>
        </a:spcAft>
        <a:defRPr sz="4800">
          <a:solidFill>
            <a:schemeClr val="bg1"/>
          </a:solidFill>
          <a:latin typeface="CAC Futura Casual" pitchFamily="2" charset="0"/>
        </a:defRPr>
      </a:lvl3pPr>
      <a:lvl4pPr algn="ctr" rtl="0" eaLnBrk="0" fontAlgn="base" hangingPunct="0">
        <a:spcBef>
          <a:spcPct val="0"/>
        </a:spcBef>
        <a:spcAft>
          <a:spcPct val="0"/>
        </a:spcAft>
        <a:defRPr sz="4800">
          <a:solidFill>
            <a:schemeClr val="bg1"/>
          </a:solidFill>
          <a:latin typeface="CAC Futura Casual" pitchFamily="2" charset="0"/>
        </a:defRPr>
      </a:lvl4pPr>
      <a:lvl5pPr algn="ctr" rtl="0" eaLnBrk="0" fontAlgn="base" hangingPunct="0">
        <a:spcBef>
          <a:spcPct val="0"/>
        </a:spcBef>
        <a:spcAft>
          <a:spcPct val="0"/>
        </a:spcAft>
        <a:defRPr sz="4800">
          <a:solidFill>
            <a:schemeClr val="bg1"/>
          </a:solidFill>
          <a:latin typeface="CAC Futura Casual" pitchFamily="2" charset="0"/>
        </a:defRPr>
      </a:lvl5pPr>
      <a:lvl6pPr marL="457200" algn="ctr" rtl="0" fontAlgn="base">
        <a:spcBef>
          <a:spcPct val="0"/>
        </a:spcBef>
        <a:spcAft>
          <a:spcPct val="0"/>
        </a:spcAft>
        <a:defRPr sz="4800">
          <a:solidFill>
            <a:schemeClr val="bg1"/>
          </a:solidFill>
          <a:latin typeface="CAC Futura Casual" pitchFamily="2" charset="0"/>
        </a:defRPr>
      </a:lvl6pPr>
      <a:lvl7pPr marL="914400" algn="ctr" rtl="0" fontAlgn="base">
        <a:spcBef>
          <a:spcPct val="0"/>
        </a:spcBef>
        <a:spcAft>
          <a:spcPct val="0"/>
        </a:spcAft>
        <a:defRPr sz="4800">
          <a:solidFill>
            <a:schemeClr val="bg1"/>
          </a:solidFill>
          <a:latin typeface="CAC Futura Casual" pitchFamily="2" charset="0"/>
        </a:defRPr>
      </a:lvl7pPr>
      <a:lvl8pPr marL="1371600" algn="ctr" rtl="0" fontAlgn="base">
        <a:spcBef>
          <a:spcPct val="0"/>
        </a:spcBef>
        <a:spcAft>
          <a:spcPct val="0"/>
        </a:spcAft>
        <a:defRPr sz="4800">
          <a:solidFill>
            <a:schemeClr val="bg1"/>
          </a:solidFill>
          <a:latin typeface="CAC Futura Casual" pitchFamily="2" charset="0"/>
        </a:defRPr>
      </a:lvl8pPr>
      <a:lvl9pPr marL="1828800" algn="ctr" rtl="0" fontAlgn="base">
        <a:spcBef>
          <a:spcPct val="0"/>
        </a:spcBef>
        <a:spcAft>
          <a:spcPct val="0"/>
        </a:spcAft>
        <a:defRPr sz="4800">
          <a:solidFill>
            <a:schemeClr val="bg1"/>
          </a:solidFill>
          <a:latin typeface="CAC Futura Casual" pitchFamily="2" charset="0"/>
        </a:defRPr>
      </a:lvl9pPr>
    </p:titleStyle>
    <p:bodyStyle>
      <a:lvl1pPr marL="342900" indent="-342900" algn="l" rtl="0" eaLnBrk="0" fontAlgn="base" hangingPunct="0">
        <a:spcBef>
          <a:spcPct val="20000"/>
        </a:spcBef>
        <a:spcAft>
          <a:spcPct val="0"/>
        </a:spcAft>
        <a:buSzPct val="80000"/>
        <a:buFont typeface="Wingdings" pitchFamily="2" charset="2"/>
        <a:buChar char="§"/>
        <a:defRPr sz="4400">
          <a:solidFill>
            <a:schemeClr val="bg1"/>
          </a:solidFill>
          <a:latin typeface="+mn-lt"/>
          <a:ea typeface="+mn-ea"/>
          <a:cs typeface="+mn-cs"/>
        </a:defRPr>
      </a:lvl1pPr>
      <a:lvl2pPr marL="742950" indent="-285750" algn="l" rtl="0" eaLnBrk="0" fontAlgn="base" hangingPunct="0">
        <a:spcBef>
          <a:spcPct val="20000"/>
        </a:spcBef>
        <a:spcAft>
          <a:spcPct val="0"/>
        </a:spcAft>
        <a:buSzPct val="80000"/>
        <a:buFont typeface="Wingdings" pitchFamily="2" charset="2"/>
        <a:buChar char="§"/>
        <a:defRPr sz="4000">
          <a:solidFill>
            <a:schemeClr val="bg1"/>
          </a:solidFill>
          <a:latin typeface="+mn-lt"/>
        </a:defRPr>
      </a:lvl2pPr>
      <a:lvl3pPr marL="1143000" indent="-228600" algn="l" rtl="0" eaLnBrk="0" fontAlgn="base" hangingPunct="0">
        <a:spcBef>
          <a:spcPct val="20000"/>
        </a:spcBef>
        <a:spcAft>
          <a:spcPct val="0"/>
        </a:spcAft>
        <a:buSzPct val="80000"/>
        <a:buFont typeface="Wingdings" pitchFamily="2" charset="2"/>
        <a:buChar char="§"/>
        <a:defRPr sz="3600">
          <a:solidFill>
            <a:schemeClr val="bg1"/>
          </a:solidFill>
          <a:latin typeface="+mn-lt"/>
        </a:defRPr>
      </a:lvl3pPr>
      <a:lvl4pPr marL="1600200" indent="-228600" algn="l" rtl="0" eaLnBrk="0" fontAlgn="base" hangingPunct="0">
        <a:spcBef>
          <a:spcPct val="20000"/>
        </a:spcBef>
        <a:spcAft>
          <a:spcPct val="0"/>
        </a:spcAft>
        <a:buSzPct val="80000"/>
        <a:buFont typeface="Wingdings" pitchFamily="2" charset="2"/>
        <a:buChar char="§"/>
        <a:defRPr sz="3200">
          <a:solidFill>
            <a:schemeClr val="bg1"/>
          </a:solidFill>
          <a:latin typeface="+mn-lt"/>
        </a:defRPr>
      </a:lvl4pPr>
      <a:lvl5pPr marL="2057400" indent="-228600" algn="l" rtl="0" eaLnBrk="0" fontAlgn="base" hangingPunct="0">
        <a:spcBef>
          <a:spcPct val="20000"/>
        </a:spcBef>
        <a:spcAft>
          <a:spcPct val="0"/>
        </a:spcAft>
        <a:buSzPct val="80000"/>
        <a:buFont typeface="Wingdings" pitchFamily="2" charset="2"/>
        <a:buChar char="§"/>
        <a:defRPr sz="3200">
          <a:solidFill>
            <a:schemeClr val="bg1"/>
          </a:solidFill>
          <a:latin typeface="+mn-lt"/>
        </a:defRPr>
      </a:lvl5pPr>
      <a:lvl6pPr marL="2514600" indent="-228600" algn="l" rtl="0" fontAlgn="base">
        <a:spcBef>
          <a:spcPct val="20000"/>
        </a:spcBef>
        <a:spcAft>
          <a:spcPct val="0"/>
        </a:spcAft>
        <a:buSzPct val="80000"/>
        <a:buFont typeface="Wingdings" pitchFamily="2" charset="2"/>
        <a:buChar char="§"/>
        <a:defRPr sz="3200">
          <a:solidFill>
            <a:schemeClr val="bg1"/>
          </a:solidFill>
          <a:latin typeface="+mn-lt"/>
        </a:defRPr>
      </a:lvl6pPr>
      <a:lvl7pPr marL="2971800" indent="-228600" algn="l" rtl="0" fontAlgn="base">
        <a:spcBef>
          <a:spcPct val="20000"/>
        </a:spcBef>
        <a:spcAft>
          <a:spcPct val="0"/>
        </a:spcAft>
        <a:buSzPct val="80000"/>
        <a:buFont typeface="Wingdings" pitchFamily="2" charset="2"/>
        <a:buChar char="§"/>
        <a:defRPr sz="3200">
          <a:solidFill>
            <a:schemeClr val="bg1"/>
          </a:solidFill>
          <a:latin typeface="+mn-lt"/>
        </a:defRPr>
      </a:lvl7pPr>
      <a:lvl8pPr marL="3429000" indent="-228600" algn="l" rtl="0" fontAlgn="base">
        <a:spcBef>
          <a:spcPct val="20000"/>
        </a:spcBef>
        <a:spcAft>
          <a:spcPct val="0"/>
        </a:spcAft>
        <a:buSzPct val="80000"/>
        <a:buFont typeface="Wingdings" pitchFamily="2" charset="2"/>
        <a:buChar char="§"/>
        <a:defRPr sz="3200">
          <a:solidFill>
            <a:schemeClr val="bg1"/>
          </a:solidFill>
          <a:latin typeface="+mn-lt"/>
        </a:defRPr>
      </a:lvl8pPr>
      <a:lvl9pPr marL="3886200" indent="-228600" algn="l" rtl="0" fontAlgn="base">
        <a:spcBef>
          <a:spcPct val="20000"/>
        </a:spcBef>
        <a:spcAft>
          <a:spcPct val="0"/>
        </a:spcAft>
        <a:buSzPct val="80000"/>
        <a:buFont typeface="Wingdings" pitchFamily="2" charset="2"/>
        <a:buChar char="§"/>
        <a:defRPr sz="3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373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bg1"/>
                </a:solidFill>
                <a:latin typeface="Times New Roman" pitchFamily="18" charset="0"/>
              </a:defRPr>
            </a:lvl1pPr>
          </a:lstStyle>
          <a:p>
            <a:pPr>
              <a:defRPr/>
            </a:pPr>
            <a:endParaRPr lang="en-US"/>
          </a:p>
        </p:txBody>
      </p:sp>
      <p:sp>
        <p:nvSpPr>
          <p:cNvPr id="7373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bg1"/>
                </a:solidFill>
                <a:latin typeface="Times New Roman" pitchFamily="18" charset="0"/>
              </a:defRPr>
            </a:lvl1pPr>
          </a:lstStyle>
          <a:p>
            <a:pPr>
              <a:defRPr/>
            </a:pPr>
            <a:endParaRPr lang="en-US"/>
          </a:p>
        </p:txBody>
      </p:sp>
      <p:sp>
        <p:nvSpPr>
          <p:cNvPr id="7373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bg1"/>
                </a:solidFill>
                <a:latin typeface="Times New Roman" pitchFamily="18" charset="0"/>
              </a:defRPr>
            </a:lvl1pPr>
          </a:lstStyle>
          <a:p>
            <a:pPr>
              <a:defRPr/>
            </a:pPr>
            <a:fld id="{325F3E1F-86E0-4820-93E5-0FE06313CD64}" type="slidenum">
              <a:rPr lang="en-US"/>
              <a:pPr>
                <a:defRPr/>
              </a:pPr>
              <a:t>‹#›</a:t>
            </a:fld>
            <a:endParaRPr lang="en-US"/>
          </a:p>
        </p:txBody>
      </p:sp>
      <p:pic>
        <p:nvPicPr>
          <p:cNvPr id="5127" name="Picture 7" descr="an-lava"/>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8477250" y="5257800"/>
            <a:ext cx="6667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Swis721 Ex BT" pitchFamily="34" charset="0"/>
        </a:defRPr>
      </a:lvl2pPr>
      <a:lvl3pPr algn="ctr" rtl="0" eaLnBrk="0" fontAlgn="base" hangingPunct="0">
        <a:spcBef>
          <a:spcPct val="0"/>
        </a:spcBef>
        <a:spcAft>
          <a:spcPct val="0"/>
        </a:spcAft>
        <a:defRPr sz="4000">
          <a:solidFill>
            <a:schemeClr val="bg1"/>
          </a:solidFill>
          <a:latin typeface="Swis721 Ex BT" pitchFamily="34" charset="0"/>
        </a:defRPr>
      </a:lvl3pPr>
      <a:lvl4pPr algn="ctr" rtl="0" eaLnBrk="0" fontAlgn="base" hangingPunct="0">
        <a:spcBef>
          <a:spcPct val="0"/>
        </a:spcBef>
        <a:spcAft>
          <a:spcPct val="0"/>
        </a:spcAft>
        <a:defRPr sz="4000">
          <a:solidFill>
            <a:schemeClr val="bg1"/>
          </a:solidFill>
          <a:latin typeface="Swis721 Ex BT" pitchFamily="34" charset="0"/>
        </a:defRPr>
      </a:lvl4pPr>
      <a:lvl5pPr algn="ctr" rtl="0" eaLnBrk="0" fontAlgn="base" hangingPunct="0">
        <a:spcBef>
          <a:spcPct val="0"/>
        </a:spcBef>
        <a:spcAft>
          <a:spcPct val="0"/>
        </a:spcAft>
        <a:defRPr sz="4000">
          <a:solidFill>
            <a:schemeClr val="bg1"/>
          </a:solidFill>
          <a:latin typeface="Swis721 Ex BT" pitchFamily="34" charset="0"/>
        </a:defRPr>
      </a:lvl5pPr>
      <a:lvl6pPr marL="457200" algn="ctr" rtl="0" fontAlgn="base">
        <a:spcBef>
          <a:spcPct val="0"/>
        </a:spcBef>
        <a:spcAft>
          <a:spcPct val="0"/>
        </a:spcAft>
        <a:defRPr sz="4000">
          <a:solidFill>
            <a:schemeClr val="bg1"/>
          </a:solidFill>
          <a:latin typeface="Swis721 Ex BT" pitchFamily="34" charset="0"/>
        </a:defRPr>
      </a:lvl6pPr>
      <a:lvl7pPr marL="914400" algn="ctr" rtl="0" fontAlgn="base">
        <a:spcBef>
          <a:spcPct val="0"/>
        </a:spcBef>
        <a:spcAft>
          <a:spcPct val="0"/>
        </a:spcAft>
        <a:defRPr sz="4000">
          <a:solidFill>
            <a:schemeClr val="bg1"/>
          </a:solidFill>
          <a:latin typeface="Swis721 Ex BT" pitchFamily="34" charset="0"/>
        </a:defRPr>
      </a:lvl7pPr>
      <a:lvl8pPr marL="1371600" algn="ctr" rtl="0" fontAlgn="base">
        <a:spcBef>
          <a:spcPct val="0"/>
        </a:spcBef>
        <a:spcAft>
          <a:spcPct val="0"/>
        </a:spcAft>
        <a:defRPr sz="4000">
          <a:solidFill>
            <a:schemeClr val="bg1"/>
          </a:solidFill>
          <a:latin typeface="Swis721 Ex BT" pitchFamily="34" charset="0"/>
        </a:defRPr>
      </a:lvl8pPr>
      <a:lvl9pPr marL="1828800" algn="ctr" rtl="0" fontAlgn="base">
        <a:spcBef>
          <a:spcPct val="0"/>
        </a:spcBef>
        <a:spcAft>
          <a:spcPct val="0"/>
        </a:spcAft>
        <a:defRPr sz="4000">
          <a:solidFill>
            <a:schemeClr val="bg1"/>
          </a:solidFill>
          <a:latin typeface="Swis721 Ex BT" pitchFamily="34"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000">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a:solidFill>
            <a:schemeClr val="bg1"/>
          </a:solidFill>
          <a:latin typeface="+mn-lt"/>
        </a:defRPr>
      </a:lvl5pPr>
      <a:lvl6pPr marL="2514600" indent="-228600" algn="l" rtl="0" fontAlgn="base">
        <a:spcBef>
          <a:spcPct val="20000"/>
        </a:spcBef>
        <a:spcAft>
          <a:spcPct val="0"/>
        </a:spcAft>
        <a:buChar char="»"/>
        <a:defRPr>
          <a:solidFill>
            <a:schemeClr val="bg1"/>
          </a:solidFill>
          <a:latin typeface="+mn-lt"/>
        </a:defRPr>
      </a:lvl6pPr>
      <a:lvl7pPr marL="2971800" indent="-228600" algn="l" rtl="0" fontAlgn="base">
        <a:spcBef>
          <a:spcPct val="20000"/>
        </a:spcBef>
        <a:spcAft>
          <a:spcPct val="0"/>
        </a:spcAft>
        <a:buChar char="»"/>
        <a:defRPr>
          <a:solidFill>
            <a:schemeClr val="bg1"/>
          </a:solidFill>
          <a:latin typeface="+mn-lt"/>
        </a:defRPr>
      </a:lvl7pPr>
      <a:lvl8pPr marL="3429000" indent="-228600" algn="l" rtl="0" fontAlgn="base">
        <a:spcBef>
          <a:spcPct val="20000"/>
        </a:spcBef>
        <a:spcAft>
          <a:spcPct val="0"/>
        </a:spcAft>
        <a:buChar char="»"/>
        <a:defRPr>
          <a:solidFill>
            <a:schemeClr val="bg1"/>
          </a:solidFill>
          <a:latin typeface="+mn-lt"/>
        </a:defRPr>
      </a:lvl8pPr>
      <a:lvl9pPr marL="3886200" indent="-228600" algn="l" rtl="0" fontAlgn="base">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81000" y="533400"/>
            <a:ext cx="8229600" cy="1470025"/>
          </a:xfrm>
        </p:spPr>
        <p:txBody>
          <a:bodyPr/>
          <a:lstStyle/>
          <a:p>
            <a:pPr eaLnBrk="1" hangingPunct="1"/>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z="3600" smtClean="0"/>
              <a:t/>
            </a:r>
            <a:br>
              <a:rPr lang="en-US" altLang="en-US" sz="3600" smtClean="0"/>
            </a:br>
            <a:r>
              <a:rPr lang="en-US" altLang="en-US" sz="3600" smtClean="0"/>
              <a:t/>
            </a:r>
            <a:br>
              <a:rPr lang="en-US" altLang="en-US" sz="3600" smtClean="0"/>
            </a:br>
            <a:r>
              <a:rPr lang="en-US" altLang="en-US" sz="3600" smtClean="0"/>
              <a:t/>
            </a:r>
            <a:br>
              <a:rPr lang="en-US" altLang="en-US" sz="3600" smtClean="0"/>
            </a:br>
            <a:r>
              <a:rPr lang="en-US" altLang="en-US" sz="3600" smtClean="0"/>
              <a:t/>
            </a:r>
            <a:br>
              <a:rPr lang="en-US" altLang="en-US" sz="3600" smtClean="0"/>
            </a:br>
            <a:r>
              <a:rPr lang="en-US" altLang="en-US" sz="3600" smtClean="0">
                <a:solidFill>
                  <a:srgbClr val="99CCFF"/>
                </a:solidFill>
              </a:rPr>
              <a:t>SS7H3e</a:t>
            </a:r>
            <a:br>
              <a:rPr lang="en-US" altLang="en-US" sz="3600" smtClean="0">
                <a:solidFill>
                  <a:srgbClr val="99CCFF"/>
                </a:solidFill>
              </a:rPr>
            </a:br>
            <a:r>
              <a:rPr lang="en-US" altLang="en-US" smtClean="0"/>
              <a:t>Explain the reasons for foreign involvement in Korea and Vietnam in terms of containment of Communism. .</a:t>
            </a:r>
            <a:r>
              <a:rPr lang="en-US" altLang="en-US" sz="3600" smtClean="0"/>
              <a:t> </a:t>
            </a:r>
            <a:br>
              <a:rPr lang="en-US" altLang="en-US" sz="3600" smtClean="0"/>
            </a:br>
            <a:endParaRPr lang="en-US" altLang="en-US" sz="3600" smtClean="0"/>
          </a:p>
        </p:txBody>
      </p:sp>
      <p:sp>
        <p:nvSpPr>
          <p:cNvPr id="7171" name="Rectangle 3"/>
          <p:cNvSpPr>
            <a:spLocks noGrp="1" noChangeArrowheads="1"/>
          </p:cNvSpPr>
          <p:nvPr>
            <p:ph type="subTitle" idx="1"/>
          </p:nvPr>
        </p:nvSpPr>
        <p:spPr>
          <a:xfrm>
            <a:off x="1295400" y="4876800"/>
            <a:ext cx="6400800" cy="990600"/>
          </a:xfrm>
        </p:spPr>
        <p:txBody>
          <a:bodyPr/>
          <a:lstStyle/>
          <a:p>
            <a:pPr eaLnBrk="1" hangingPunct="1">
              <a:lnSpc>
                <a:spcPct val="80000"/>
              </a:lnSpc>
            </a:pPr>
            <a:r>
              <a:rPr lang="en-US" altLang="en-US" sz="2400" smtClean="0">
                <a:solidFill>
                  <a:srgbClr val="FFCC00"/>
                </a:solidFill>
              </a:rPr>
              <a:t>Concepts:</a:t>
            </a:r>
          </a:p>
          <a:p>
            <a:pPr eaLnBrk="1" hangingPunct="1">
              <a:lnSpc>
                <a:spcPct val="80000"/>
              </a:lnSpc>
            </a:pPr>
            <a:r>
              <a:rPr lang="en-US" altLang="en-US" sz="2400" smtClean="0">
                <a:solidFill>
                  <a:srgbClr val="FFCC00"/>
                </a:solidFill>
              </a:rPr>
              <a:t>Conflict Creates Change</a:t>
            </a:r>
          </a:p>
          <a:p>
            <a:pPr eaLnBrk="1" hangingPunct="1">
              <a:lnSpc>
                <a:spcPct val="80000"/>
              </a:lnSpc>
            </a:pPr>
            <a:r>
              <a:rPr lang="en-US" altLang="en-US" sz="2400" smtClean="0">
                <a:solidFill>
                  <a:srgbClr val="FFCC00"/>
                </a:solidFill>
              </a:rPr>
              <a:t>Conflict Resolution</a:t>
            </a:r>
          </a:p>
          <a:p>
            <a:pPr eaLnBrk="1" hangingPunct="1">
              <a:lnSpc>
                <a:spcPct val="80000"/>
              </a:lnSpc>
            </a:pPr>
            <a:endParaRPr lang="en-US" altLang="en-US" sz="2400" smtClean="0">
              <a:solidFill>
                <a:srgbClr val="FFCC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721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78423-004-E599C5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134849516_1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9829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Text Box 3"/>
          <p:cNvSpPr txBox="1">
            <a:spLocks noChangeArrowheads="1"/>
          </p:cNvSpPr>
          <p:nvPr/>
        </p:nvSpPr>
        <p:spPr bwMode="auto">
          <a:xfrm>
            <a:off x="0" y="6096000"/>
            <a:ext cx="205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200" b="1">
                <a:solidFill>
                  <a:schemeClr val="bg1"/>
                </a:solidFill>
              </a:rPr>
              <a:t>Rice paddies in Vietnam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715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oldiers_Laying_Down_Covering_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vietnamnapalm1966ww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urning_viet_cong_base_c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solidFill>
            <a:srgbClr val="FF0000"/>
          </a:solidFill>
        </p:spPr>
        <p:txBody>
          <a:bodyPr/>
          <a:lstStyle/>
          <a:p>
            <a:pPr eaLnBrk="1" hangingPunct="1"/>
            <a:r>
              <a:rPr lang="en-US" altLang="en-US" smtClean="0">
                <a:solidFill>
                  <a:schemeClr val="bg1"/>
                </a:solidFill>
              </a:rPr>
              <a:t>CASUALTIES OF WAR</a:t>
            </a:r>
          </a:p>
        </p:txBody>
      </p:sp>
      <p:sp>
        <p:nvSpPr>
          <p:cNvPr id="24579" name="Rectangle 3"/>
          <p:cNvSpPr>
            <a:spLocks noGrp="1" noChangeArrowheads="1"/>
          </p:cNvSpPr>
          <p:nvPr>
            <p:ph type="body" idx="1"/>
          </p:nvPr>
        </p:nvSpPr>
        <p:spPr>
          <a:xfrm>
            <a:off x="457200" y="1600200"/>
            <a:ext cx="4191000" cy="4876800"/>
          </a:xfrm>
          <a:solidFill>
            <a:srgbClr val="008000"/>
          </a:solidFill>
        </p:spPr>
        <p:txBody>
          <a:bodyPr/>
          <a:lstStyle/>
          <a:p>
            <a:pPr eaLnBrk="1" hangingPunct="1"/>
            <a:r>
              <a:rPr lang="en-US" altLang="en-US" sz="3600" smtClean="0">
                <a:solidFill>
                  <a:schemeClr val="bg1"/>
                </a:solidFill>
              </a:rPr>
              <a:t>The death toll for American soldiers exceeded 58,000 troops  </a:t>
            </a:r>
          </a:p>
          <a:p>
            <a:pPr eaLnBrk="1" hangingPunct="1"/>
            <a:r>
              <a:rPr lang="en-US" altLang="en-US" sz="3600" smtClean="0">
                <a:solidFill>
                  <a:schemeClr val="bg1"/>
                </a:solidFill>
              </a:rPr>
              <a:t>2 millions Vietnamese died in the conflict.</a:t>
            </a:r>
            <a:r>
              <a:rPr lang="en-US" altLang="en-US" smtClean="0"/>
              <a:t> </a:t>
            </a:r>
          </a:p>
        </p:txBody>
      </p:sp>
      <p:pic>
        <p:nvPicPr>
          <p:cNvPr id="24580" name="Picture 4" descr="vietna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76400"/>
            <a:ext cx="38703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584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3"/>
          <p:cNvSpPr>
            <a:spLocks noChangeArrowheads="1"/>
          </p:cNvSpPr>
          <p:nvPr/>
        </p:nvSpPr>
        <p:spPr bwMode="auto">
          <a:xfrm>
            <a:off x="6705600" y="6172200"/>
            <a:ext cx="210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www.squidoo.com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114800" y="990600"/>
            <a:ext cx="4648200" cy="4953000"/>
          </a:xfrm>
          <a:noFill/>
        </p:spPr>
        <p:txBody>
          <a:bodyPr/>
          <a:lstStyle/>
          <a:p>
            <a:pPr eaLnBrk="1" hangingPunct="1"/>
            <a:r>
              <a:rPr lang="en-US" altLang="en-US" sz="2000" b="0" smtClean="0"/>
              <a:t/>
            </a:r>
            <a:br>
              <a:rPr lang="en-US" altLang="en-US" sz="2000" b="0" smtClean="0"/>
            </a:br>
            <a:r>
              <a:rPr lang="en-US" altLang="en-US" sz="2000" b="0" smtClean="0"/>
              <a:t/>
            </a:r>
            <a:br>
              <a:rPr lang="en-US" altLang="en-US" sz="2000" b="0" smtClean="0"/>
            </a:br>
            <a:r>
              <a:rPr lang="en-US" altLang="en-US" sz="2400" smtClean="0">
                <a:solidFill>
                  <a:srgbClr val="CC9900"/>
                </a:solidFill>
              </a:rPr>
              <a:t>The student will understand that when there is </a:t>
            </a:r>
            <a:r>
              <a:rPr lang="en-US" altLang="en-US" sz="2400" smtClean="0">
                <a:solidFill>
                  <a:srgbClr val="FF0000"/>
                </a:solidFill>
              </a:rPr>
              <a:t>conflict </a:t>
            </a:r>
            <a:r>
              <a:rPr lang="en-US" altLang="en-US" sz="2400" smtClean="0">
                <a:solidFill>
                  <a:srgbClr val="CC9900"/>
                </a:solidFill>
              </a:rPr>
              <a:t>between or within societies, </a:t>
            </a:r>
            <a:r>
              <a:rPr lang="en-US" altLang="en-US" sz="2400" smtClean="0">
                <a:solidFill>
                  <a:srgbClr val="99CC00"/>
                </a:solidFill>
              </a:rPr>
              <a:t>change</a:t>
            </a:r>
            <a:r>
              <a:rPr lang="en-US" altLang="en-US" sz="2400" smtClean="0">
                <a:solidFill>
                  <a:srgbClr val="CC9900"/>
                </a:solidFill>
              </a:rPr>
              <a:t> is the result.</a:t>
            </a:r>
            <a:br>
              <a:rPr lang="en-US" altLang="en-US" sz="2400" smtClean="0">
                <a:solidFill>
                  <a:srgbClr val="CC9900"/>
                </a:solidFill>
              </a:rPr>
            </a:br>
            <a:r>
              <a:rPr lang="en-US" altLang="en-US" sz="2400" smtClean="0"/>
              <a:t/>
            </a:r>
            <a:br>
              <a:rPr lang="en-US" altLang="en-US" sz="2400" smtClean="0"/>
            </a:br>
            <a:r>
              <a:rPr lang="en-US" altLang="en-US" sz="2400" smtClean="0"/>
              <a:t>When you have conflicts with your friends does it change your friendship? </a:t>
            </a:r>
            <a:r>
              <a:rPr lang="en-US" altLang="en-US" sz="1400" smtClean="0"/>
              <a:t/>
            </a:r>
            <a:br>
              <a:rPr lang="en-US" altLang="en-US" sz="1400" smtClean="0"/>
            </a:br>
            <a:r>
              <a:rPr lang="en-US" altLang="en-US" sz="1400" smtClean="0"/>
              <a:t>  </a:t>
            </a:r>
            <a:br>
              <a:rPr lang="en-US" altLang="en-US" sz="1400" smtClean="0"/>
            </a:br>
            <a:r>
              <a:rPr lang="en-US" altLang="en-US" sz="2400" smtClean="0"/>
              <a:t>Can change have intended and / or unintended consequences?</a:t>
            </a:r>
            <a:br>
              <a:rPr lang="en-US" altLang="en-US" sz="2400" smtClean="0"/>
            </a:br>
            <a:r>
              <a:rPr lang="en-US" altLang="en-US" sz="1400" smtClean="0"/>
              <a:t/>
            </a:r>
            <a:br>
              <a:rPr lang="en-US" altLang="en-US" sz="1400" smtClean="0"/>
            </a:br>
            <a:r>
              <a:rPr lang="en-US" altLang="en-US" sz="2400" smtClean="0"/>
              <a:t>  Can change be positive </a:t>
            </a:r>
            <a:br>
              <a:rPr lang="en-US" altLang="en-US" sz="2400" smtClean="0"/>
            </a:br>
            <a:r>
              <a:rPr lang="en-US" altLang="en-US" sz="2400" smtClean="0"/>
              <a:t>and / or negative?</a:t>
            </a:r>
            <a:br>
              <a:rPr lang="en-US" altLang="en-US" sz="2400" smtClean="0"/>
            </a:br>
            <a:endParaRPr lang="en-US" altLang="en-US" sz="2400" smtClean="0"/>
          </a:p>
        </p:txBody>
      </p:sp>
      <p:sp>
        <p:nvSpPr>
          <p:cNvPr id="8195" name="Rectangle 3"/>
          <p:cNvSpPr>
            <a:spLocks noGrp="1" noChangeArrowheads="1"/>
          </p:cNvSpPr>
          <p:nvPr>
            <p:ph type="subTitle" idx="1"/>
          </p:nvPr>
        </p:nvSpPr>
        <p:spPr>
          <a:xfrm>
            <a:off x="3810000" y="228600"/>
            <a:ext cx="5334000" cy="609600"/>
          </a:xfrm>
          <a:solidFill>
            <a:srgbClr val="FFCC00"/>
          </a:solidFill>
        </p:spPr>
        <p:txBody>
          <a:bodyPr/>
          <a:lstStyle/>
          <a:p>
            <a:pPr eaLnBrk="1" hangingPunct="1"/>
            <a:r>
              <a:rPr lang="en-US" altLang="en-US" sz="3300" smtClean="0"/>
              <a:t>Conflict Creates Change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st%20cav%20Viet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vietnam-memorial-4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914400" y="64008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a:solidFill>
                  <a:schemeClr val="bg1"/>
                </a:solidFill>
              </a:rPr>
              <a:t>VIETNAM MEMORIAL in Washington, DC</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rgbClr val="FF0000"/>
          </a:solidFill>
        </p:spPr>
        <p:txBody>
          <a:bodyPr/>
          <a:lstStyle/>
          <a:p>
            <a:pPr eaLnBrk="1" hangingPunct="1"/>
            <a:r>
              <a:rPr lang="en-US" altLang="en-US" sz="4000" smtClean="0">
                <a:solidFill>
                  <a:schemeClr val="bg1"/>
                </a:solidFill>
              </a:rPr>
              <a:t>HOW THE VIETNAM WAR </a:t>
            </a:r>
            <a:br>
              <a:rPr lang="en-US" altLang="en-US" sz="4000" smtClean="0">
                <a:solidFill>
                  <a:schemeClr val="bg1"/>
                </a:solidFill>
              </a:rPr>
            </a:br>
            <a:r>
              <a:rPr lang="en-US" altLang="en-US" sz="4000" smtClean="0">
                <a:solidFill>
                  <a:schemeClr val="bg1"/>
                </a:solidFill>
              </a:rPr>
              <a:t>WAS LOST</a:t>
            </a:r>
          </a:p>
        </p:txBody>
      </p:sp>
      <p:sp>
        <p:nvSpPr>
          <p:cNvPr id="29699" name="Rectangle 3"/>
          <p:cNvSpPr>
            <a:spLocks noGrp="1" noChangeArrowheads="1"/>
          </p:cNvSpPr>
          <p:nvPr>
            <p:ph type="body" idx="1"/>
          </p:nvPr>
        </p:nvSpPr>
        <p:spPr>
          <a:xfrm>
            <a:off x="457200" y="1752600"/>
            <a:ext cx="8229600" cy="4373563"/>
          </a:xfrm>
          <a:solidFill>
            <a:srgbClr val="008000"/>
          </a:solidFill>
        </p:spPr>
        <p:txBody>
          <a:bodyPr/>
          <a:lstStyle/>
          <a:p>
            <a:pPr eaLnBrk="1" hangingPunct="1"/>
            <a:r>
              <a:rPr lang="en-US" altLang="en-US" sz="2800" i="1" u="sng" smtClean="0">
                <a:solidFill>
                  <a:schemeClr val="bg1"/>
                </a:solidFill>
              </a:rPr>
              <a:t>Geography</a:t>
            </a:r>
            <a:r>
              <a:rPr lang="en-US" altLang="en-US" sz="2800" smtClean="0">
                <a:solidFill>
                  <a:schemeClr val="bg1"/>
                </a:solidFill>
              </a:rPr>
              <a:t> - enemy was able to use their geography of jungle coverage &amp; knowledge of the land; Ho Chi Minh Trail (supply line)</a:t>
            </a:r>
          </a:p>
          <a:p>
            <a:pPr eaLnBrk="1" hangingPunct="1"/>
            <a:r>
              <a:rPr lang="en-US" altLang="en-US" sz="2800" i="1" u="sng" smtClean="0">
                <a:solidFill>
                  <a:schemeClr val="bg1"/>
                </a:solidFill>
              </a:rPr>
              <a:t>Deception</a:t>
            </a:r>
            <a:r>
              <a:rPr lang="en-US" altLang="en-US" sz="2800" smtClean="0">
                <a:solidFill>
                  <a:schemeClr val="bg1"/>
                </a:solidFill>
              </a:rPr>
              <a:t> – Vietcong were southern Vietnamese people who were soldiers for the communist forces</a:t>
            </a:r>
          </a:p>
          <a:p>
            <a:pPr eaLnBrk="1" hangingPunct="1"/>
            <a:r>
              <a:rPr lang="en-US" altLang="en-US" sz="2800" i="1" u="sng" smtClean="0">
                <a:solidFill>
                  <a:schemeClr val="bg1"/>
                </a:solidFill>
              </a:rPr>
              <a:t>Guerilla warfare</a:t>
            </a:r>
            <a:r>
              <a:rPr lang="en-US" altLang="en-US" sz="2800" smtClean="0">
                <a:solidFill>
                  <a:schemeClr val="bg1"/>
                </a:solidFill>
              </a:rPr>
              <a:t> -“hit-and-run” battle tactics to evade capture and defeat using tunnel systems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gent-oran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Tregask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Requiem - Bong Son, Vietnam, 19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4267200"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24200"/>
            <a:ext cx="4267200" cy="35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28600"/>
            <a:ext cx="415925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3"/>
          <p:cNvSpPr>
            <a:spLocks noChangeArrowheads="1"/>
          </p:cNvSpPr>
          <p:nvPr/>
        </p:nvSpPr>
        <p:spPr bwMode="auto">
          <a:xfrm>
            <a:off x="7010400" y="6491288"/>
            <a:ext cx="182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news.bbc.co.uk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557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4114800" y="990600"/>
            <a:ext cx="4648200" cy="4953000"/>
          </a:xfrm>
          <a:noFill/>
        </p:spPr>
        <p:txBody>
          <a:bodyPr/>
          <a:lstStyle/>
          <a:p>
            <a:pPr eaLnBrk="1" hangingPunct="1"/>
            <a:r>
              <a:rPr lang="en-US" altLang="en-US" sz="2000" b="0" smtClean="0"/>
              <a:t/>
            </a:r>
            <a:br>
              <a:rPr lang="en-US" altLang="en-US" sz="2000" b="0" smtClean="0"/>
            </a:br>
            <a:r>
              <a:rPr lang="en-US" altLang="en-US" sz="2000" b="0" smtClean="0"/>
              <a:t/>
            </a:r>
            <a:br>
              <a:rPr lang="en-US" altLang="en-US" sz="2000" b="0" smtClean="0"/>
            </a:br>
            <a:r>
              <a:rPr lang="en-US" altLang="en-US" sz="2400" smtClean="0">
                <a:solidFill>
                  <a:srgbClr val="CC9900"/>
                </a:solidFill>
              </a:rPr>
              <a:t>The student will understand that when there is </a:t>
            </a:r>
            <a:r>
              <a:rPr lang="en-US" altLang="en-US" sz="2400" smtClean="0">
                <a:solidFill>
                  <a:srgbClr val="FF0000"/>
                </a:solidFill>
              </a:rPr>
              <a:t>conflict </a:t>
            </a:r>
            <a:r>
              <a:rPr lang="en-US" altLang="en-US" sz="2400" smtClean="0">
                <a:solidFill>
                  <a:srgbClr val="CC9900"/>
                </a:solidFill>
              </a:rPr>
              <a:t>between or within societies, </a:t>
            </a:r>
            <a:r>
              <a:rPr lang="en-US" altLang="en-US" sz="2400" smtClean="0">
                <a:solidFill>
                  <a:srgbClr val="99CC00"/>
                </a:solidFill>
              </a:rPr>
              <a:t>change</a:t>
            </a:r>
            <a:r>
              <a:rPr lang="en-US" altLang="en-US" sz="2400" smtClean="0">
                <a:solidFill>
                  <a:srgbClr val="CC9900"/>
                </a:solidFill>
              </a:rPr>
              <a:t> is the result.</a:t>
            </a:r>
            <a:br>
              <a:rPr lang="en-US" altLang="en-US" sz="2400" smtClean="0">
                <a:solidFill>
                  <a:srgbClr val="CC9900"/>
                </a:solidFill>
              </a:rPr>
            </a:br>
            <a:r>
              <a:rPr lang="en-US" altLang="en-US" sz="2400" smtClean="0"/>
              <a:t/>
            </a:r>
            <a:br>
              <a:rPr lang="en-US" altLang="en-US" sz="2400" smtClean="0"/>
            </a:br>
            <a:r>
              <a:rPr lang="en-US" altLang="en-US" sz="2400" smtClean="0"/>
              <a:t>Was there conflict between  Vietnam and France? </a:t>
            </a:r>
            <a:r>
              <a:rPr lang="en-US" altLang="en-US" sz="1400" smtClean="0"/>
              <a:t/>
            </a:r>
            <a:br>
              <a:rPr lang="en-US" altLang="en-US" sz="1400" smtClean="0"/>
            </a:br>
            <a:r>
              <a:rPr lang="en-US" altLang="en-US" sz="1400" smtClean="0"/>
              <a:t>  </a:t>
            </a:r>
            <a:br>
              <a:rPr lang="en-US" altLang="en-US" sz="1400" smtClean="0"/>
            </a:br>
            <a:r>
              <a:rPr lang="en-US" altLang="en-US" sz="2400" smtClean="0"/>
              <a:t>How did the Vietnamese gain their independence?</a:t>
            </a:r>
            <a:br>
              <a:rPr lang="en-US" altLang="en-US" sz="2400" smtClean="0"/>
            </a:br>
            <a:r>
              <a:rPr lang="en-US" altLang="en-US" sz="1400" smtClean="0"/>
              <a:t/>
            </a:r>
            <a:br>
              <a:rPr lang="en-US" altLang="en-US" sz="1400" smtClean="0"/>
            </a:br>
            <a:r>
              <a:rPr lang="en-US" altLang="en-US" sz="2400" smtClean="0"/>
              <a:t>  Did ALL Vietnamese people want communism as the form of government?</a:t>
            </a:r>
            <a:br>
              <a:rPr lang="en-US" altLang="en-US" sz="2400" smtClean="0"/>
            </a:br>
            <a:endParaRPr lang="en-US" altLang="en-US" sz="2400" smtClean="0"/>
          </a:p>
        </p:txBody>
      </p:sp>
      <p:sp>
        <p:nvSpPr>
          <p:cNvPr id="9219" name="Rectangle 3"/>
          <p:cNvSpPr>
            <a:spLocks noGrp="1" noChangeArrowheads="1"/>
          </p:cNvSpPr>
          <p:nvPr>
            <p:ph type="subTitle" idx="1"/>
          </p:nvPr>
        </p:nvSpPr>
        <p:spPr>
          <a:xfrm>
            <a:off x="3810000" y="228600"/>
            <a:ext cx="5334000" cy="609600"/>
          </a:xfrm>
          <a:solidFill>
            <a:srgbClr val="FFCC00"/>
          </a:solidFill>
        </p:spPr>
        <p:txBody>
          <a:bodyPr/>
          <a:lstStyle/>
          <a:p>
            <a:pPr eaLnBrk="1" hangingPunct="1"/>
            <a:r>
              <a:rPr lang="en-US" altLang="en-US" sz="3300" smtClean="0"/>
              <a:t>Conflict Creates Change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b="1" smtClean="0"/>
              <a:t>Vietnam War </a:t>
            </a:r>
          </a:p>
        </p:txBody>
      </p:sp>
      <p:sp>
        <p:nvSpPr>
          <p:cNvPr id="120835" name="Rectangle 3"/>
          <p:cNvSpPr>
            <a:spLocks noGrp="1" noChangeArrowheads="1"/>
          </p:cNvSpPr>
          <p:nvPr>
            <p:ph type="body" idx="1"/>
          </p:nvPr>
        </p:nvSpPr>
        <p:spPr>
          <a:xfrm>
            <a:off x="457200" y="1600200"/>
            <a:ext cx="8229600" cy="4144963"/>
          </a:xfrm>
        </p:spPr>
        <p:txBody>
          <a:bodyPr/>
          <a:lstStyle/>
          <a:p>
            <a:pPr eaLnBrk="1" hangingPunct="1">
              <a:lnSpc>
                <a:spcPct val="80000"/>
              </a:lnSpc>
              <a:buFont typeface="Wingdings" pitchFamily="2" charset="2"/>
              <a:buNone/>
            </a:pPr>
            <a:r>
              <a:rPr lang="en-US" altLang="en-US" sz="2000" smtClean="0"/>
              <a:t>1.		</a:t>
            </a:r>
            <a:r>
              <a:rPr lang="en-US" altLang="en-US" sz="2000" smtClean="0">
                <a:solidFill>
                  <a:srgbClr val="9FD8FF"/>
                </a:solidFill>
              </a:rPr>
              <a:t>What were two main causes of the Vietnam War?</a:t>
            </a:r>
          </a:p>
          <a:p>
            <a:pPr eaLnBrk="1" hangingPunct="1">
              <a:lnSpc>
                <a:spcPct val="80000"/>
              </a:lnSpc>
              <a:buFont typeface="Wingdings" pitchFamily="2" charset="2"/>
              <a:buNone/>
            </a:pPr>
            <a:r>
              <a:rPr lang="en-US" altLang="en-US" sz="2000" b="1" smtClean="0"/>
              <a:t>		</a:t>
            </a:r>
            <a:r>
              <a:rPr lang="en-US" altLang="en-US" sz="1600" b="1" smtClean="0"/>
              <a:t>Answer:</a:t>
            </a:r>
            <a:r>
              <a:rPr lang="en-US" altLang="en-US" sz="2000" b="1" smtClean="0"/>
              <a:t> 	</a:t>
            </a:r>
            <a:r>
              <a:rPr lang="en-US" altLang="en-US" sz="2000" smtClean="0">
                <a:solidFill>
                  <a:srgbClr val="FFFF66"/>
                </a:solidFill>
              </a:rPr>
              <a:t>The communists wanted reunification of Vietnam, and 		the United States feared the domino theory (the spread 		of communism) in Southeast Asia.</a:t>
            </a:r>
          </a:p>
          <a:p>
            <a:pPr eaLnBrk="1" hangingPunct="1">
              <a:lnSpc>
                <a:spcPct val="80000"/>
              </a:lnSpc>
              <a:buFont typeface="Wingdings" pitchFamily="2" charset="2"/>
              <a:buNone/>
            </a:pPr>
            <a:endParaRPr lang="en-US" altLang="en-US" sz="2000" smtClean="0">
              <a:solidFill>
                <a:srgbClr val="FFFF66"/>
              </a:solidFill>
            </a:endParaRPr>
          </a:p>
          <a:p>
            <a:pPr eaLnBrk="1" hangingPunct="1">
              <a:lnSpc>
                <a:spcPct val="80000"/>
              </a:lnSpc>
              <a:buFont typeface="Wingdings" pitchFamily="2" charset="2"/>
              <a:buNone/>
            </a:pPr>
            <a:r>
              <a:rPr lang="en-US" altLang="en-US" sz="2000" smtClean="0"/>
              <a:t>2.		</a:t>
            </a:r>
            <a:r>
              <a:rPr lang="en-US" altLang="en-US" sz="2000" smtClean="0">
                <a:solidFill>
                  <a:srgbClr val="9FD8FF"/>
                </a:solidFill>
              </a:rPr>
              <a:t>Who were the Viet Cong?</a:t>
            </a:r>
          </a:p>
          <a:p>
            <a:pPr eaLnBrk="1" hangingPunct="1">
              <a:lnSpc>
                <a:spcPct val="80000"/>
              </a:lnSpc>
              <a:buFont typeface="Wingdings" pitchFamily="2" charset="2"/>
              <a:buNone/>
            </a:pPr>
            <a:r>
              <a:rPr lang="en-US" altLang="en-US" sz="2000" b="1" smtClean="0"/>
              <a:t>		</a:t>
            </a:r>
            <a:r>
              <a:rPr lang="en-US" altLang="en-US" sz="1600" b="1" smtClean="0"/>
              <a:t>Answer:</a:t>
            </a:r>
            <a:r>
              <a:rPr lang="en-US" altLang="en-US" sz="2000" b="1" smtClean="0"/>
              <a:t> 	</a:t>
            </a:r>
            <a:r>
              <a:rPr lang="en-US" altLang="en-US" sz="2000" smtClean="0">
                <a:solidFill>
                  <a:srgbClr val="FFFF66"/>
                </a:solidFill>
              </a:rPr>
              <a:t>Communists in South Vietnam fighting on the side of 		the North Vietnamese.</a:t>
            </a:r>
          </a:p>
          <a:p>
            <a:pPr eaLnBrk="1" hangingPunct="1">
              <a:lnSpc>
                <a:spcPct val="80000"/>
              </a:lnSpc>
              <a:buFont typeface="Wingdings" pitchFamily="2" charset="2"/>
              <a:buNone/>
            </a:pPr>
            <a:endParaRPr lang="en-US" altLang="en-US" sz="2000" smtClean="0">
              <a:solidFill>
                <a:srgbClr val="FFFF66"/>
              </a:solidFill>
            </a:endParaRPr>
          </a:p>
          <a:p>
            <a:pPr eaLnBrk="1" hangingPunct="1">
              <a:lnSpc>
                <a:spcPct val="80000"/>
              </a:lnSpc>
              <a:buFont typeface="Wingdings" pitchFamily="2" charset="2"/>
              <a:buNone/>
            </a:pPr>
            <a:r>
              <a:rPr lang="en-US" altLang="en-US" sz="2000" smtClean="0"/>
              <a:t>3.		</a:t>
            </a:r>
            <a:r>
              <a:rPr lang="en-US" altLang="en-US" sz="2000" smtClean="0">
                <a:solidFill>
                  <a:srgbClr val="9FD8FF"/>
                </a:solidFill>
              </a:rPr>
              <a:t>What is the name of the US policy to stop the spread of 	communism in Asia?</a:t>
            </a:r>
          </a:p>
          <a:p>
            <a:pPr eaLnBrk="1" hangingPunct="1">
              <a:lnSpc>
                <a:spcPct val="80000"/>
              </a:lnSpc>
              <a:buFont typeface="Wingdings" pitchFamily="2" charset="2"/>
              <a:buNone/>
            </a:pPr>
            <a:r>
              <a:rPr lang="en-US" altLang="en-US" sz="2000" b="1" smtClean="0"/>
              <a:t>		</a:t>
            </a:r>
            <a:r>
              <a:rPr lang="en-US" altLang="en-US" sz="1600" b="1" smtClean="0"/>
              <a:t>Answer:</a:t>
            </a:r>
            <a:r>
              <a:rPr lang="en-US" altLang="en-US" sz="2000" b="1" smtClean="0"/>
              <a:t> 	</a:t>
            </a:r>
            <a:r>
              <a:rPr lang="en-US" altLang="en-US" sz="2000" smtClean="0">
                <a:solidFill>
                  <a:srgbClr val="FFFF66"/>
                </a:solidFill>
              </a:rPr>
              <a:t>Policy of containment.</a:t>
            </a:r>
          </a:p>
          <a:p>
            <a:pPr eaLnBrk="1" hangingPunct="1">
              <a:lnSpc>
                <a:spcPct val="80000"/>
              </a:lnSpc>
              <a:buFont typeface="Wingdings" pitchFamily="2" charset="2"/>
              <a:buNone/>
            </a:pPr>
            <a:r>
              <a:rPr lang="en-US" altLang="en-US" sz="2000" b="1" smtClean="0"/>
              <a:t>   	</a:t>
            </a:r>
            <a:endParaRPr lang="en-US" altLang="en-US" sz="2000" smtClean="0">
              <a:solidFill>
                <a:srgbClr val="FFFF66"/>
              </a:solidFill>
            </a:endParaRPr>
          </a:p>
          <a:p>
            <a:pPr eaLnBrk="1" hangingPunct="1">
              <a:lnSpc>
                <a:spcPct val="80000"/>
              </a:lnSpc>
              <a:buFont typeface="Wingdings" pitchFamily="2" charset="2"/>
              <a:buNone/>
            </a:pPr>
            <a:r>
              <a:rPr lang="en-US" altLang="en-US" sz="2000" b="1" smtClean="0"/>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wipe(down)">
                                      <p:cBhvr>
                                        <p:cTn id="7" dur="580">
                                          <p:stCondLst>
                                            <p:cond delay="0"/>
                                          </p:stCondLst>
                                        </p:cTn>
                                        <p:tgtEl>
                                          <p:spTgt spid="120835">
                                            <p:txEl>
                                              <p:pRg st="0" end="0"/>
                                            </p:txEl>
                                          </p:spTgt>
                                        </p:tgtEl>
                                      </p:cBhvr>
                                    </p:animEffect>
                                    <p:anim calcmode="lin" valueType="num">
                                      <p:cBhvr>
                                        <p:cTn id="8" dur="1822" tmFilter="0,0; 0.14,0.36; 0.43,0.73; 0.71,0.91; 1.0,1.0">
                                          <p:stCondLst>
                                            <p:cond delay="0"/>
                                          </p:stCondLst>
                                        </p:cTn>
                                        <p:tgtEl>
                                          <p:spTgt spid="12083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083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083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083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083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20835">
                                            <p:txEl>
                                              <p:pRg st="0" end="0"/>
                                            </p:txEl>
                                          </p:spTgt>
                                        </p:tgtEl>
                                      </p:cBhvr>
                                      <p:to x="100000" y="60000"/>
                                    </p:animScale>
                                    <p:animScale>
                                      <p:cBhvr>
                                        <p:cTn id="14" dur="166" decel="50000">
                                          <p:stCondLst>
                                            <p:cond delay="676"/>
                                          </p:stCondLst>
                                        </p:cTn>
                                        <p:tgtEl>
                                          <p:spTgt spid="120835">
                                            <p:txEl>
                                              <p:pRg st="0" end="0"/>
                                            </p:txEl>
                                          </p:spTgt>
                                        </p:tgtEl>
                                      </p:cBhvr>
                                      <p:to x="100000" y="100000"/>
                                    </p:animScale>
                                    <p:animScale>
                                      <p:cBhvr>
                                        <p:cTn id="15" dur="26">
                                          <p:stCondLst>
                                            <p:cond delay="1312"/>
                                          </p:stCondLst>
                                        </p:cTn>
                                        <p:tgtEl>
                                          <p:spTgt spid="120835">
                                            <p:txEl>
                                              <p:pRg st="0" end="0"/>
                                            </p:txEl>
                                          </p:spTgt>
                                        </p:tgtEl>
                                      </p:cBhvr>
                                      <p:to x="100000" y="80000"/>
                                    </p:animScale>
                                    <p:animScale>
                                      <p:cBhvr>
                                        <p:cTn id="16" dur="166" decel="50000">
                                          <p:stCondLst>
                                            <p:cond delay="1338"/>
                                          </p:stCondLst>
                                        </p:cTn>
                                        <p:tgtEl>
                                          <p:spTgt spid="120835">
                                            <p:txEl>
                                              <p:pRg st="0" end="0"/>
                                            </p:txEl>
                                          </p:spTgt>
                                        </p:tgtEl>
                                      </p:cBhvr>
                                      <p:to x="100000" y="100000"/>
                                    </p:animScale>
                                    <p:animScale>
                                      <p:cBhvr>
                                        <p:cTn id="17" dur="26">
                                          <p:stCondLst>
                                            <p:cond delay="1642"/>
                                          </p:stCondLst>
                                        </p:cTn>
                                        <p:tgtEl>
                                          <p:spTgt spid="120835">
                                            <p:txEl>
                                              <p:pRg st="0" end="0"/>
                                            </p:txEl>
                                          </p:spTgt>
                                        </p:tgtEl>
                                      </p:cBhvr>
                                      <p:to x="100000" y="90000"/>
                                    </p:animScale>
                                    <p:animScale>
                                      <p:cBhvr>
                                        <p:cTn id="18" dur="166" decel="50000">
                                          <p:stCondLst>
                                            <p:cond delay="1668"/>
                                          </p:stCondLst>
                                        </p:cTn>
                                        <p:tgtEl>
                                          <p:spTgt spid="120835">
                                            <p:txEl>
                                              <p:pRg st="0" end="0"/>
                                            </p:txEl>
                                          </p:spTgt>
                                        </p:tgtEl>
                                      </p:cBhvr>
                                      <p:to x="100000" y="100000"/>
                                    </p:animScale>
                                    <p:animScale>
                                      <p:cBhvr>
                                        <p:cTn id="19" dur="26">
                                          <p:stCondLst>
                                            <p:cond delay="1808"/>
                                          </p:stCondLst>
                                        </p:cTn>
                                        <p:tgtEl>
                                          <p:spTgt spid="120835">
                                            <p:txEl>
                                              <p:pRg st="0" end="0"/>
                                            </p:txEl>
                                          </p:spTgt>
                                        </p:tgtEl>
                                      </p:cBhvr>
                                      <p:to x="100000" y="95000"/>
                                    </p:animScale>
                                    <p:animScale>
                                      <p:cBhvr>
                                        <p:cTn id="20" dur="166" decel="50000">
                                          <p:stCondLst>
                                            <p:cond delay="1834"/>
                                          </p:stCondLst>
                                        </p:cTn>
                                        <p:tgtEl>
                                          <p:spTgt spid="120835">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0835">
                                            <p:txEl>
                                              <p:pRg st="1" end="1"/>
                                            </p:txEl>
                                          </p:spTgt>
                                        </p:tgtEl>
                                        <p:attrNameLst>
                                          <p:attrName>style.visibility</p:attrName>
                                        </p:attrNameLst>
                                      </p:cBhvr>
                                      <p:to>
                                        <p:strVal val="visible"/>
                                      </p:to>
                                    </p:set>
                                    <p:animEffect transition="in" filter="wipe(down)">
                                      <p:cBhvr>
                                        <p:cTn id="25" dur="580">
                                          <p:stCondLst>
                                            <p:cond delay="0"/>
                                          </p:stCondLst>
                                        </p:cTn>
                                        <p:tgtEl>
                                          <p:spTgt spid="120835">
                                            <p:txEl>
                                              <p:pRg st="1" end="1"/>
                                            </p:txEl>
                                          </p:spTgt>
                                        </p:tgtEl>
                                      </p:cBhvr>
                                    </p:animEffect>
                                    <p:anim calcmode="lin" valueType="num">
                                      <p:cBhvr>
                                        <p:cTn id="26" dur="1822" tmFilter="0,0; 0.14,0.36; 0.43,0.73; 0.71,0.91; 1.0,1.0">
                                          <p:stCondLst>
                                            <p:cond delay="0"/>
                                          </p:stCondLst>
                                        </p:cTn>
                                        <p:tgtEl>
                                          <p:spTgt spid="120835">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0835">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0835">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0835">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0835">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20835">
                                            <p:txEl>
                                              <p:pRg st="1" end="1"/>
                                            </p:txEl>
                                          </p:spTgt>
                                        </p:tgtEl>
                                      </p:cBhvr>
                                      <p:to x="100000" y="60000"/>
                                    </p:animScale>
                                    <p:animScale>
                                      <p:cBhvr>
                                        <p:cTn id="32" dur="166" decel="50000">
                                          <p:stCondLst>
                                            <p:cond delay="676"/>
                                          </p:stCondLst>
                                        </p:cTn>
                                        <p:tgtEl>
                                          <p:spTgt spid="120835">
                                            <p:txEl>
                                              <p:pRg st="1" end="1"/>
                                            </p:txEl>
                                          </p:spTgt>
                                        </p:tgtEl>
                                      </p:cBhvr>
                                      <p:to x="100000" y="100000"/>
                                    </p:animScale>
                                    <p:animScale>
                                      <p:cBhvr>
                                        <p:cTn id="33" dur="26">
                                          <p:stCondLst>
                                            <p:cond delay="1312"/>
                                          </p:stCondLst>
                                        </p:cTn>
                                        <p:tgtEl>
                                          <p:spTgt spid="120835">
                                            <p:txEl>
                                              <p:pRg st="1" end="1"/>
                                            </p:txEl>
                                          </p:spTgt>
                                        </p:tgtEl>
                                      </p:cBhvr>
                                      <p:to x="100000" y="80000"/>
                                    </p:animScale>
                                    <p:animScale>
                                      <p:cBhvr>
                                        <p:cTn id="34" dur="166" decel="50000">
                                          <p:stCondLst>
                                            <p:cond delay="1338"/>
                                          </p:stCondLst>
                                        </p:cTn>
                                        <p:tgtEl>
                                          <p:spTgt spid="120835">
                                            <p:txEl>
                                              <p:pRg st="1" end="1"/>
                                            </p:txEl>
                                          </p:spTgt>
                                        </p:tgtEl>
                                      </p:cBhvr>
                                      <p:to x="100000" y="100000"/>
                                    </p:animScale>
                                    <p:animScale>
                                      <p:cBhvr>
                                        <p:cTn id="35" dur="26">
                                          <p:stCondLst>
                                            <p:cond delay="1642"/>
                                          </p:stCondLst>
                                        </p:cTn>
                                        <p:tgtEl>
                                          <p:spTgt spid="120835">
                                            <p:txEl>
                                              <p:pRg st="1" end="1"/>
                                            </p:txEl>
                                          </p:spTgt>
                                        </p:tgtEl>
                                      </p:cBhvr>
                                      <p:to x="100000" y="90000"/>
                                    </p:animScale>
                                    <p:animScale>
                                      <p:cBhvr>
                                        <p:cTn id="36" dur="166" decel="50000">
                                          <p:stCondLst>
                                            <p:cond delay="1668"/>
                                          </p:stCondLst>
                                        </p:cTn>
                                        <p:tgtEl>
                                          <p:spTgt spid="120835">
                                            <p:txEl>
                                              <p:pRg st="1" end="1"/>
                                            </p:txEl>
                                          </p:spTgt>
                                        </p:tgtEl>
                                      </p:cBhvr>
                                      <p:to x="100000" y="100000"/>
                                    </p:animScale>
                                    <p:animScale>
                                      <p:cBhvr>
                                        <p:cTn id="37" dur="26">
                                          <p:stCondLst>
                                            <p:cond delay="1808"/>
                                          </p:stCondLst>
                                        </p:cTn>
                                        <p:tgtEl>
                                          <p:spTgt spid="120835">
                                            <p:txEl>
                                              <p:pRg st="1" end="1"/>
                                            </p:txEl>
                                          </p:spTgt>
                                        </p:tgtEl>
                                      </p:cBhvr>
                                      <p:to x="100000" y="95000"/>
                                    </p:animScale>
                                    <p:animScale>
                                      <p:cBhvr>
                                        <p:cTn id="38" dur="166" decel="50000">
                                          <p:stCondLst>
                                            <p:cond delay="1834"/>
                                          </p:stCondLst>
                                        </p:cTn>
                                        <p:tgtEl>
                                          <p:spTgt spid="120835">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0835">
                                            <p:txEl>
                                              <p:pRg st="3" end="3"/>
                                            </p:txEl>
                                          </p:spTgt>
                                        </p:tgtEl>
                                        <p:attrNameLst>
                                          <p:attrName>style.visibility</p:attrName>
                                        </p:attrNameLst>
                                      </p:cBhvr>
                                      <p:to>
                                        <p:strVal val="visible"/>
                                      </p:to>
                                    </p:set>
                                    <p:animEffect transition="in" filter="wipe(down)">
                                      <p:cBhvr>
                                        <p:cTn id="43" dur="580">
                                          <p:stCondLst>
                                            <p:cond delay="0"/>
                                          </p:stCondLst>
                                        </p:cTn>
                                        <p:tgtEl>
                                          <p:spTgt spid="120835">
                                            <p:txEl>
                                              <p:pRg st="3" end="3"/>
                                            </p:txEl>
                                          </p:spTgt>
                                        </p:tgtEl>
                                      </p:cBhvr>
                                    </p:animEffect>
                                    <p:anim calcmode="lin" valueType="num">
                                      <p:cBhvr>
                                        <p:cTn id="44" dur="1822" tmFilter="0,0; 0.14,0.36; 0.43,0.73; 0.71,0.91; 1.0,1.0">
                                          <p:stCondLst>
                                            <p:cond delay="0"/>
                                          </p:stCondLst>
                                        </p:cTn>
                                        <p:tgtEl>
                                          <p:spTgt spid="120835">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0835">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0835">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0835">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0835">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20835">
                                            <p:txEl>
                                              <p:pRg st="3" end="3"/>
                                            </p:txEl>
                                          </p:spTgt>
                                        </p:tgtEl>
                                      </p:cBhvr>
                                      <p:to x="100000" y="60000"/>
                                    </p:animScale>
                                    <p:animScale>
                                      <p:cBhvr>
                                        <p:cTn id="50" dur="166" decel="50000">
                                          <p:stCondLst>
                                            <p:cond delay="676"/>
                                          </p:stCondLst>
                                        </p:cTn>
                                        <p:tgtEl>
                                          <p:spTgt spid="120835">
                                            <p:txEl>
                                              <p:pRg st="3" end="3"/>
                                            </p:txEl>
                                          </p:spTgt>
                                        </p:tgtEl>
                                      </p:cBhvr>
                                      <p:to x="100000" y="100000"/>
                                    </p:animScale>
                                    <p:animScale>
                                      <p:cBhvr>
                                        <p:cTn id="51" dur="26">
                                          <p:stCondLst>
                                            <p:cond delay="1312"/>
                                          </p:stCondLst>
                                        </p:cTn>
                                        <p:tgtEl>
                                          <p:spTgt spid="120835">
                                            <p:txEl>
                                              <p:pRg st="3" end="3"/>
                                            </p:txEl>
                                          </p:spTgt>
                                        </p:tgtEl>
                                      </p:cBhvr>
                                      <p:to x="100000" y="80000"/>
                                    </p:animScale>
                                    <p:animScale>
                                      <p:cBhvr>
                                        <p:cTn id="52" dur="166" decel="50000">
                                          <p:stCondLst>
                                            <p:cond delay="1338"/>
                                          </p:stCondLst>
                                        </p:cTn>
                                        <p:tgtEl>
                                          <p:spTgt spid="120835">
                                            <p:txEl>
                                              <p:pRg st="3" end="3"/>
                                            </p:txEl>
                                          </p:spTgt>
                                        </p:tgtEl>
                                      </p:cBhvr>
                                      <p:to x="100000" y="100000"/>
                                    </p:animScale>
                                    <p:animScale>
                                      <p:cBhvr>
                                        <p:cTn id="53" dur="26">
                                          <p:stCondLst>
                                            <p:cond delay="1642"/>
                                          </p:stCondLst>
                                        </p:cTn>
                                        <p:tgtEl>
                                          <p:spTgt spid="120835">
                                            <p:txEl>
                                              <p:pRg st="3" end="3"/>
                                            </p:txEl>
                                          </p:spTgt>
                                        </p:tgtEl>
                                      </p:cBhvr>
                                      <p:to x="100000" y="90000"/>
                                    </p:animScale>
                                    <p:animScale>
                                      <p:cBhvr>
                                        <p:cTn id="54" dur="166" decel="50000">
                                          <p:stCondLst>
                                            <p:cond delay="1668"/>
                                          </p:stCondLst>
                                        </p:cTn>
                                        <p:tgtEl>
                                          <p:spTgt spid="120835">
                                            <p:txEl>
                                              <p:pRg st="3" end="3"/>
                                            </p:txEl>
                                          </p:spTgt>
                                        </p:tgtEl>
                                      </p:cBhvr>
                                      <p:to x="100000" y="100000"/>
                                    </p:animScale>
                                    <p:animScale>
                                      <p:cBhvr>
                                        <p:cTn id="55" dur="26">
                                          <p:stCondLst>
                                            <p:cond delay="1808"/>
                                          </p:stCondLst>
                                        </p:cTn>
                                        <p:tgtEl>
                                          <p:spTgt spid="120835">
                                            <p:txEl>
                                              <p:pRg st="3" end="3"/>
                                            </p:txEl>
                                          </p:spTgt>
                                        </p:tgtEl>
                                      </p:cBhvr>
                                      <p:to x="100000" y="95000"/>
                                    </p:animScale>
                                    <p:animScale>
                                      <p:cBhvr>
                                        <p:cTn id="56" dur="166" decel="50000">
                                          <p:stCondLst>
                                            <p:cond delay="1834"/>
                                          </p:stCondLst>
                                        </p:cTn>
                                        <p:tgtEl>
                                          <p:spTgt spid="120835">
                                            <p:txEl>
                                              <p:pRg st="3" end="3"/>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0835">
                                            <p:txEl>
                                              <p:pRg st="4" end="4"/>
                                            </p:txEl>
                                          </p:spTgt>
                                        </p:tgtEl>
                                        <p:attrNameLst>
                                          <p:attrName>style.visibility</p:attrName>
                                        </p:attrNameLst>
                                      </p:cBhvr>
                                      <p:to>
                                        <p:strVal val="visible"/>
                                      </p:to>
                                    </p:set>
                                    <p:animEffect transition="in" filter="wipe(down)">
                                      <p:cBhvr>
                                        <p:cTn id="61" dur="580">
                                          <p:stCondLst>
                                            <p:cond delay="0"/>
                                          </p:stCondLst>
                                        </p:cTn>
                                        <p:tgtEl>
                                          <p:spTgt spid="120835">
                                            <p:txEl>
                                              <p:pRg st="4" end="4"/>
                                            </p:txEl>
                                          </p:spTgt>
                                        </p:tgtEl>
                                      </p:cBhvr>
                                    </p:animEffect>
                                    <p:anim calcmode="lin" valueType="num">
                                      <p:cBhvr>
                                        <p:cTn id="62" dur="1822" tmFilter="0,0; 0.14,0.36; 0.43,0.73; 0.71,0.91; 1.0,1.0">
                                          <p:stCondLst>
                                            <p:cond delay="0"/>
                                          </p:stCondLst>
                                        </p:cTn>
                                        <p:tgtEl>
                                          <p:spTgt spid="120835">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0835">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0835">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0835">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0835">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20835">
                                            <p:txEl>
                                              <p:pRg st="4" end="4"/>
                                            </p:txEl>
                                          </p:spTgt>
                                        </p:tgtEl>
                                      </p:cBhvr>
                                      <p:to x="100000" y="60000"/>
                                    </p:animScale>
                                    <p:animScale>
                                      <p:cBhvr>
                                        <p:cTn id="68" dur="166" decel="50000">
                                          <p:stCondLst>
                                            <p:cond delay="676"/>
                                          </p:stCondLst>
                                        </p:cTn>
                                        <p:tgtEl>
                                          <p:spTgt spid="120835">
                                            <p:txEl>
                                              <p:pRg st="4" end="4"/>
                                            </p:txEl>
                                          </p:spTgt>
                                        </p:tgtEl>
                                      </p:cBhvr>
                                      <p:to x="100000" y="100000"/>
                                    </p:animScale>
                                    <p:animScale>
                                      <p:cBhvr>
                                        <p:cTn id="69" dur="26">
                                          <p:stCondLst>
                                            <p:cond delay="1312"/>
                                          </p:stCondLst>
                                        </p:cTn>
                                        <p:tgtEl>
                                          <p:spTgt spid="120835">
                                            <p:txEl>
                                              <p:pRg st="4" end="4"/>
                                            </p:txEl>
                                          </p:spTgt>
                                        </p:tgtEl>
                                      </p:cBhvr>
                                      <p:to x="100000" y="80000"/>
                                    </p:animScale>
                                    <p:animScale>
                                      <p:cBhvr>
                                        <p:cTn id="70" dur="166" decel="50000">
                                          <p:stCondLst>
                                            <p:cond delay="1338"/>
                                          </p:stCondLst>
                                        </p:cTn>
                                        <p:tgtEl>
                                          <p:spTgt spid="120835">
                                            <p:txEl>
                                              <p:pRg st="4" end="4"/>
                                            </p:txEl>
                                          </p:spTgt>
                                        </p:tgtEl>
                                      </p:cBhvr>
                                      <p:to x="100000" y="100000"/>
                                    </p:animScale>
                                    <p:animScale>
                                      <p:cBhvr>
                                        <p:cTn id="71" dur="26">
                                          <p:stCondLst>
                                            <p:cond delay="1642"/>
                                          </p:stCondLst>
                                        </p:cTn>
                                        <p:tgtEl>
                                          <p:spTgt spid="120835">
                                            <p:txEl>
                                              <p:pRg st="4" end="4"/>
                                            </p:txEl>
                                          </p:spTgt>
                                        </p:tgtEl>
                                      </p:cBhvr>
                                      <p:to x="100000" y="90000"/>
                                    </p:animScale>
                                    <p:animScale>
                                      <p:cBhvr>
                                        <p:cTn id="72" dur="166" decel="50000">
                                          <p:stCondLst>
                                            <p:cond delay="1668"/>
                                          </p:stCondLst>
                                        </p:cTn>
                                        <p:tgtEl>
                                          <p:spTgt spid="120835">
                                            <p:txEl>
                                              <p:pRg st="4" end="4"/>
                                            </p:txEl>
                                          </p:spTgt>
                                        </p:tgtEl>
                                      </p:cBhvr>
                                      <p:to x="100000" y="100000"/>
                                    </p:animScale>
                                    <p:animScale>
                                      <p:cBhvr>
                                        <p:cTn id="73" dur="26">
                                          <p:stCondLst>
                                            <p:cond delay="1808"/>
                                          </p:stCondLst>
                                        </p:cTn>
                                        <p:tgtEl>
                                          <p:spTgt spid="120835">
                                            <p:txEl>
                                              <p:pRg st="4" end="4"/>
                                            </p:txEl>
                                          </p:spTgt>
                                        </p:tgtEl>
                                      </p:cBhvr>
                                      <p:to x="100000" y="95000"/>
                                    </p:animScale>
                                    <p:animScale>
                                      <p:cBhvr>
                                        <p:cTn id="74" dur="166" decel="50000">
                                          <p:stCondLst>
                                            <p:cond delay="1834"/>
                                          </p:stCondLst>
                                        </p:cTn>
                                        <p:tgtEl>
                                          <p:spTgt spid="120835">
                                            <p:txEl>
                                              <p:pRg st="4" end="4"/>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20835">
                                            <p:txEl>
                                              <p:pRg st="6" end="6"/>
                                            </p:txEl>
                                          </p:spTgt>
                                        </p:tgtEl>
                                        <p:attrNameLst>
                                          <p:attrName>style.visibility</p:attrName>
                                        </p:attrNameLst>
                                      </p:cBhvr>
                                      <p:to>
                                        <p:strVal val="visible"/>
                                      </p:to>
                                    </p:set>
                                    <p:animEffect transition="in" filter="wipe(down)">
                                      <p:cBhvr>
                                        <p:cTn id="79" dur="580">
                                          <p:stCondLst>
                                            <p:cond delay="0"/>
                                          </p:stCondLst>
                                        </p:cTn>
                                        <p:tgtEl>
                                          <p:spTgt spid="120835">
                                            <p:txEl>
                                              <p:pRg st="6" end="6"/>
                                            </p:txEl>
                                          </p:spTgt>
                                        </p:tgtEl>
                                      </p:cBhvr>
                                    </p:animEffect>
                                    <p:anim calcmode="lin" valueType="num">
                                      <p:cBhvr>
                                        <p:cTn id="80" dur="1822" tmFilter="0,0; 0.14,0.36; 0.43,0.73; 0.71,0.91; 1.0,1.0">
                                          <p:stCondLst>
                                            <p:cond delay="0"/>
                                          </p:stCondLst>
                                        </p:cTn>
                                        <p:tgtEl>
                                          <p:spTgt spid="120835">
                                            <p:txEl>
                                              <p:pRg st="6" end="6"/>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0835">
                                            <p:txEl>
                                              <p:pRg st="6" end="6"/>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0835">
                                            <p:txEl>
                                              <p:pRg st="6" end="6"/>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0835">
                                            <p:txEl>
                                              <p:pRg st="6" end="6"/>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0835">
                                            <p:txEl>
                                              <p:pRg st="6" end="6"/>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20835">
                                            <p:txEl>
                                              <p:pRg st="6" end="6"/>
                                            </p:txEl>
                                          </p:spTgt>
                                        </p:tgtEl>
                                      </p:cBhvr>
                                      <p:to x="100000" y="60000"/>
                                    </p:animScale>
                                    <p:animScale>
                                      <p:cBhvr>
                                        <p:cTn id="86" dur="166" decel="50000">
                                          <p:stCondLst>
                                            <p:cond delay="676"/>
                                          </p:stCondLst>
                                        </p:cTn>
                                        <p:tgtEl>
                                          <p:spTgt spid="120835">
                                            <p:txEl>
                                              <p:pRg st="6" end="6"/>
                                            </p:txEl>
                                          </p:spTgt>
                                        </p:tgtEl>
                                      </p:cBhvr>
                                      <p:to x="100000" y="100000"/>
                                    </p:animScale>
                                    <p:animScale>
                                      <p:cBhvr>
                                        <p:cTn id="87" dur="26">
                                          <p:stCondLst>
                                            <p:cond delay="1312"/>
                                          </p:stCondLst>
                                        </p:cTn>
                                        <p:tgtEl>
                                          <p:spTgt spid="120835">
                                            <p:txEl>
                                              <p:pRg st="6" end="6"/>
                                            </p:txEl>
                                          </p:spTgt>
                                        </p:tgtEl>
                                      </p:cBhvr>
                                      <p:to x="100000" y="80000"/>
                                    </p:animScale>
                                    <p:animScale>
                                      <p:cBhvr>
                                        <p:cTn id="88" dur="166" decel="50000">
                                          <p:stCondLst>
                                            <p:cond delay="1338"/>
                                          </p:stCondLst>
                                        </p:cTn>
                                        <p:tgtEl>
                                          <p:spTgt spid="120835">
                                            <p:txEl>
                                              <p:pRg st="6" end="6"/>
                                            </p:txEl>
                                          </p:spTgt>
                                        </p:tgtEl>
                                      </p:cBhvr>
                                      <p:to x="100000" y="100000"/>
                                    </p:animScale>
                                    <p:animScale>
                                      <p:cBhvr>
                                        <p:cTn id="89" dur="26">
                                          <p:stCondLst>
                                            <p:cond delay="1642"/>
                                          </p:stCondLst>
                                        </p:cTn>
                                        <p:tgtEl>
                                          <p:spTgt spid="120835">
                                            <p:txEl>
                                              <p:pRg st="6" end="6"/>
                                            </p:txEl>
                                          </p:spTgt>
                                        </p:tgtEl>
                                      </p:cBhvr>
                                      <p:to x="100000" y="90000"/>
                                    </p:animScale>
                                    <p:animScale>
                                      <p:cBhvr>
                                        <p:cTn id="90" dur="166" decel="50000">
                                          <p:stCondLst>
                                            <p:cond delay="1668"/>
                                          </p:stCondLst>
                                        </p:cTn>
                                        <p:tgtEl>
                                          <p:spTgt spid="120835">
                                            <p:txEl>
                                              <p:pRg st="6" end="6"/>
                                            </p:txEl>
                                          </p:spTgt>
                                        </p:tgtEl>
                                      </p:cBhvr>
                                      <p:to x="100000" y="100000"/>
                                    </p:animScale>
                                    <p:animScale>
                                      <p:cBhvr>
                                        <p:cTn id="91" dur="26">
                                          <p:stCondLst>
                                            <p:cond delay="1808"/>
                                          </p:stCondLst>
                                        </p:cTn>
                                        <p:tgtEl>
                                          <p:spTgt spid="120835">
                                            <p:txEl>
                                              <p:pRg st="6" end="6"/>
                                            </p:txEl>
                                          </p:spTgt>
                                        </p:tgtEl>
                                      </p:cBhvr>
                                      <p:to x="100000" y="95000"/>
                                    </p:animScale>
                                    <p:animScale>
                                      <p:cBhvr>
                                        <p:cTn id="92" dur="166" decel="50000">
                                          <p:stCondLst>
                                            <p:cond delay="1834"/>
                                          </p:stCondLst>
                                        </p:cTn>
                                        <p:tgtEl>
                                          <p:spTgt spid="120835">
                                            <p:txEl>
                                              <p:pRg st="6" end="6"/>
                                            </p:txEl>
                                          </p:spTgt>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20835">
                                            <p:txEl>
                                              <p:pRg st="7" end="7"/>
                                            </p:txEl>
                                          </p:spTgt>
                                        </p:tgtEl>
                                        <p:attrNameLst>
                                          <p:attrName>style.visibility</p:attrName>
                                        </p:attrNameLst>
                                      </p:cBhvr>
                                      <p:to>
                                        <p:strVal val="visible"/>
                                      </p:to>
                                    </p:set>
                                    <p:animEffect transition="in" filter="wipe(down)">
                                      <p:cBhvr>
                                        <p:cTn id="97" dur="580">
                                          <p:stCondLst>
                                            <p:cond delay="0"/>
                                          </p:stCondLst>
                                        </p:cTn>
                                        <p:tgtEl>
                                          <p:spTgt spid="120835">
                                            <p:txEl>
                                              <p:pRg st="7" end="7"/>
                                            </p:txEl>
                                          </p:spTgt>
                                        </p:tgtEl>
                                      </p:cBhvr>
                                    </p:animEffect>
                                    <p:anim calcmode="lin" valueType="num">
                                      <p:cBhvr>
                                        <p:cTn id="98" dur="1822" tmFilter="0,0; 0.14,0.36; 0.43,0.73; 0.71,0.91; 1.0,1.0">
                                          <p:stCondLst>
                                            <p:cond delay="0"/>
                                          </p:stCondLst>
                                        </p:cTn>
                                        <p:tgtEl>
                                          <p:spTgt spid="120835">
                                            <p:txEl>
                                              <p:pRg st="7" end="7"/>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20835">
                                            <p:txEl>
                                              <p:pRg st="7" end="7"/>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20835">
                                            <p:txEl>
                                              <p:pRg st="7" end="7"/>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20835">
                                            <p:txEl>
                                              <p:pRg st="7" end="7"/>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20835">
                                            <p:txEl>
                                              <p:pRg st="7" end="7"/>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120835">
                                            <p:txEl>
                                              <p:pRg st="7" end="7"/>
                                            </p:txEl>
                                          </p:spTgt>
                                        </p:tgtEl>
                                      </p:cBhvr>
                                      <p:to x="100000" y="60000"/>
                                    </p:animScale>
                                    <p:animScale>
                                      <p:cBhvr>
                                        <p:cTn id="104" dur="166" decel="50000">
                                          <p:stCondLst>
                                            <p:cond delay="676"/>
                                          </p:stCondLst>
                                        </p:cTn>
                                        <p:tgtEl>
                                          <p:spTgt spid="120835">
                                            <p:txEl>
                                              <p:pRg st="7" end="7"/>
                                            </p:txEl>
                                          </p:spTgt>
                                        </p:tgtEl>
                                      </p:cBhvr>
                                      <p:to x="100000" y="100000"/>
                                    </p:animScale>
                                    <p:animScale>
                                      <p:cBhvr>
                                        <p:cTn id="105" dur="26">
                                          <p:stCondLst>
                                            <p:cond delay="1312"/>
                                          </p:stCondLst>
                                        </p:cTn>
                                        <p:tgtEl>
                                          <p:spTgt spid="120835">
                                            <p:txEl>
                                              <p:pRg st="7" end="7"/>
                                            </p:txEl>
                                          </p:spTgt>
                                        </p:tgtEl>
                                      </p:cBhvr>
                                      <p:to x="100000" y="80000"/>
                                    </p:animScale>
                                    <p:animScale>
                                      <p:cBhvr>
                                        <p:cTn id="106" dur="166" decel="50000">
                                          <p:stCondLst>
                                            <p:cond delay="1338"/>
                                          </p:stCondLst>
                                        </p:cTn>
                                        <p:tgtEl>
                                          <p:spTgt spid="120835">
                                            <p:txEl>
                                              <p:pRg st="7" end="7"/>
                                            </p:txEl>
                                          </p:spTgt>
                                        </p:tgtEl>
                                      </p:cBhvr>
                                      <p:to x="100000" y="100000"/>
                                    </p:animScale>
                                    <p:animScale>
                                      <p:cBhvr>
                                        <p:cTn id="107" dur="26">
                                          <p:stCondLst>
                                            <p:cond delay="1642"/>
                                          </p:stCondLst>
                                        </p:cTn>
                                        <p:tgtEl>
                                          <p:spTgt spid="120835">
                                            <p:txEl>
                                              <p:pRg st="7" end="7"/>
                                            </p:txEl>
                                          </p:spTgt>
                                        </p:tgtEl>
                                      </p:cBhvr>
                                      <p:to x="100000" y="90000"/>
                                    </p:animScale>
                                    <p:animScale>
                                      <p:cBhvr>
                                        <p:cTn id="108" dur="166" decel="50000">
                                          <p:stCondLst>
                                            <p:cond delay="1668"/>
                                          </p:stCondLst>
                                        </p:cTn>
                                        <p:tgtEl>
                                          <p:spTgt spid="120835">
                                            <p:txEl>
                                              <p:pRg st="7" end="7"/>
                                            </p:txEl>
                                          </p:spTgt>
                                        </p:tgtEl>
                                      </p:cBhvr>
                                      <p:to x="100000" y="100000"/>
                                    </p:animScale>
                                    <p:animScale>
                                      <p:cBhvr>
                                        <p:cTn id="109" dur="26">
                                          <p:stCondLst>
                                            <p:cond delay="1808"/>
                                          </p:stCondLst>
                                        </p:cTn>
                                        <p:tgtEl>
                                          <p:spTgt spid="120835">
                                            <p:txEl>
                                              <p:pRg st="7" end="7"/>
                                            </p:txEl>
                                          </p:spTgt>
                                        </p:tgtEl>
                                      </p:cBhvr>
                                      <p:to x="100000" y="95000"/>
                                    </p:animScale>
                                    <p:animScale>
                                      <p:cBhvr>
                                        <p:cTn id="110" dur="166" decel="50000">
                                          <p:stCondLst>
                                            <p:cond delay="1834"/>
                                          </p:stCondLst>
                                        </p:cTn>
                                        <p:tgtEl>
                                          <p:spTgt spid="120835">
                                            <p:txEl>
                                              <p:pRg st="7" end="7"/>
                                            </p:txEl>
                                          </p:spTgt>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20835">
                                            <p:txEl>
                                              <p:pRg st="8" end="8"/>
                                            </p:txEl>
                                          </p:spTgt>
                                        </p:tgtEl>
                                        <p:attrNameLst>
                                          <p:attrName>style.visibility</p:attrName>
                                        </p:attrNameLst>
                                      </p:cBhvr>
                                      <p:to>
                                        <p:strVal val="visible"/>
                                      </p:to>
                                    </p:set>
                                    <p:animEffect transition="in" filter="wipe(down)">
                                      <p:cBhvr>
                                        <p:cTn id="115" dur="580">
                                          <p:stCondLst>
                                            <p:cond delay="0"/>
                                          </p:stCondLst>
                                        </p:cTn>
                                        <p:tgtEl>
                                          <p:spTgt spid="120835">
                                            <p:txEl>
                                              <p:pRg st="8" end="8"/>
                                            </p:txEl>
                                          </p:spTgt>
                                        </p:tgtEl>
                                      </p:cBhvr>
                                    </p:animEffect>
                                    <p:anim calcmode="lin" valueType="num">
                                      <p:cBhvr>
                                        <p:cTn id="116" dur="1822" tmFilter="0,0; 0.14,0.36; 0.43,0.73; 0.71,0.91; 1.0,1.0">
                                          <p:stCondLst>
                                            <p:cond delay="0"/>
                                          </p:stCondLst>
                                        </p:cTn>
                                        <p:tgtEl>
                                          <p:spTgt spid="120835">
                                            <p:txEl>
                                              <p:pRg st="8" end="8"/>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20835">
                                            <p:txEl>
                                              <p:pRg st="8" end="8"/>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20835">
                                            <p:txEl>
                                              <p:pRg st="8" end="8"/>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20835">
                                            <p:txEl>
                                              <p:pRg st="8" end="8"/>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20835">
                                            <p:txEl>
                                              <p:pRg st="8" end="8"/>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120835">
                                            <p:txEl>
                                              <p:pRg st="8" end="8"/>
                                            </p:txEl>
                                          </p:spTgt>
                                        </p:tgtEl>
                                      </p:cBhvr>
                                      <p:to x="100000" y="60000"/>
                                    </p:animScale>
                                    <p:animScale>
                                      <p:cBhvr>
                                        <p:cTn id="122" dur="166" decel="50000">
                                          <p:stCondLst>
                                            <p:cond delay="676"/>
                                          </p:stCondLst>
                                        </p:cTn>
                                        <p:tgtEl>
                                          <p:spTgt spid="120835">
                                            <p:txEl>
                                              <p:pRg st="8" end="8"/>
                                            </p:txEl>
                                          </p:spTgt>
                                        </p:tgtEl>
                                      </p:cBhvr>
                                      <p:to x="100000" y="100000"/>
                                    </p:animScale>
                                    <p:animScale>
                                      <p:cBhvr>
                                        <p:cTn id="123" dur="26">
                                          <p:stCondLst>
                                            <p:cond delay="1312"/>
                                          </p:stCondLst>
                                        </p:cTn>
                                        <p:tgtEl>
                                          <p:spTgt spid="120835">
                                            <p:txEl>
                                              <p:pRg st="8" end="8"/>
                                            </p:txEl>
                                          </p:spTgt>
                                        </p:tgtEl>
                                      </p:cBhvr>
                                      <p:to x="100000" y="80000"/>
                                    </p:animScale>
                                    <p:animScale>
                                      <p:cBhvr>
                                        <p:cTn id="124" dur="166" decel="50000">
                                          <p:stCondLst>
                                            <p:cond delay="1338"/>
                                          </p:stCondLst>
                                        </p:cTn>
                                        <p:tgtEl>
                                          <p:spTgt spid="120835">
                                            <p:txEl>
                                              <p:pRg st="8" end="8"/>
                                            </p:txEl>
                                          </p:spTgt>
                                        </p:tgtEl>
                                      </p:cBhvr>
                                      <p:to x="100000" y="100000"/>
                                    </p:animScale>
                                    <p:animScale>
                                      <p:cBhvr>
                                        <p:cTn id="125" dur="26">
                                          <p:stCondLst>
                                            <p:cond delay="1642"/>
                                          </p:stCondLst>
                                        </p:cTn>
                                        <p:tgtEl>
                                          <p:spTgt spid="120835">
                                            <p:txEl>
                                              <p:pRg st="8" end="8"/>
                                            </p:txEl>
                                          </p:spTgt>
                                        </p:tgtEl>
                                      </p:cBhvr>
                                      <p:to x="100000" y="90000"/>
                                    </p:animScale>
                                    <p:animScale>
                                      <p:cBhvr>
                                        <p:cTn id="126" dur="166" decel="50000">
                                          <p:stCondLst>
                                            <p:cond delay="1668"/>
                                          </p:stCondLst>
                                        </p:cTn>
                                        <p:tgtEl>
                                          <p:spTgt spid="120835">
                                            <p:txEl>
                                              <p:pRg st="8" end="8"/>
                                            </p:txEl>
                                          </p:spTgt>
                                        </p:tgtEl>
                                      </p:cBhvr>
                                      <p:to x="100000" y="100000"/>
                                    </p:animScale>
                                    <p:animScale>
                                      <p:cBhvr>
                                        <p:cTn id="127" dur="26">
                                          <p:stCondLst>
                                            <p:cond delay="1808"/>
                                          </p:stCondLst>
                                        </p:cTn>
                                        <p:tgtEl>
                                          <p:spTgt spid="120835">
                                            <p:txEl>
                                              <p:pRg st="8" end="8"/>
                                            </p:txEl>
                                          </p:spTgt>
                                        </p:tgtEl>
                                      </p:cBhvr>
                                      <p:to x="100000" y="95000"/>
                                    </p:animScale>
                                    <p:animScale>
                                      <p:cBhvr>
                                        <p:cTn id="128" dur="166" decel="50000">
                                          <p:stCondLst>
                                            <p:cond delay="1834"/>
                                          </p:stCondLst>
                                        </p:cTn>
                                        <p:tgtEl>
                                          <p:spTgt spid="120835">
                                            <p:txEl>
                                              <p:pRg st="8" end="8"/>
                                            </p:txEl>
                                          </p:spTgt>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20835">
                                            <p:txEl>
                                              <p:pRg st="9" end="9"/>
                                            </p:txEl>
                                          </p:spTgt>
                                        </p:tgtEl>
                                        <p:attrNameLst>
                                          <p:attrName>style.visibility</p:attrName>
                                        </p:attrNameLst>
                                      </p:cBhvr>
                                      <p:to>
                                        <p:strVal val="visible"/>
                                      </p:to>
                                    </p:set>
                                    <p:animEffect transition="in" filter="wipe(down)">
                                      <p:cBhvr>
                                        <p:cTn id="133" dur="580">
                                          <p:stCondLst>
                                            <p:cond delay="0"/>
                                          </p:stCondLst>
                                        </p:cTn>
                                        <p:tgtEl>
                                          <p:spTgt spid="120835">
                                            <p:txEl>
                                              <p:pRg st="9" end="9"/>
                                            </p:txEl>
                                          </p:spTgt>
                                        </p:tgtEl>
                                      </p:cBhvr>
                                    </p:animEffect>
                                    <p:anim calcmode="lin" valueType="num">
                                      <p:cBhvr>
                                        <p:cTn id="134" dur="1822" tmFilter="0,0; 0.14,0.36; 0.43,0.73; 0.71,0.91; 1.0,1.0">
                                          <p:stCondLst>
                                            <p:cond delay="0"/>
                                          </p:stCondLst>
                                        </p:cTn>
                                        <p:tgtEl>
                                          <p:spTgt spid="120835">
                                            <p:txEl>
                                              <p:pRg st="9" end="9"/>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20835">
                                            <p:txEl>
                                              <p:pRg st="9" end="9"/>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20835">
                                            <p:txEl>
                                              <p:pRg st="9" end="9"/>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20835">
                                            <p:txEl>
                                              <p:pRg st="9" end="9"/>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20835">
                                            <p:txEl>
                                              <p:pRg st="9" end="9"/>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120835">
                                            <p:txEl>
                                              <p:pRg st="9" end="9"/>
                                            </p:txEl>
                                          </p:spTgt>
                                        </p:tgtEl>
                                      </p:cBhvr>
                                      <p:to x="100000" y="60000"/>
                                    </p:animScale>
                                    <p:animScale>
                                      <p:cBhvr>
                                        <p:cTn id="140" dur="166" decel="50000">
                                          <p:stCondLst>
                                            <p:cond delay="676"/>
                                          </p:stCondLst>
                                        </p:cTn>
                                        <p:tgtEl>
                                          <p:spTgt spid="120835">
                                            <p:txEl>
                                              <p:pRg st="9" end="9"/>
                                            </p:txEl>
                                          </p:spTgt>
                                        </p:tgtEl>
                                      </p:cBhvr>
                                      <p:to x="100000" y="100000"/>
                                    </p:animScale>
                                    <p:animScale>
                                      <p:cBhvr>
                                        <p:cTn id="141" dur="26">
                                          <p:stCondLst>
                                            <p:cond delay="1312"/>
                                          </p:stCondLst>
                                        </p:cTn>
                                        <p:tgtEl>
                                          <p:spTgt spid="120835">
                                            <p:txEl>
                                              <p:pRg st="9" end="9"/>
                                            </p:txEl>
                                          </p:spTgt>
                                        </p:tgtEl>
                                      </p:cBhvr>
                                      <p:to x="100000" y="80000"/>
                                    </p:animScale>
                                    <p:animScale>
                                      <p:cBhvr>
                                        <p:cTn id="142" dur="166" decel="50000">
                                          <p:stCondLst>
                                            <p:cond delay="1338"/>
                                          </p:stCondLst>
                                        </p:cTn>
                                        <p:tgtEl>
                                          <p:spTgt spid="120835">
                                            <p:txEl>
                                              <p:pRg st="9" end="9"/>
                                            </p:txEl>
                                          </p:spTgt>
                                        </p:tgtEl>
                                      </p:cBhvr>
                                      <p:to x="100000" y="100000"/>
                                    </p:animScale>
                                    <p:animScale>
                                      <p:cBhvr>
                                        <p:cTn id="143" dur="26">
                                          <p:stCondLst>
                                            <p:cond delay="1642"/>
                                          </p:stCondLst>
                                        </p:cTn>
                                        <p:tgtEl>
                                          <p:spTgt spid="120835">
                                            <p:txEl>
                                              <p:pRg st="9" end="9"/>
                                            </p:txEl>
                                          </p:spTgt>
                                        </p:tgtEl>
                                      </p:cBhvr>
                                      <p:to x="100000" y="90000"/>
                                    </p:animScale>
                                    <p:animScale>
                                      <p:cBhvr>
                                        <p:cTn id="144" dur="166" decel="50000">
                                          <p:stCondLst>
                                            <p:cond delay="1668"/>
                                          </p:stCondLst>
                                        </p:cTn>
                                        <p:tgtEl>
                                          <p:spTgt spid="120835">
                                            <p:txEl>
                                              <p:pRg st="9" end="9"/>
                                            </p:txEl>
                                          </p:spTgt>
                                        </p:tgtEl>
                                      </p:cBhvr>
                                      <p:to x="100000" y="100000"/>
                                    </p:animScale>
                                    <p:animScale>
                                      <p:cBhvr>
                                        <p:cTn id="145" dur="26">
                                          <p:stCondLst>
                                            <p:cond delay="1808"/>
                                          </p:stCondLst>
                                        </p:cTn>
                                        <p:tgtEl>
                                          <p:spTgt spid="120835">
                                            <p:txEl>
                                              <p:pRg st="9" end="9"/>
                                            </p:txEl>
                                          </p:spTgt>
                                        </p:tgtEl>
                                      </p:cBhvr>
                                      <p:to x="100000" y="95000"/>
                                    </p:animScale>
                                    <p:animScale>
                                      <p:cBhvr>
                                        <p:cTn id="146" dur="166" decel="50000">
                                          <p:stCondLst>
                                            <p:cond delay="1834"/>
                                          </p:stCondLst>
                                        </p:cTn>
                                        <p:tgtEl>
                                          <p:spTgt spid="120835">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solidFill>
            <a:srgbClr val="EF1D07"/>
          </a:solidFill>
        </p:spPr>
        <p:txBody>
          <a:bodyPr/>
          <a:lstStyle/>
          <a:p>
            <a:pPr eaLnBrk="1" hangingPunct="1"/>
            <a:r>
              <a:rPr lang="en-US" altLang="en-US" smtClean="0">
                <a:solidFill>
                  <a:schemeClr val="bg1"/>
                </a:solidFill>
              </a:rPr>
              <a:t>DRAWING CONCLUSIONS</a:t>
            </a:r>
          </a:p>
        </p:txBody>
      </p:sp>
      <p:sp>
        <p:nvSpPr>
          <p:cNvPr id="37891" name="Rectangle 3"/>
          <p:cNvSpPr>
            <a:spLocks noGrp="1" noChangeArrowheads="1"/>
          </p:cNvSpPr>
          <p:nvPr>
            <p:ph type="body" idx="1"/>
          </p:nvPr>
        </p:nvSpPr>
        <p:spPr>
          <a:xfrm>
            <a:off x="457200" y="1600200"/>
            <a:ext cx="8229600" cy="5029200"/>
          </a:xfrm>
          <a:solidFill>
            <a:srgbClr val="ECC534"/>
          </a:solidFill>
        </p:spPr>
        <p:txBody>
          <a:bodyPr/>
          <a:lstStyle/>
          <a:p>
            <a:pPr eaLnBrk="1" hangingPunct="1">
              <a:lnSpc>
                <a:spcPct val="90000"/>
              </a:lnSpc>
            </a:pPr>
            <a:r>
              <a:rPr lang="en-US" altLang="en-US" sz="5000" smtClean="0"/>
              <a:t>What evidence today supports that the United States did not accomplish its goal of containing communism in Southeast Asia?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solidFill>
            <a:srgbClr val="EF1D07"/>
          </a:solidFill>
        </p:spPr>
        <p:txBody>
          <a:bodyPr/>
          <a:lstStyle/>
          <a:p>
            <a:pPr eaLnBrk="1" hangingPunct="1"/>
            <a:r>
              <a:rPr lang="en-US" altLang="en-US" smtClean="0">
                <a:solidFill>
                  <a:schemeClr val="bg1"/>
                </a:solidFill>
              </a:rPr>
              <a:t>DRAWING CONCLUSIONS</a:t>
            </a:r>
          </a:p>
        </p:txBody>
      </p:sp>
      <p:sp>
        <p:nvSpPr>
          <p:cNvPr id="38915" name="Rectangle 3"/>
          <p:cNvSpPr>
            <a:spLocks noGrp="1" noChangeArrowheads="1"/>
          </p:cNvSpPr>
          <p:nvPr>
            <p:ph type="body" idx="1"/>
          </p:nvPr>
        </p:nvSpPr>
        <p:spPr>
          <a:xfrm>
            <a:off x="457200" y="1600200"/>
            <a:ext cx="8229600" cy="5029200"/>
          </a:xfrm>
          <a:solidFill>
            <a:srgbClr val="ECC534"/>
          </a:solidFill>
        </p:spPr>
        <p:txBody>
          <a:bodyPr/>
          <a:lstStyle/>
          <a:p>
            <a:pPr eaLnBrk="1" hangingPunct="1">
              <a:lnSpc>
                <a:spcPct val="90000"/>
              </a:lnSpc>
            </a:pPr>
            <a:r>
              <a:rPr lang="en-US" altLang="en-US" sz="5000" smtClean="0"/>
              <a:t>The evidence is that Vietnam is a communist country today.  Both the north and the south became reunified (united together) under communist rule.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question-mark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100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Grp="1" noChangeArrowheads="1"/>
          </p:cNvSpPr>
          <p:nvPr>
            <p:ph type="title"/>
          </p:nvPr>
        </p:nvSpPr>
        <p:spPr>
          <a:solidFill>
            <a:schemeClr val="hlink"/>
          </a:solidFill>
        </p:spPr>
        <p:txBody>
          <a:bodyPr/>
          <a:lstStyle/>
          <a:p>
            <a:pPr eaLnBrk="1" hangingPunct="1"/>
            <a:r>
              <a:rPr lang="en-US" altLang="en-US" sz="5600" smtClean="0">
                <a:solidFill>
                  <a:schemeClr val="bg1"/>
                </a:solidFill>
                <a:latin typeface="Bullpen 3D" pitchFamily="2" charset="0"/>
              </a:rPr>
              <a:t>WHAT  IF ???</a:t>
            </a:r>
          </a:p>
        </p:txBody>
      </p:sp>
      <p:sp>
        <p:nvSpPr>
          <p:cNvPr id="39940" name="Rectangle 4"/>
          <p:cNvSpPr>
            <a:spLocks noGrp="1" noChangeArrowheads="1"/>
          </p:cNvSpPr>
          <p:nvPr>
            <p:ph type="body" idx="1"/>
          </p:nvPr>
        </p:nvSpPr>
        <p:spPr>
          <a:xfrm>
            <a:off x="457200" y="1600200"/>
            <a:ext cx="4114800" cy="4800600"/>
          </a:xfrm>
        </p:spPr>
        <p:txBody>
          <a:bodyPr/>
          <a:lstStyle/>
          <a:p>
            <a:pPr eaLnBrk="1" hangingPunct="1"/>
            <a:endParaRPr lang="en-US" altLang="en-US" smtClean="0"/>
          </a:p>
          <a:p>
            <a:pPr eaLnBrk="1" hangingPunct="1"/>
            <a:r>
              <a:rPr lang="en-US" altLang="en-US" smtClean="0"/>
              <a:t>What if the United States was able to defeat the communist forces of North Vietnam… how would Vietnam be a different country today?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question-mark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100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type="title"/>
          </p:nvPr>
        </p:nvSpPr>
        <p:spPr>
          <a:solidFill>
            <a:schemeClr val="hlink"/>
          </a:solidFill>
        </p:spPr>
        <p:txBody>
          <a:bodyPr/>
          <a:lstStyle/>
          <a:p>
            <a:pPr eaLnBrk="1" hangingPunct="1"/>
            <a:r>
              <a:rPr lang="en-US" altLang="en-US" sz="5600" smtClean="0">
                <a:solidFill>
                  <a:schemeClr val="bg1"/>
                </a:solidFill>
                <a:latin typeface="Bullpen 3D" pitchFamily="2" charset="0"/>
              </a:rPr>
              <a:t>WHAT  IF ???</a:t>
            </a:r>
          </a:p>
        </p:txBody>
      </p:sp>
      <p:sp>
        <p:nvSpPr>
          <p:cNvPr id="40964" name="Rectangle 4"/>
          <p:cNvSpPr>
            <a:spLocks noGrp="1" noChangeArrowheads="1"/>
          </p:cNvSpPr>
          <p:nvPr>
            <p:ph type="body" idx="1"/>
          </p:nvPr>
        </p:nvSpPr>
        <p:spPr>
          <a:xfrm>
            <a:off x="0" y="1600200"/>
            <a:ext cx="4572000" cy="5105400"/>
          </a:xfrm>
        </p:spPr>
        <p:txBody>
          <a:bodyPr/>
          <a:lstStyle/>
          <a:p>
            <a:pPr eaLnBrk="1" hangingPunct="1">
              <a:lnSpc>
                <a:spcPct val="90000"/>
              </a:lnSpc>
              <a:buFontTx/>
              <a:buNone/>
            </a:pPr>
            <a:r>
              <a:rPr lang="en-US" altLang="en-US" sz="2800" smtClean="0"/>
              <a:t>	What if Vietnam’s independence leader   Ho Chi Minh used non-violent protests against  France like Mohandas Gandhi of India did against Great Britain… how would Vietnam be different today?  Would they be a democracy?  Would the Vietnam War still happen?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4114800" y="990600"/>
            <a:ext cx="4648200" cy="4953000"/>
          </a:xfrm>
          <a:noFill/>
        </p:spPr>
        <p:txBody>
          <a:bodyPr/>
          <a:lstStyle/>
          <a:p>
            <a:pPr eaLnBrk="1" hangingPunct="1"/>
            <a:r>
              <a:rPr lang="en-US" altLang="en-US" sz="2000" b="0" smtClean="0"/>
              <a:t/>
            </a:r>
            <a:br>
              <a:rPr lang="en-US" altLang="en-US" sz="2000" b="0" smtClean="0"/>
            </a:br>
            <a:r>
              <a:rPr lang="en-US" altLang="en-US" sz="2000" b="0" smtClean="0"/>
              <a:t/>
            </a:r>
            <a:br>
              <a:rPr lang="en-US" altLang="en-US" sz="2000" b="0" smtClean="0"/>
            </a:br>
            <a:r>
              <a:rPr lang="en-US" altLang="en-US" sz="2400" smtClean="0">
                <a:solidFill>
                  <a:srgbClr val="CC9900"/>
                </a:solidFill>
              </a:rPr>
              <a:t>The student will understand that when there is </a:t>
            </a:r>
            <a:r>
              <a:rPr lang="en-US" altLang="en-US" sz="2400" smtClean="0">
                <a:solidFill>
                  <a:srgbClr val="FF0000"/>
                </a:solidFill>
              </a:rPr>
              <a:t>conflict </a:t>
            </a:r>
            <a:r>
              <a:rPr lang="en-US" altLang="en-US" sz="2400" smtClean="0">
                <a:solidFill>
                  <a:srgbClr val="CC9900"/>
                </a:solidFill>
              </a:rPr>
              <a:t>between or within societies, </a:t>
            </a:r>
            <a:r>
              <a:rPr lang="en-US" altLang="en-US" sz="2400" smtClean="0">
                <a:solidFill>
                  <a:srgbClr val="99CC00"/>
                </a:solidFill>
              </a:rPr>
              <a:t>change</a:t>
            </a:r>
            <a:r>
              <a:rPr lang="en-US" altLang="en-US" sz="2400" smtClean="0">
                <a:solidFill>
                  <a:srgbClr val="CC9900"/>
                </a:solidFill>
              </a:rPr>
              <a:t> is the result.</a:t>
            </a:r>
            <a:br>
              <a:rPr lang="en-US" altLang="en-US" sz="2400" smtClean="0">
                <a:solidFill>
                  <a:srgbClr val="CC9900"/>
                </a:solidFill>
              </a:rPr>
            </a:br>
            <a:r>
              <a:rPr lang="en-US" altLang="en-US" sz="2400" smtClean="0"/>
              <a:t/>
            </a:r>
            <a:br>
              <a:rPr lang="en-US" altLang="en-US" sz="2400" smtClean="0"/>
            </a:br>
            <a:r>
              <a:rPr lang="en-US" altLang="en-US" sz="2400" smtClean="0"/>
              <a:t>What are some examples of </a:t>
            </a:r>
            <a:r>
              <a:rPr lang="en-US" altLang="en-US" sz="2400" smtClean="0">
                <a:solidFill>
                  <a:srgbClr val="FF0000"/>
                </a:solidFill>
              </a:rPr>
              <a:t>conflict</a:t>
            </a:r>
            <a:r>
              <a:rPr lang="en-US" altLang="en-US" sz="2400" smtClean="0"/>
              <a:t> between the US and communist Vietnam? </a:t>
            </a:r>
            <a:r>
              <a:rPr lang="en-US" altLang="en-US" sz="1400" smtClean="0"/>
              <a:t/>
            </a:r>
            <a:br>
              <a:rPr lang="en-US" altLang="en-US" sz="1400" smtClean="0"/>
            </a:br>
            <a:r>
              <a:rPr lang="en-US" altLang="en-US" sz="1400" smtClean="0"/>
              <a:t>  </a:t>
            </a:r>
            <a:br>
              <a:rPr lang="en-US" altLang="en-US" sz="1400" smtClean="0"/>
            </a:br>
            <a:r>
              <a:rPr lang="en-US" altLang="en-US" sz="2400" smtClean="0"/>
              <a:t>How did the Vietnam war </a:t>
            </a:r>
            <a:r>
              <a:rPr lang="en-US" altLang="en-US" sz="2400" smtClean="0">
                <a:solidFill>
                  <a:schemeClr val="folHlink"/>
                </a:solidFill>
              </a:rPr>
              <a:t>change</a:t>
            </a:r>
            <a:r>
              <a:rPr lang="en-US" altLang="en-US" sz="2400" smtClean="0"/>
              <a:t> life in both the United States and Vietnam?</a:t>
            </a:r>
            <a:br>
              <a:rPr lang="en-US" altLang="en-US" sz="2400" smtClean="0"/>
            </a:br>
            <a:r>
              <a:rPr lang="en-US" altLang="en-US" sz="1400" smtClean="0"/>
              <a:t/>
            </a:r>
            <a:br>
              <a:rPr lang="en-US" altLang="en-US" sz="1400" smtClean="0"/>
            </a:br>
            <a:r>
              <a:rPr lang="en-US" altLang="en-US" sz="2400" smtClean="0"/>
              <a:t>  </a:t>
            </a:r>
            <a:br>
              <a:rPr lang="en-US" altLang="en-US" sz="2400" smtClean="0"/>
            </a:br>
            <a:endParaRPr lang="en-US" altLang="en-US" sz="2400" smtClean="0"/>
          </a:p>
        </p:txBody>
      </p:sp>
      <p:sp>
        <p:nvSpPr>
          <p:cNvPr id="41987" name="Rectangle 3"/>
          <p:cNvSpPr>
            <a:spLocks noGrp="1" noChangeArrowheads="1"/>
          </p:cNvSpPr>
          <p:nvPr>
            <p:ph type="subTitle" idx="1"/>
          </p:nvPr>
        </p:nvSpPr>
        <p:spPr>
          <a:xfrm>
            <a:off x="3810000" y="228600"/>
            <a:ext cx="5334000" cy="609600"/>
          </a:xfrm>
          <a:solidFill>
            <a:srgbClr val="FFCC00"/>
          </a:solidFill>
        </p:spPr>
        <p:txBody>
          <a:bodyPr/>
          <a:lstStyle/>
          <a:p>
            <a:pPr eaLnBrk="1" hangingPunct="1"/>
            <a:r>
              <a:rPr lang="en-US" altLang="en-US" sz="3300" smtClean="0"/>
              <a:t>Conflict Creates Change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solidFill>
            <a:srgbClr val="FFFF00"/>
          </a:solidFill>
        </p:spPr>
        <p:txBody>
          <a:bodyPr/>
          <a:lstStyle/>
          <a:p>
            <a:pPr eaLnBrk="1" hangingPunct="1"/>
            <a:r>
              <a:rPr lang="en-US" altLang="en-US" sz="4000" smtClean="0"/>
              <a:t>Compare and Contrast</a:t>
            </a:r>
            <a:br>
              <a:rPr lang="en-US" altLang="en-US" sz="4000" smtClean="0"/>
            </a:br>
            <a:r>
              <a:rPr lang="en-US" altLang="en-US" sz="3800" smtClean="0"/>
              <a:t>KOREAN WAR and VIETNAM WAR</a:t>
            </a:r>
          </a:p>
        </p:txBody>
      </p:sp>
      <p:sp>
        <p:nvSpPr>
          <p:cNvPr id="43011" name="Oval 3"/>
          <p:cNvSpPr>
            <a:spLocks noChangeArrowheads="1"/>
          </p:cNvSpPr>
          <p:nvPr/>
        </p:nvSpPr>
        <p:spPr bwMode="auto">
          <a:xfrm>
            <a:off x="533400" y="2438400"/>
            <a:ext cx="5105400" cy="3657600"/>
          </a:xfrm>
          <a:prstGeom prst="ellipse">
            <a:avLst/>
          </a:prstGeom>
          <a:solidFill>
            <a:schemeClr val="accent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3012" name="Oval 4"/>
          <p:cNvSpPr>
            <a:spLocks noChangeArrowheads="1"/>
          </p:cNvSpPr>
          <p:nvPr/>
        </p:nvSpPr>
        <p:spPr bwMode="auto">
          <a:xfrm>
            <a:off x="3505200" y="2362200"/>
            <a:ext cx="5105400" cy="3657600"/>
          </a:xfrm>
          <a:prstGeom prst="ellipse">
            <a:avLst/>
          </a:prstGeom>
          <a:solidFill>
            <a:schemeClr val="accent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3013" name="Text Box 5"/>
          <p:cNvSpPr txBox="1">
            <a:spLocks noChangeArrowheads="1"/>
          </p:cNvSpPr>
          <p:nvPr/>
        </p:nvSpPr>
        <p:spPr bwMode="auto">
          <a:xfrm>
            <a:off x="1905000" y="1905000"/>
            <a:ext cx="2286000"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chemeClr val="bg1"/>
                </a:solidFill>
              </a:rPr>
              <a:t> KOREAN WAR</a:t>
            </a:r>
          </a:p>
        </p:txBody>
      </p:sp>
      <p:sp>
        <p:nvSpPr>
          <p:cNvPr id="43014" name="Text Box 6"/>
          <p:cNvSpPr txBox="1">
            <a:spLocks noChangeArrowheads="1"/>
          </p:cNvSpPr>
          <p:nvPr/>
        </p:nvSpPr>
        <p:spPr bwMode="auto">
          <a:xfrm>
            <a:off x="5181600" y="1905000"/>
            <a:ext cx="2209800" cy="3667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chemeClr val="bg1"/>
                </a:solidFill>
              </a:rPr>
              <a:t>VIETNAM WAR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solidFill>
            <a:srgbClr val="FFFF00"/>
          </a:solidFill>
        </p:spPr>
        <p:txBody>
          <a:bodyPr/>
          <a:lstStyle/>
          <a:p>
            <a:pPr eaLnBrk="1" hangingPunct="1"/>
            <a:r>
              <a:rPr lang="en-US" altLang="en-US" sz="4000" smtClean="0"/>
              <a:t>Compare and Contrast</a:t>
            </a:r>
            <a:br>
              <a:rPr lang="en-US" altLang="en-US" sz="4000" smtClean="0"/>
            </a:br>
            <a:r>
              <a:rPr lang="en-US" altLang="en-US" sz="3800" smtClean="0"/>
              <a:t>KOREAN WAR and VIETNAM WAR</a:t>
            </a:r>
          </a:p>
        </p:txBody>
      </p:sp>
      <p:sp>
        <p:nvSpPr>
          <p:cNvPr id="44035" name="Oval 3"/>
          <p:cNvSpPr>
            <a:spLocks noChangeArrowheads="1"/>
          </p:cNvSpPr>
          <p:nvPr/>
        </p:nvSpPr>
        <p:spPr bwMode="auto">
          <a:xfrm>
            <a:off x="533400" y="2438400"/>
            <a:ext cx="5105400" cy="3657600"/>
          </a:xfrm>
          <a:prstGeom prst="ellipse">
            <a:avLst/>
          </a:prstGeom>
          <a:solidFill>
            <a:schemeClr val="accent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4036" name="Oval 4"/>
          <p:cNvSpPr>
            <a:spLocks noChangeArrowheads="1"/>
          </p:cNvSpPr>
          <p:nvPr/>
        </p:nvSpPr>
        <p:spPr bwMode="auto">
          <a:xfrm>
            <a:off x="3505200" y="2362200"/>
            <a:ext cx="5105400" cy="3657600"/>
          </a:xfrm>
          <a:prstGeom prst="ellipse">
            <a:avLst/>
          </a:prstGeom>
          <a:solidFill>
            <a:schemeClr val="accent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4037" name="Text Box 5"/>
          <p:cNvSpPr txBox="1">
            <a:spLocks noChangeArrowheads="1"/>
          </p:cNvSpPr>
          <p:nvPr/>
        </p:nvSpPr>
        <p:spPr bwMode="auto">
          <a:xfrm>
            <a:off x="1905000" y="1905000"/>
            <a:ext cx="2286000"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chemeClr val="bg1"/>
                </a:solidFill>
              </a:rPr>
              <a:t> KOREAN WAR</a:t>
            </a:r>
          </a:p>
        </p:txBody>
      </p:sp>
      <p:sp>
        <p:nvSpPr>
          <p:cNvPr id="44038" name="Text Box 6"/>
          <p:cNvSpPr txBox="1">
            <a:spLocks noChangeArrowheads="1"/>
          </p:cNvSpPr>
          <p:nvPr/>
        </p:nvSpPr>
        <p:spPr bwMode="auto">
          <a:xfrm>
            <a:off x="5181600" y="1905000"/>
            <a:ext cx="2209800" cy="3667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chemeClr val="bg1"/>
                </a:solidFill>
              </a:rPr>
              <a:t>VIETNAM WAR</a:t>
            </a:r>
          </a:p>
        </p:txBody>
      </p:sp>
      <p:sp>
        <p:nvSpPr>
          <p:cNvPr id="44039" name="Text Box 7"/>
          <p:cNvSpPr txBox="1">
            <a:spLocks noChangeArrowheads="1"/>
          </p:cNvSpPr>
          <p:nvPr/>
        </p:nvSpPr>
        <p:spPr bwMode="auto">
          <a:xfrm>
            <a:off x="3581400" y="2819400"/>
            <a:ext cx="19050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buFontTx/>
              <a:buChar char="•"/>
            </a:pPr>
            <a:r>
              <a:rPr lang="en-US" altLang="en-US" sz="1200"/>
              <a:t> Civil war over government (communism vs democracy) </a:t>
            </a:r>
          </a:p>
          <a:p>
            <a:pPr algn="ctr" eaLnBrk="1" hangingPunct="1">
              <a:spcBef>
                <a:spcPct val="50000"/>
              </a:spcBef>
              <a:buFontTx/>
              <a:buChar char="•"/>
            </a:pPr>
            <a:r>
              <a:rPr lang="en-US" altLang="en-US" sz="1200"/>
              <a:t> US involved in conflict to contain the spread of communism</a:t>
            </a:r>
          </a:p>
          <a:p>
            <a:pPr algn="ctr" eaLnBrk="1" hangingPunct="1">
              <a:spcBef>
                <a:spcPct val="50000"/>
              </a:spcBef>
              <a:buFontTx/>
              <a:buChar char="•"/>
            </a:pPr>
            <a:r>
              <a:rPr lang="en-US" altLang="en-US" sz="1200"/>
              <a:t> Both communist revolutions supported by China and the Soviet Union</a:t>
            </a:r>
          </a:p>
          <a:p>
            <a:pPr algn="ctr" eaLnBrk="1" hangingPunct="1">
              <a:spcBef>
                <a:spcPct val="50000"/>
              </a:spcBef>
              <a:buFontTx/>
              <a:buChar char="•"/>
            </a:pPr>
            <a:r>
              <a:rPr lang="en-US" altLang="en-US" sz="1200"/>
              <a:t> Communist governments remain in North Korea and Vietnam</a:t>
            </a:r>
          </a:p>
        </p:txBody>
      </p:sp>
      <p:sp>
        <p:nvSpPr>
          <p:cNvPr id="44040" name="Text Box 8"/>
          <p:cNvSpPr txBox="1">
            <a:spLocks noChangeArrowheads="1"/>
          </p:cNvSpPr>
          <p:nvPr/>
        </p:nvSpPr>
        <p:spPr bwMode="auto">
          <a:xfrm>
            <a:off x="990600" y="3048000"/>
            <a:ext cx="2667000"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altLang="en-US" sz="1300"/>
              <a:t> UNITED STATES WAS ABLE TO STOP THE SPREAD OF COMMUNISM FROM CONTROLLING SOUTH KOREA </a:t>
            </a:r>
          </a:p>
          <a:p>
            <a:pPr eaLnBrk="1" hangingPunct="1">
              <a:spcBef>
                <a:spcPct val="50000"/>
              </a:spcBef>
              <a:buFontTx/>
              <a:buChar char="•"/>
            </a:pPr>
            <a:r>
              <a:rPr lang="en-US" altLang="en-US" sz="1300"/>
              <a:t>TODAY, THE KOREAN PENINSULA IS DIVIDED BETWEEN DEMOCRATIC SOUTH KOREA AND COMMUNIST NORTH KOREA</a:t>
            </a:r>
          </a:p>
          <a:p>
            <a:pPr eaLnBrk="1" hangingPunct="1">
              <a:spcBef>
                <a:spcPct val="50000"/>
              </a:spcBef>
              <a:buFontTx/>
              <a:buChar char="•"/>
            </a:pPr>
            <a:r>
              <a:rPr lang="en-US" altLang="en-US" sz="1300"/>
              <a:t>KOREAN WAR IS KNOWN AS THE FORGOTTEN WAR </a:t>
            </a:r>
          </a:p>
        </p:txBody>
      </p:sp>
      <p:sp>
        <p:nvSpPr>
          <p:cNvPr id="44041" name="Text Box 9"/>
          <p:cNvSpPr txBox="1">
            <a:spLocks noChangeArrowheads="1"/>
          </p:cNvSpPr>
          <p:nvPr/>
        </p:nvSpPr>
        <p:spPr bwMode="auto">
          <a:xfrm>
            <a:off x="5638800" y="2667000"/>
            <a:ext cx="2667000" cy="32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altLang="en-US" sz="1300"/>
              <a:t> UNITED STATES WAS NOT ABLE TO STOP THE SPREAD OF COMMUNISM FROM CONTROLLING SOUTH VIETNAM</a:t>
            </a:r>
          </a:p>
          <a:p>
            <a:pPr eaLnBrk="1" hangingPunct="1">
              <a:spcBef>
                <a:spcPct val="50000"/>
              </a:spcBef>
              <a:buFontTx/>
              <a:buChar char="•"/>
            </a:pPr>
            <a:r>
              <a:rPr lang="en-US" altLang="en-US" sz="1300"/>
              <a:t>TODAY, ALL OF VIETNAM IS REUNIFIED UNDER A COMMUNIST GOVERNMENT</a:t>
            </a:r>
          </a:p>
          <a:p>
            <a:pPr eaLnBrk="1" hangingPunct="1">
              <a:spcBef>
                <a:spcPct val="50000"/>
              </a:spcBef>
              <a:buFontTx/>
              <a:buChar char="•"/>
            </a:pPr>
            <a:r>
              <a:rPr lang="en-US" altLang="en-US" sz="1300"/>
              <a:t> MANY AMERICANS REMEMBER THE VIETNAM WAR BECAUSE OF CONTROVERSIES, WAR CASUALTIES, AND FAILURE TO STOP THE SPREAD OF COMMUNISM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solidFill>
                  <a:srgbClr val="99CCFF"/>
                </a:solidFill>
              </a:rPr>
              <a:t>SUMMARIZING ACTIVITY</a:t>
            </a:r>
          </a:p>
        </p:txBody>
      </p:sp>
      <p:sp>
        <p:nvSpPr>
          <p:cNvPr id="45059" name="Rectangle 3"/>
          <p:cNvSpPr>
            <a:spLocks noGrp="1" noChangeArrowheads="1"/>
          </p:cNvSpPr>
          <p:nvPr>
            <p:ph type="body" idx="1"/>
          </p:nvPr>
        </p:nvSpPr>
        <p:spPr/>
        <p:txBody>
          <a:bodyPr/>
          <a:lstStyle/>
          <a:p>
            <a:pPr eaLnBrk="1" hangingPunct="1"/>
            <a:r>
              <a:rPr lang="en-US" altLang="en-US" smtClean="0"/>
              <a:t>Explain the reasons for United States foreign involvement in Korea and Vietnam.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81000" y="533400"/>
            <a:ext cx="8229600" cy="1470025"/>
          </a:xfrm>
        </p:spPr>
        <p:txBody>
          <a:bodyPr/>
          <a:lstStyle/>
          <a:p>
            <a:pPr eaLnBrk="1" hangingPunct="1"/>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z="3600" smtClean="0"/>
              <a:t/>
            </a:r>
            <a:br>
              <a:rPr lang="en-US" altLang="en-US" sz="3600" smtClean="0"/>
            </a:br>
            <a:r>
              <a:rPr lang="en-US" altLang="en-US" sz="3600" smtClean="0"/>
              <a:t/>
            </a:r>
            <a:br>
              <a:rPr lang="en-US" altLang="en-US" sz="3600" smtClean="0"/>
            </a:br>
            <a:r>
              <a:rPr lang="en-US" altLang="en-US" sz="3600" smtClean="0"/>
              <a:t/>
            </a:r>
            <a:br>
              <a:rPr lang="en-US" altLang="en-US" sz="3600" smtClean="0"/>
            </a:br>
            <a:r>
              <a:rPr lang="en-US" altLang="en-US" sz="3600" smtClean="0"/>
              <a:t/>
            </a:r>
            <a:br>
              <a:rPr lang="en-US" altLang="en-US" sz="3600" smtClean="0"/>
            </a:br>
            <a:r>
              <a:rPr lang="en-US" altLang="en-US" sz="3600" smtClean="0">
                <a:solidFill>
                  <a:srgbClr val="99CCFF"/>
                </a:solidFill>
              </a:rPr>
              <a:t>SS7H3e</a:t>
            </a:r>
            <a:br>
              <a:rPr lang="en-US" altLang="en-US" sz="3600" smtClean="0">
                <a:solidFill>
                  <a:srgbClr val="99CCFF"/>
                </a:solidFill>
              </a:rPr>
            </a:br>
            <a:r>
              <a:rPr lang="en-US" altLang="en-US" smtClean="0"/>
              <a:t>Explain the reasons for foreign involvement in Korea and Vietnam in terms of containment of Communism. .</a:t>
            </a:r>
            <a:r>
              <a:rPr lang="en-US" altLang="en-US" sz="3600" smtClean="0"/>
              <a:t> </a:t>
            </a:r>
            <a:br>
              <a:rPr lang="en-US" altLang="en-US" sz="3600" smtClean="0"/>
            </a:br>
            <a:endParaRPr lang="en-US" altLang="en-US" sz="3600" smtClean="0"/>
          </a:p>
        </p:txBody>
      </p:sp>
      <p:sp>
        <p:nvSpPr>
          <p:cNvPr id="46083" name="Rectangle 3"/>
          <p:cNvSpPr>
            <a:spLocks noGrp="1" noChangeArrowheads="1"/>
          </p:cNvSpPr>
          <p:nvPr>
            <p:ph type="subTitle" idx="1"/>
          </p:nvPr>
        </p:nvSpPr>
        <p:spPr>
          <a:xfrm>
            <a:off x="1295400" y="4876800"/>
            <a:ext cx="6400800" cy="990600"/>
          </a:xfrm>
        </p:spPr>
        <p:txBody>
          <a:bodyPr/>
          <a:lstStyle/>
          <a:p>
            <a:pPr eaLnBrk="1" hangingPunct="1">
              <a:lnSpc>
                <a:spcPct val="80000"/>
              </a:lnSpc>
            </a:pPr>
            <a:r>
              <a:rPr lang="en-US" altLang="en-US" sz="2400" smtClean="0">
                <a:solidFill>
                  <a:srgbClr val="FFCC00"/>
                </a:solidFill>
              </a:rPr>
              <a:t>Concepts:</a:t>
            </a:r>
          </a:p>
          <a:p>
            <a:pPr eaLnBrk="1" hangingPunct="1">
              <a:lnSpc>
                <a:spcPct val="80000"/>
              </a:lnSpc>
            </a:pPr>
            <a:r>
              <a:rPr lang="en-US" altLang="en-US" sz="2400" smtClean="0">
                <a:solidFill>
                  <a:srgbClr val="FFCC00"/>
                </a:solidFill>
              </a:rPr>
              <a:t>Conflict Creates Change</a:t>
            </a:r>
          </a:p>
          <a:p>
            <a:pPr eaLnBrk="1" hangingPunct="1">
              <a:lnSpc>
                <a:spcPct val="80000"/>
              </a:lnSpc>
            </a:pPr>
            <a:r>
              <a:rPr lang="en-US" altLang="en-US" sz="2400" smtClean="0">
                <a:solidFill>
                  <a:srgbClr val="FFCC00"/>
                </a:solidFill>
              </a:rPr>
              <a:t>Conflict Resolution</a:t>
            </a:r>
          </a:p>
          <a:p>
            <a:pPr eaLnBrk="1" hangingPunct="1">
              <a:lnSpc>
                <a:spcPct val="80000"/>
              </a:lnSpc>
            </a:pPr>
            <a:endParaRPr lang="en-US" altLang="en-US" sz="2400" smtClean="0">
              <a:solidFill>
                <a:srgbClr val="FFCC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Southeast Asia map"/>
          <p:cNvPicPr>
            <a:picLocks noChangeAspect="1" noChangeArrowheads="1"/>
          </p:cNvPicPr>
          <p:nvPr/>
        </p:nvPicPr>
        <p:blipFill>
          <a:blip r:embed="rId2">
            <a:extLst>
              <a:ext uri="{28A0092B-C50C-407E-A947-70E740481C1C}">
                <a14:useLocalDpi xmlns:a14="http://schemas.microsoft.com/office/drawing/2010/main" val="0"/>
              </a:ext>
            </a:extLst>
          </a:blip>
          <a:srcRect l="14310" t="14015" r="41626" b="52554"/>
          <a:stretch>
            <a:fillRect/>
          </a:stretch>
        </p:blipFill>
        <p:spPr bwMode="auto">
          <a:xfrm>
            <a:off x="0" y="-160338"/>
            <a:ext cx="9144000" cy="772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5400" b="1" smtClean="0">
                <a:solidFill>
                  <a:srgbClr val="00CC00"/>
                </a:solidFill>
              </a:rPr>
              <a:t>Vietnam</a:t>
            </a:r>
            <a:r>
              <a:rPr lang="en-US" altLang="en-US" sz="5400" b="1" smtClean="0"/>
              <a:t> </a:t>
            </a:r>
            <a:r>
              <a:rPr lang="en-US" altLang="en-US" sz="5400" b="1" smtClean="0">
                <a:solidFill>
                  <a:srgbClr val="FF0000"/>
                </a:solidFill>
              </a:rPr>
              <a:t>War</a:t>
            </a:r>
          </a:p>
        </p:txBody>
      </p:sp>
      <p:sp>
        <p:nvSpPr>
          <p:cNvPr id="11267" name="Rectangle 3"/>
          <p:cNvSpPr>
            <a:spLocks noGrp="1" noChangeArrowheads="1"/>
          </p:cNvSpPr>
          <p:nvPr>
            <p:ph type="body" idx="1"/>
          </p:nvPr>
        </p:nvSpPr>
        <p:spPr>
          <a:xfrm>
            <a:off x="609600" y="1524000"/>
            <a:ext cx="7848600" cy="4343400"/>
          </a:xfrm>
        </p:spPr>
        <p:txBody>
          <a:bodyPr/>
          <a:lstStyle/>
          <a:p>
            <a:pPr algn="ctr" eaLnBrk="1" hangingPunct="1">
              <a:buFontTx/>
              <a:buNone/>
            </a:pPr>
            <a:r>
              <a:rPr lang="en-US" altLang="en-US" sz="5400" smtClean="0"/>
              <a:t>	</a:t>
            </a:r>
            <a:r>
              <a:rPr lang="en-US" altLang="en-US" sz="2400" smtClean="0"/>
              <a:t>after WWII, the Japanese were forced to leave Southeast Asia; the French saw this as an opportunity to reclaim Indo-China (Vietnam, Laos, Cambodia); the Vietnamese, however, wanted self-rule; the French were defeated and an international peace conference divided Vietnam at the 17th Parallel (N); non-communist South Vietnam fought against communist North Vietnam for control of the country; North Vietnam was supported by China and the Soviet Union; South Vietnam was supported by the U.S.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oldWarComp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813"/>
            <a:ext cx="7924800"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rgbClr val="FF0000"/>
          </a:solidFill>
        </p:spPr>
        <p:txBody>
          <a:bodyPr/>
          <a:lstStyle/>
          <a:p>
            <a:pPr eaLnBrk="1" hangingPunct="1"/>
            <a:r>
              <a:rPr lang="en-US" altLang="en-US" sz="3600" b="1" smtClean="0">
                <a:solidFill>
                  <a:schemeClr val="bg1"/>
                </a:solidFill>
              </a:rPr>
              <a:t>1960s and early 1970s: </a:t>
            </a:r>
            <a:br>
              <a:rPr lang="en-US" altLang="en-US" sz="3600" b="1" smtClean="0">
                <a:solidFill>
                  <a:schemeClr val="bg1"/>
                </a:solidFill>
              </a:rPr>
            </a:br>
            <a:r>
              <a:rPr lang="en-US" altLang="en-US" sz="3600" b="1" smtClean="0">
                <a:solidFill>
                  <a:schemeClr val="bg1"/>
                </a:solidFill>
              </a:rPr>
              <a:t>The Vietnam War</a:t>
            </a:r>
          </a:p>
        </p:txBody>
      </p:sp>
      <p:sp>
        <p:nvSpPr>
          <p:cNvPr id="13315" name="Rectangle 3"/>
          <p:cNvSpPr>
            <a:spLocks noGrp="1" noChangeArrowheads="1"/>
          </p:cNvSpPr>
          <p:nvPr>
            <p:ph type="body" sz="half" idx="1"/>
          </p:nvPr>
        </p:nvSpPr>
        <p:spPr>
          <a:xfrm>
            <a:off x="0" y="1676400"/>
            <a:ext cx="6248400" cy="4953000"/>
          </a:xfrm>
          <a:solidFill>
            <a:srgbClr val="FFFF66"/>
          </a:solidFill>
        </p:spPr>
        <p:txBody>
          <a:bodyPr/>
          <a:lstStyle/>
          <a:p>
            <a:pPr eaLnBrk="1" hangingPunct="1">
              <a:lnSpc>
                <a:spcPct val="90000"/>
              </a:lnSpc>
            </a:pPr>
            <a:r>
              <a:rPr lang="en-US" altLang="en-US" sz="2400" smtClean="0"/>
              <a:t>With a goal of stopping the spread of communism (policy of containment)         in Southeast Asia – the United States replaced France in South Vietnam after France was unable to keep Vietnam as a colony.</a:t>
            </a:r>
          </a:p>
          <a:p>
            <a:pPr eaLnBrk="1" hangingPunct="1">
              <a:lnSpc>
                <a:spcPct val="90000"/>
              </a:lnSpc>
              <a:buFontTx/>
              <a:buNone/>
            </a:pPr>
            <a:endParaRPr lang="en-US" altLang="en-US" sz="2400" smtClean="0"/>
          </a:p>
          <a:p>
            <a:pPr eaLnBrk="1" hangingPunct="1">
              <a:lnSpc>
                <a:spcPct val="90000"/>
              </a:lnSpc>
            </a:pPr>
            <a:r>
              <a:rPr lang="en-US" altLang="en-US" sz="2400" smtClean="0"/>
              <a:t>North Vietnamese leader Ho Chi Minh was determined to reunite Vietnam under a communist government, while U.S. President Lyndon B. Johnson was determined to prevent the spread of communism into South Vietnam.</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650" y="1676400"/>
            <a:ext cx="29273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rgbClr val="FF0000"/>
          </a:solidFill>
        </p:spPr>
        <p:txBody>
          <a:bodyPr/>
          <a:lstStyle/>
          <a:p>
            <a:pPr eaLnBrk="1" hangingPunct="1"/>
            <a:r>
              <a:rPr lang="en-US" altLang="en-US" sz="3600" b="1" smtClean="0">
                <a:solidFill>
                  <a:schemeClr val="bg1"/>
                </a:solidFill>
              </a:rPr>
              <a:t> The Vietnam War Causes</a:t>
            </a:r>
          </a:p>
        </p:txBody>
      </p:sp>
      <p:sp>
        <p:nvSpPr>
          <p:cNvPr id="14339" name="Rectangle 3"/>
          <p:cNvSpPr>
            <a:spLocks noGrp="1" noChangeArrowheads="1"/>
          </p:cNvSpPr>
          <p:nvPr>
            <p:ph type="body" sz="half" idx="1"/>
          </p:nvPr>
        </p:nvSpPr>
        <p:spPr>
          <a:xfrm>
            <a:off x="457200" y="1828800"/>
            <a:ext cx="4267200" cy="4648200"/>
          </a:xfrm>
          <a:solidFill>
            <a:srgbClr val="FFFF66"/>
          </a:solidFill>
        </p:spPr>
        <p:txBody>
          <a:bodyPr/>
          <a:lstStyle/>
          <a:p>
            <a:pPr marL="533400" indent="-533400" eaLnBrk="1" hangingPunct="1">
              <a:lnSpc>
                <a:spcPct val="90000"/>
              </a:lnSpc>
            </a:pPr>
            <a:r>
              <a:rPr lang="en-US" altLang="en-US" smtClean="0"/>
              <a:t>The policy of containment by western democracies to keep communism from spreading in Asia created more Cold War tensions, also part of the Domino Theory.</a:t>
            </a:r>
          </a:p>
        </p:txBody>
      </p:sp>
      <p:sp>
        <p:nvSpPr>
          <p:cNvPr id="14340" name="Rectangle 4"/>
          <p:cNvSpPr>
            <a:spLocks noGrp="1" noChangeArrowheads="1"/>
          </p:cNvSpPr>
          <p:nvPr>
            <p:ph sz="half" idx="2"/>
          </p:nvPr>
        </p:nvSpPr>
        <p:spPr/>
        <p:txBody>
          <a:bodyPr/>
          <a:lstStyle/>
          <a:p>
            <a:pPr eaLnBrk="1" hangingPunct="1">
              <a:lnSpc>
                <a:spcPct val="90000"/>
              </a:lnSpc>
            </a:pPr>
            <a:endParaRPr lang="en-US" altLang="en-US" sz="2800" smtClean="0"/>
          </a:p>
        </p:txBody>
      </p:sp>
      <p:pic>
        <p:nvPicPr>
          <p:cNvPr id="14341" name="Picture 5" descr="cold_war_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28800"/>
            <a:ext cx="3706813"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Text Box 3"/>
          <p:cNvSpPr txBox="1">
            <a:spLocks noChangeArrowheads="1"/>
          </p:cNvSpPr>
          <p:nvPr/>
        </p:nvSpPr>
        <p:spPr bwMode="auto">
          <a:xfrm>
            <a:off x="0" y="0"/>
            <a:ext cx="2819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chemeClr val="bg1"/>
                </a:solidFill>
              </a:rPr>
              <a:t>Even the president of the United States needs to know their geography.  Here, JFK points to Indo-China and the threat of communism.</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CAC Futura Casual"/>
        <a:ea typeface=""/>
        <a:cs typeface=""/>
      </a:majorFont>
      <a:minorFont>
        <a:latin typeface="CAC Futura Casu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chalkboard">
  <a:themeElements>
    <a:clrScheme name="echalkbo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chalkboard">
      <a:majorFont>
        <a:latin typeface="CAC Futura Casual"/>
        <a:ea typeface=""/>
        <a:cs typeface=""/>
      </a:majorFont>
      <a:minorFont>
        <a:latin typeface="CAC Futura Casu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halkboar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chalkbo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chalkboar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chalkboar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chalkbo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chalkbo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chalkbo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Swis721 Ex BT"/>
        <a:ea typeface=""/>
        <a:cs typeface=""/>
      </a:majorFont>
      <a:minorFont>
        <a:latin typeface="Swis721 Ex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6</TotalTime>
  <Words>496</Words>
  <Application>Microsoft Office PowerPoint</Application>
  <PresentationFormat>On-screen Show (4:3)</PresentationFormat>
  <Paragraphs>72</Paragraphs>
  <Slides>39</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39</vt:i4>
      </vt:variant>
    </vt:vector>
  </HeadingPairs>
  <TitlesOfParts>
    <vt:vector size="50" baseType="lpstr">
      <vt:lpstr>Arial</vt:lpstr>
      <vt:lpstr>Bullpen 3D</vt:lpstr>
      <vt:lpstr>CAC Futura Casual</vt:lpstr>
      <vt:lpstr>Swis721 Ex BT</vt:lpstr>
      <vt:lpstr>Times New Roman</vt:lpstr>
      <vt:lpstr>Wingdings</vt:lpstr>
      <vt:lpstr>Default Design</vt:lpstr>
      <vt:lpstr>1_Default Design</vt:lpstr>
      <vt:lpstr>4_Default Design</vt:lpstr>
      <vt:lpstr>echalkboard</vt:lpstr>
      <vt:lpstr>3_Default Design</vt:lpstr>
      <vt:lpstr>       SS7H3e Explain the reasons for foreign involvement in Korea and Vietnam in terms of containment of Communism. .  </vt:lpstr>
      <vt:lpstr>  The student will understand that when there is conflict between or within societies, change is the result.  When you have conflicts with your friends does it change your friendship?     Can change have intended and / or unintended consequences?    Can change be positive  and / or negative? </vt:lpstr>
      <vt:lpstr>  The student will understand that when there is conflict between or within societies, change is the result.  Was there conflict between  Vietnam and France?     How did the Vietnamese gain their independence?    Did ALL Vietnamese people want communism as the form of government? </vt:lpstr>
      <vt:lpstr>PowerPoint Presentation</vt:lpstr>
      <vt:lpstr>Vietnam War</vt:lpstr>
      <vt:lpstr>PowerPoint Presentation</vt:lpstr>
      <vt:lpstr>1960s and early 1970s:  The Vietnam War</vt:lpstr>
      <vt:lpstr> The Vietnam War Causes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CASUALTIES OF WAR</vt:lpstr>
      <vt:lpstr>PowerPoint Presentation</vt:lpstr>
      <vt:lpstr>PowerPoint Presentation</vt:lpstr>
      <vt:lpstr>PowerPoint Presentation</vt:lpstr>
      <vt:lpstr>PowerPoint Presentation</vt:lpstr>
      <vt:lpstr>HOW THE VIETNAM WAR  WAS LOST</vt:lpstr>
      <vt:lpstr>PowerPoint Presentation</vt:lpstr>
      <vt:lpstr>PowerPoint Presentation</vt:lpstr>
      <vt:lpstr>PowerPoint Presentation</vt:lpstr>
      <vt:lpstr>PowerPoint Presentation</vt:lpstr>
      <vt:lpstr>PowerPoint Presentation</vt:lpstr>
      <vt:lpstr>PowerPoint Presentation</vt:lpstr>
      <vt:lpstr>Vietnam War </vt:lpstr>
      <vt:lpstr>DRAWING CONCLUSIONS</vt:lpstr>
      <vt:lpstr>DRAWING CONCLUSIONS</vt:lpstr>
      <vt:lpstr>WHAT  IF ???</vt:lpstr>
      <vt:lpstr>WHAT  IF ???</vt:lpstr>
      <vt:lpstr>  The student will understand that when there is conflict between or within societies, change is the result.  What are some examples of conflict between the US and communist Vietnam?     How did the Vietnam war change life in both the United States and Vietnam?     </vt:lpstr>
      <vt:lpstr>Compare and Contrast KOREAN WAR and VIETNAM WAR</vt:lpstr>
      <vt:lpstr>Compare and Contrast KOREAN WAR and VIETNAM WAR</vt:lpstr>
      <vt:lpstr>SUMMARIZING ACTIVITY</vt:lpstr>
      <vt:lpstr>       SS7H3e Explain the reasons for foreign involvement in Korea and Vietnam in terms of containment of Communism. .  </vt:lpstr>
    </vt:vector>
  </TitlesOfParts>
  <Company>PCSD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SS7H3e Explain the reasons for foreign involvement in Korea and Vietnam in terms of containment of Communism. .</dc:title>
  <dc:creator>Paulding Co School District</dc:creator>
  <cp:lastModifiedBy>Samaha, James</cp:lastModifiedBy>
  <cp:revision>2</cp:revision>
  <dcterms:created xsi:type="dcterms:W3CDTF">2009-03-18T14:31:30Z</dcterms:created>
  <dcterms:modified xsi:type="dcterms:W3CDTF">2018-02-08T01:35:56Z</dcterms:modified>
</cp:coreProperties>
</file>