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91FC8F8-FA7A-4ACC-B258-5C83159B9A4E}"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91FC8F8-FA7A-4ACC-B258-5C83159B9A4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E6C912-2929-4816-B688-AA7C29960E30}"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FC8F8-FA7A-4ACC-B258-5C83159B9A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6E6C912-2929-4816-B688-AA7C29960E30}" type="datetimeFigureOut">
              <a:rPr lang="en-US" smtClean="0"/>
              <a:pPr/>
              <a:t>10/24/2017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91FC8F8-FA7A-4ACC-B258-5C83159B9A4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VASCO NUNEZ DE BALBOA</a:t>
            </a:r>
            <a:endParaRPr lang="en-US" dirty="0"/>
          </a:p>
        </p:txBody>
      </p:sp>
      <p:sp>
        <p:nvSpPr>
          <p:cNvPr id="3" name="Subtitle 2"/>
          <p:cNvSpPr>
            <a:spLocks noGrp="1"/>
          </p:cNvSpPr>
          <p:nvPr>
            <p:ph type="subTitle" idx="1"/>
          </p:nvPr>
        </p:nvSpPr>
        <p:spPr/>
        <p:txBody>
          <a:bodyPr/>
          <a:lstStyle/>
          <a:p>
            <a:r>
              <a:rPr lang="en-US" dirty="0" smtClean="0"/>
              <a:t>THE SPANISH EXPLOER</a:t>
            </a:r>
          </a:p>
          <a:p>
            <a:r>
              <a:rPr lang="en-US" dirty="0" smtClean="0"/>
              <a:t>BY DOMINIC ALEXANDER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3008313" cy="1162050"/>
          </a:xfrm>
        </p:spPr>
        <p:txBody>
          <a:bodyPr/>
          <a:lstStyle/>
          <a:p>
            <a:r>
              <a:rPr lang="en-US" dirty="0" smtClean="0"/>
              <a:t/>
            </a:r>
            <a:br>
              <a:rPr lang="en-US" dirty="0" smtClean="0"/>
            </a:br>
            <a:r>
              <a:rPr lang="en-US" dirty="0" smtClean="0"/>
              <a:t/>
            </a:r>
            <a:br>
              <a:rPr lang="en-US" dirty="0" smtClean="0"/>
            </a:br>
            <a:endParaRPr lang="en-US" dirty="0"/>
          </a:p>
        </p:txBody>
      </p:sp>
      <p:sp>
        <p:nvSpPr>
          <p:cNvPr id="3" name="Text Placeholder 2"/>
          <p:cNvSpPr>
            <a:spLocks noGrp="1"/>
          </p:cNvSpPr>
          <p:nvPr>
            <p:ph type="body" idx="2"/>
          </p:nvPr>
        </p:nvSpPr>
        <p:spPr>
          <a:xfrm>
            <a:off x="457200" y="1600200"/>
            <a:ext cx="3008313" cy="4602163"/>
          </a:xfrm>
        </p:spPr>
        <p:txBody>
          <a:bodyPr/>
          <a:lstStyle/>
          <a:p>
            <a:r>
              <a:rPr lang="en-US" dirty="0" smtClean="0"/>
              <a:t>This man was beheaded in  1519.He was born in </a:t>
            </a:r>
            <a:endParaRPr lang="en-US" dirty="0"/>
          </a:p>
        </p:txBody>
      </p:sp>
      <p:pic>
        <p:nvPicPr>
          <p:cNvPr id="1026" name="Picture 2" descr="C:\Users\FREstudent\Desktop\download.jpg"/>
          <p:cNvPicPr>
            <a:picLocks noGrp="1" noChangeAspect="1" noChangeArrowheads="1"/>
          </p:cNvPicPr>
          <p:nvPr>
            <p:ph sz="half" idx="1"/>
          </p:nvPr>
        </p:nvPicPr>
        <p:blipFill>
          <a:blip r:embed="rId2" cstate="print"/>
          <a:srcRect/>
          <a:stretch>
            <a:fillRect/>
          </a:stretch>
        </p:blipFill>
        <p:spPr bwMode="auto">
          <a:xfrm>
            <a:off x="3962400" y="1295400"/>
            <a:ext cx="2762250" cy="1657350"/>
          </a:xfrm>
          <a:prstGeom prst="rect">
            <a:avLst/>
          </a:prstGeom>
          <a:noFill/>
        </p:spPr>
      </p:pic>
      <p:pic>
        <p:nvPicPr>
          <p:cNvPr id="1027" name="Picture 3" descr="C:\Users\FREstudent\Desktop\download.jpg"/>
          <p:cNvPicPr>
            <a:picLocks noChangeAspect="1" noChangeArrowheads="1"/>
          </p:cNvPicPr>
          <p:nvPr/>
        </p:nvPicPr>
        <p:blipFill>
          <a:blip r:embed="rId3" cstate="print"/>
          <a:srcRect/>
          <a:stretch>
            <a:fillRect/>
          </a:stretch>
        </p:blipFill>
        <p:spPr bwMode="auto">
          <a:xfrm>
            <a:off x="3429000" y="3081528"/>
            <a:ext cx="3886200" cy="2176272"/>
          </a:xfrm>
          <a:prstGeom prst="rect">
            <a:avLst/>
          </a:prstGeom>
          <a:noFill/>
        </p:spPr>
      </p:pic>
      <p:pic>
        <p:nvPicPr>
          <p:cNvPr id="1028" name="Picture 4" descr="C:\Users\FREstudent\Desktop\download.jpg"/>
          <p:cNvPicPr>
            <a:picLocks noChangeAspect="1" noChangeArrowheads="1"/>
          </p:cNvPicPr>
          <p:nvPr/>
        </p:nvPicPr>
        <p:blipFill>
          <a:blip r:embed="rId4" cstate="print"/>
          <a:srcRect/>
          <a:stretch>
            <a:fillRect/>
          </a:stretch>
        </p:blipFill>
        <p:spPr bwMode="auto">
          <a:xfrm>
            <a:off x="6324600" y="4191000"/>
            <a:ext cx="3124200" cy="2340134"/>
          </a:xfrm>
          <a:prstGeom prst="rect">
            <a:avLst/>
          </a:prstGeom>
          <a:noFill/>
        </p:spPr>
      </p:pic>
      <p:pic>
        <p:nvPicPr>
          <p:cNvPr id="1029" name="Picture 5" descr="C:\Users\FREstudent\Desktop\download.jpg"/>
          <p:cNvPicPr>
            <a:picLocks noChangeAspect="1" noChangeArrowheads="1"/>
          </p:cNvPicPr>
          <p:nvPr/>
        </p:nvPicPr>
        <p:blipFill>
          <a:blip r:embed="rId5" cstate="print"/>
          <a:srcRect/>
          <a:stretch>
            <a:fillRect/>
          </a:stretch>
        </p:blipFill>
        <p:spPr bwMode="auto">
          <a:xfrm>
            <a:off x="6096000" y="0"/>
            <a:ext cx="2686050" cy="1695450"/>
          </a:xfrm>
          <a:prstGeom prst="rect">
            <a:avLst/>
          </a:prstGeom>
          <a:noFill/>
          <a:ln>
            <a:solidFill>
              <a:srgbClr val="FF0000"/>
            </a:solid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2"/>
          </p:nvPr>
        </p:nvSpPr>
        <p:spPr/>
        <p:txBody>
          <a:bodyPr/>
          <a:lstStyle/>
          <a:p>
            <a:r>
              <a:rPr lang="en-US" b="1" dirty="0" smtClean="0"/>
              <a:t>Vasco </a:t>
            </a:r>
            <a:r>
              <a:rPr lang="en-US" b="1" dirty="0" err="1" smtClean="0"/>
              <a:t>Núñez</a:t>
            </a:r>
            <a:r>
              <a:rPr lang="en-US" b="1" dirty="0" smtClean="0"/>
              <a:t> de Balboa</a:t>
            </a:r>
            <a:r>
              <a:rPr lang="en-US" dirty="0" smtClean="0"/>
              <a:t> (c. 1475 – around January 12–21, 1519) was a Spanish explorer, governor, and conquistador. He is best known for having crossed the Isthmus of Panama to the Pacific Ocean in 1513, becoming the first European to lead an expedition to have seen or reached the Pacific from the New World.</a:t>
            </a:r>
            <a:endParaRPr lang="en-US" dirty="0"/>
          </a:p>
        </p:txBody>
      </p:sp>
      <p:sp>
        <p:nvSpPr>
          <p:cNvPr id="4" name="Content Placeholder 3"/>
          <p:cNvSpPr>
            <a:spLocks noGrp="1"/>
          </p:cNvSpPr>
          <p:nvPr>
            <p:ph sz="half"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balboa(</a:t>
            </a:r>
            <a:r>
              <a:rPr lang="en-US" dirty="0" err="1" smtClean="0"/>
              <a:t>spanish</a:t>
            </a:r>
            <a:r>
              <a:rPr lang="en-US" dirty="0" smtClean="0"/>
              <a:t> </a:t>
            </a:r>
            <a:r>
              <a:rPr lang="en-US" dirty="0" err="1" smtClean="0"/>
              <a:t>exploer</a:t>
            </a:r>
            <a:r>
              <a:rPr lang="en-US" dirty="0" smtClean="0"/>
              <a:t>)</a:t>
            </a:r>
            <a:endParaRPr lang="en-US" dirty="0"/>
          </a:p>
        </p:txBody>
      </p:sp>
      <p:sp>
        <p:nvSpPr>
          <p:cNvPr id="3" name="Picture Placeholder 2"/>
          <p:cNvSpPr>
            <a:spLocks noGrp="1"/>
          </p:cNvSpPr>
          <p:nvPr>
            <p:ph type="pic" idx="1"/>
          </p:nvPr>
        </p:nvSpPr>
        <p:spPr>
          <a:xfrm>
            <a:off x="1752600" y="1981200"/>
            <a:ext cx="5486400" cy="3962400"/>
          </a:xfrm>
        </p:spPr>
      </p:sp>
      <p:sp>
        <p:nvSpPr>
          <p:cNvPr id="4" name="Text Placeholder 3"/>
          <p:cNvSpPr>
            <a:spLocks noGrp="1"/>
          </p:cNvSpPr>
          <p:nvPr>
            <p:ph type="body" sz="half" idx="2"/>
          </p:nvPr>
        </p:nvSpPr>
        <p:spPr/>
        <p:txBody>
          <a:bodyPr/>
          <a:lstStyle/>
          <a:p>
            <a:r>
              <a:rPr lang="en-US" dirty="0" smtClean="0"/>
              <a:t>Was a </a:t>
            </a:r>
            <a:r>
              <a:rPr lang="en-US" dirty="0" err="1" smtClean="0"/>
              <a:t>spanish</a:t>
            </a:r>
            <a:r>
              <a:rPr lang="en-US" dirty="0" smtClean="0"/>
              <a:t> </a:t>
            </a:r>
            <a:r>
              <a:rPr lang="en-US" dirty="0" err="1" smtClean="0"/>
              <a:t>exploer</a:t>
            </a:r>
            <a:r>
              <a:rPr lang="en-US" dirty="0" smtClean="0"/>
              <a:t> who found land in south </a:t>
            </a:r>
            <a:r>
              <a:rPr lang="en-US" dirty="0" err="1" smtClean="0"/>
              <a:t>america.He</a:t>
            </a:r>
            <a:r>
              <a:rPr lang="en-US" dirty="0" smtClean="0"/>
              <a:t> came from </a:t>
            </a:r>
            <a:r>
              <a:rPr lang="en-US" dirty="0" err="1" smtClean="0"/>
              <a:t>spain</a:t>
            </a:r>
            <a:r>
              <a:rPr lang="en-US" dirty="0" smtClean="0"/>
              <a:t> .</a:t>
            </a:r>
            <a:endParaRPr lang="en-US" dirty="0"/>
          </a:p>
        </p:txBody>
      </p:sp>
      <p:pic>
        <p:nvPicPr>
          <p:cNvPr id="1026" name="Picture 2" descr="C:\Users\FREstudent\Desktop\download.jpg"/>
          <p:cNvPicPr>
            <a:picLocks noChangeAspect="1" noChangeArrowheads="1"/>
          </p:cNvPicPr>
          <p:nvPr/>
        </p:nvPicPr>
        <p:blipFill>
          <a:blip r:embed="rId2" cstate="print"/>
          <a:srcRect/>
          <a:stretch>
            <a:fillRect/>
          </a:stretch>
        </p:blipFill>
        <p:spPr bwMode="auto">
          <a:xfrm>
            <a:off x="3429000" y="2971800"/>
            <a:ext cx="1914525" cy="2390775"/>
          </a:xfrm>
          <a:prstGeom prst="rect">
            <a:avLst/>
          </a:prstGeom>
          <a:noFill/>
        </p:spPr>
      </p:pic>
      <p:pic>
        <p:nvPicPr>
          <p:cNvPr id="2050" name="Picture 2" descr="C:\Users\FREstudent\Desktop\download.jpg"/>
          <p:cNvPicPr>
            <a:picLocks noChangeAspect="1" noChangeArrowheads="1"/>
          </p:cNvPicPr>
          <p:nvPr/>
        </p:nvPicPr>
        <p:blipFill>
          <a:blip r:embed="rId3" cstate="print"/>
          <a:srcRect/>
          <a:stretch>
            <a:fillRect/>
          </a:stretch>
        </p:blipFill>
        <p:spPr bwMode="auto">
          <a:xfrm>
            <a:off x="0" y="3200400"/>
            <a:ext cx="2466975" cy="184785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His life</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Balboa life</a:t>
            </a:r>
            <a:endParaRPr lang="en-US" dirty="0"/>
          </a:p>
        </p:txBody>
      </p:sp>
      <p:sp>
        <p:nvSpPr>
          <p:cNvPr id="3" name="Picture Placeholder 2"/>
          <p:cNvSpPr>
            <a:spLocks noGrp="1"/>
          </p:cNvSpPr>
          <p:nvPr>
            <p:ph type="pic" idx="1"/>
          </p:nvPr>
        </p:nvSpPr>
        <p:spPr>
          <a:xfrm>
            <a:off x="1676400" y="2286000"/>
            <a:ext cx="5486400" cy="3962400"/>
          </a:xfrm>
        </p:spPr>
      </p:sp>
      <p:sp>
        <p:nvSpPr>
          <p:cNvPr id="4" name="Text Placeholder 3"/>
          <p:cNvSpPr>
            <a:spLocks noGrp="1"/>
          </p:cNvSpPr>
          <p:nvPr>
            <p:ph type="body" sz="half" idx="2"/>
          </p:nvPr>
        </p:nvSpPr>
        <p:spPr>
          <a:xfrm>
            <a:off x="1828800" y="1166786"/>
            <a:ext cx="5486400" cy="1043013"/>
          </a:xfrm>
        </p:spPr>
        <p:txBody>
          <a:bodyPr/>
          <a:lstStyle/>
          <a:p>
            <a:r>
              <a:rPr lang="en-US" dirty="0" smtClean="0"/>
              <a:t>Lived 1475-1519.Married the daughter of </a:t>
            </a:r>
            <a:r>
              <a:rPr lang="en-US" dirty="0" err="1" smtClean="0"/>
              <a:t>careta.Was</a:t>
            </a:r>
            <a:r>
              <a:rPr lang="en-US" dirty="0" smtClean="0"/>
              <a:t> beheaded in 1519,and joined a group in 1501.</a:t>
            </a:r>
            <a:endParaRPr lang="en-US" dirty="0"/>
          </a:p>
        </p:txBody>
      </p:sp>
      <p:pic>
        <p:nvPicPr>
          <p:cNvPr id="2050" name="Picture 2" descr="C:\Users\FREstudent\Desktop\download.png"/>
          <p:cNvPicPr>
            <a:picLocks noChangeAspect="1" noChangeArrowheads="1"/>
          </p:cNvPicPr>
          <p:nvPr/>
        </p:nvPicPr>
        <p:blipFill>
          <a:blip r:embed="rId2" cstate="print"/>
          <a:srcRect/>
          <a:stretch>
            <a:fillRect/>
          </a:stretch>
        </p:blipFill>
        <p:spPr bwMode="auto">
          <a:xfrm>
            <a:off x="1676400" y="2286000"/>
            <a:ext cx="5486400" cy="3962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Goals!!!!!!!</a:t>
            </a:r>
            <a:endParaRPr lang="en-US" dirty="0"/>
          </a:p>
        </p:txBody>
      </p:sp>
      <p:sp>
        <p:nvSpPr>
          <p:cNvPr id="3" name="Content Placeholder 2"/>
          <p:cNvSpPr>
            <a:spLocks noGrp="1"/>
          </p:cNvSpPr>
          <p:nvPr>
            <p:ph idx="1"/>
          </p:nvPr>
        </p:nvSpPr>
        <p:spPr/>
        <p:txBody>
          <a:bodyPr/>
          <a:lstStyle/>
          <a:p>
            <a:r>
              <a:rPr lang="en-US" dirty="0" smtClean="0"/>
              <a:t>Was to search for gold and </a:t>
            </a:r>
            <a:r>
              <a:rPr lang="en-US" dirty="0" err="1" smtClean="0"/>
              <a:t>pearls.Balboa</a:t>
            </a:r>
            <a:r>
              <a:rPr lang="en-US" dirty="0" smtClean="0"/>
              <a:t> had to find and </a:t>
            </a:r>
            <a:r>
              <a:rPr lang="en-US" dirty="0" err="1" smtClean="0"/>
              <a:t>concour</a:t>
            </a:r>
            <a:r>
              <a:rPr lang="en-US" dirty="0" smtClean="0"/>
              <a:t> land for </a:t>
            </a:r>
            <a:r>
              <a:rPr lang="en-US" dirty="0" err="1" smtClean="0"/>
              <a:t>spain</a:t>
            </a:r>
            <a:r>
              <a:rPr lang="en-US" dirty="0" smtClean="0"/>
              <a:t>(</a:t>
            </a:r>
            <a:r>
              <a:rPr lang="en-US" dirty="0" err="1" smtClean="0"/>
              <a:t>spanish</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OBSTACLES!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2"/>
          </p:nvPr>
        </p:nvSpPr>
        <p:spPr/>
        <p:txBody>
          <a:bodyPr/>
          <a:lstStyle/>
          <a:p>
            <a:r>
              <a:rPr lang="en-US" dirty="0" smtClean="0"/>
              <a:t>HIS OBSTACLES WERE …HE found lots of </a:t>
            </a:r>
            <a:r>
              <a:rPr lang="en-US" dirty="0" err="1" smtClean="0"/>
              <a:t>indian</a:t>
            </a:r>
            <a:r>
              <a:rPr lang="en-US" dirty="0" smtClean="0"/>
              <a:t> villages  and </a:t>
            </a:r>
            <a:r>
              <a:rPr lang="en-US" dirty="0" err="1" smtClean="0"/>
              <a:t>concured</a:t>
            </a:r>
            <a:r>
              <a:rPr lang="en-US" dirty="0" smtClean="0"/>
              <a:t> them </a:t>
            </a:r>
            <a:r>
              <a:rPr lang="en-US" dirty="0" err="1" smtClean="0"/>
              <a:t>all.Another</a:t>
            </a:r>
            <a:r>
              <a:rPr lang="en-US" dirty="0" smtClean="0"/>
              <a:t> obstacle was that his ships sank and couldn’t get home.</a:t>
            </a:r>
            <a:endParaRPr lang="en-US" dirty="0"/>
          </a:p>
        </p:txBody>
      </p:sp>
      <p:sp>
        <p:nvSpPr>
          <p:cNvPr id="5" name="Up Arrow 4"/>
          <p:cNvSpPr/>
          <p:nvPr/>
        </p:nvSpPr>
        <p:spPr>
          <a:xfrm>
            <a:off x="1143000" y="2743200"/>
            <a:ext cx="1143000" cy="2667000"/>
          </a:xfrm>
          <a:prstGeom prst="upArrow">
            <a:avLst>
              <a:gd name="adj1" fmla="val 50000"/>
              <a:gd name="adj2" fmla="val 548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Users\FREstudent\Desktop\download.jpg"/>
          <p:cNvPicPr>
            <a:picLocks noGrp="1" noChangeAspect="1" noChangeArrowheads="1"/>
          </p:cNvPicPr>
          <p:nvPr>
            <p:ph sz="half" idx="1"/>
          </p:nvPr>
        </p:nvPicPr>
        <p:blipFill>
          <a:blip r:embed="rId2" cstate="print"/>
          <a:srcRect/>
          <a:stretch>
            <a:fillRect/>
          </a:stretch>
        </p:blipFill>
        <p:spPr bwMode="auto">
          <a:xfrm>
            <a:off x="3873630" y="1111556"/>
            <a:ext cx="4051169" cy="300721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Achievements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acheivments</a:t>
            </a:r>
            <a:endParaRPr lang="en-US" dirty="0"/>
          </a:p>
        </p:txBody>
      </p:sp>
      <p:sp>
        <p:nvSpPr>
          <p:cNvPr id="3" name="Text Placeholder 2"/>
          <p:cNvSpPr>
            <a:spLocks noGrp="1"/>
          </p:cNvSpPr>
          <p:nvPr>
            <p:ph type="body" idx="2"/>
          </p:nvPr>
        </p:nvSpPr>
        <p:spPr/>
        <p:txBody>
          <a:bodyPr/>
          <a:lstStyle/>
          <a:p>
            <a:r>
              <a:rPr lang="en-US" dirty="0" smtClean="0"/>
              <a:t>His </a:t>
            </a:r>
            <a:r>
              <a:rPr lang="en-US" dirty="0" err="1" smtClean="0"/>
              <a:t>achievments</a:t>
            </a:r>
            <a:r>
              <a:rPr lang="en-US" dirty="0" smtClean="0"/>
              <a:t> were… Marrying </a:t>
            </a:r>
            <a:r>
              <a:rPr lang="en-US" dirty="0" err="1" smtClean="0"/>
              <a:t>careta,the</a:t>
            </a:r>
            <a:r>
              <a:rPr lang="en-US" dirty="0" smtClean="0"/>
              <a:t> daughter of a </a:t>
            </a:r>
            <a:r>
              <a:rPr lang="en-US" dirty="0" err="1" smtClean="0"/>
              <a:t>village.And</a:t>
            </a:r>
            <a:r>
              <a:rPr lang="en-US" dirty="0" smtClean="0"/>
              <a:t> he </a:t>
            </a:r>
            <a:r>
              <a:rPr lang="en-US" dirty="0" err="1" smtClean="0"/>
              <a:t>concured</a:t>
            </a:r>
            <a:r>
              <a:rPr lang="en-US" dirty="0" smtClean="0"/>
              <a:t> and destroyed lots of </a:t>
            </a:r>
            <a:r>
              <a:rPr lang="en-US" dirty="0" err="1" smtClean="0"/>
              <a:t>indian</a:t>
            </a:r>
            <a:r>
              <a:rPr lang="en-US" dirty="0" smtClean="0"/>
              <a:t> </a:t>
            </a:r>
            <a:r>
              <a:rPr lang="en-US" dirty="0" err="1" smtClean="0"/>
              <a:t>villages.Found</a:t>
            </a:r>
            <a:r>
              <a:rPr lang="en-US" dirty="0" smtClean="0"/>
              <a:t> land in south </a:t>
            </a:r>
            <a:r>
              <a:rPr lang="en-US" dirty="0" err="1" smtClean="0"/>
              <a:t>america</a:t>
            </a:r>
            <a:r>
              <a:rPr lang="en-US" dirty="0" smtClean="0"/>
              <a:t> .He also helped Spain </a:t>
            </a:r>
            <a:r>
              <a:rPr lang="en-US" dirty="0" err="1" smtClean="0"/>
              <a:t>cpncour</a:t>
            </a:r>
            <a:r>
              <a:rPr lang="en-US" dirty="0" smtClean="0"/>
              <a:t> land.</a:t>
            </a:r>
            <a:endParaRPr lang="en-US" dirty="0"/>
          </a:p>
        </p:txBody>
      </p:sp>
      <p:pic>
        <p:nvPicPr>
          <p:cNvPr id="2050" name="Picture 2" descr="C:\Users\FREstudent\Desktop\download.jpg"/>
          <p:cNvPicPr>
            <a:picLocks noGrp="1" noChangeAspect="1" noChangeArrowheads="1"/>
          </p:cNvPicPr>
          <p:nvPr>
            <p:ph sz="half" idx="1"/>
          </p:nvPr>
        </p:nvPicPr>
        <p:blipFill>
          <a:blip r:embed="rId2" cstate="print"/>
          <a:srcRect/>
          <a:stretch>
            <a:fillRect/>
          </a:stretch>
        </p:blipFill>
        <p:spPr bwMode="auto">
          <a:xfrm>
            <a:off x="3276600" y="1371600"/>
            <a:ext cx="3545682" cy="3545682"/>
          </a:xfrm>
          <a:prstGeom prst="rect">
            <a:avLst/>
          </a:prstGeom>
          <a:noFill/>
        </p:spPr>
      </p:pic>
      <p:pic>
        <p:nvPicPr>
          <p:cNvPr id="2051" name="Picture 3" descr="C:\Users\FREstudent\Desktop\download.jpg"/>
          <p:cNvPicPr>
            <a:picLocks noChangeAspect="1" noChangeArrowheads="1"/>
          </p:cNvPicPr>
          <p:nvPr/>
        </p:nvPicPr>
        <p:blipFill>
          <a:blip r:embed="rId3" cstate="print"/>
          <a:srcRect/>
          <a:stretch>
            <a:fillRect/>
          </a:stretch>
        </p:blipFill>
        <p:spPr bwMode="auto">
          <a:xfrm>
            <a:off x="304800" y="3178108"/>
            <a:ext cx="2705100" cy="288931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167</TotalTime>
  <Words>136</Words>
  <Application>Microsoft Office PowerPoint</Application>
  <PresentationFormat>On-screen Show (4:3)</PresentationFormat>
  <Paragraphs>18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Apex</vt:lpstr>
      <vt:lpstr>VASCO NUNEZ DE BALBOA</vt:lpstr>
      <vt:lpstr>balboa(spanish exploer)</vt:lpstr>
      <vt:lpstr>His life</vt:lpstr>
      <vt:lpstr>Balboa life</vt:lpstr>
      <vt:lpstr>Goals!!!!!!!</vt:lpstr>
      <vt:lpstr>OBSTACLES!</vt:lpstr>
      <vt:lpstr>Slide 7</vt:lpstr>
      <vt:lpstr>Achievements </vt:lpstr>
      <vt:lpstr>acheivments</vt:lpstr>
      <vt:lpstr>  </vt:lpstr>
      <vt:lpstr>Slide 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VASCO NUNEZ DE BALBOA</dc:title>
  <dc:creator>FREstudent</dc:creator>
  <cp:lastModifiedBy>FREstudent</cp:lastModifiedBy>
  <cp:revision>15</cp:revision>
  <dcterms:created xsi:type="dcterms:W3CDTF">2017-10-05T19:11:08Z</dcterms:created>
  <dcterms:modified xsi:type="dcterms:W3CDTF">2017-10-24T19:24:23Z</dcterms:modified>
</cp:coreProperties>
</file>