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29" r:id="rId7"/>
    <p:sldMasterId id="2147483764" r:id="rId8"/>
    <p:sldMasterId id="2147483814" r:id="rId9"/>
    <p:sldMasterId id="2147483832" r:id="rId10"/>
  </p:sldMasterIdLst>
  <p:notesMasterIdLst>
    <p:notesMasterId r:id="rId38"/>
  </p:notesMasterIdLst>
  <p:handoutMasterIdLst>
    <p:handoutMasterId r:id="rId39"/>
  </p:handoutMasterIdLst>
  <p:sldIdLst>
    <p:sldId id="256" r:id="rId11"/>
    <p:sldId id="257" r:id="rId12"/>
    <p:sldId id="275" r:id="rId13"/>
    <p:sldId id="276" r:id="rId14"/>
    <p:sldId id="260" r:id="rId15"/>
    <p:sldId id="261" r:id="rId16"/>
    <p:sldId id="262" r:id="rId17"/>
    <p:sldId id="263" r:id="rId18"/>
    <p:sldId id="267" r:id="rId19"/>
    <p:sldId id="268" r:id="rId20"/>
    <p:sldId id="269" r:id="rId21"/>
    <p:sldId id="266" r:id="rId22"/>
    <p:sldId id="270" r:id="rId23"/>
    <p:sldId id="271" r:id="rId24"/>
    <p:sldId id="272" r:id="rId25"/>
    <p:sldId id="273" r:id="rId26"/>
    <p:sldId id="274" r:id="rId27"/>
    <p:sldId id="337" r:id="rId28"/>
    <p:sldId id="338" r:id="rId29"/>
    <p:sldId id="339" r:id="rId30"/>
    <p:sldId id="340" r:id="rId31"/>
    <p:sldId id="341" r:id="rId32"/>
    <p:sldId id="342" r:id="rId33"/>
    <p:sldId id="343" r:id="rId34"/>
    <p:sldId id="344" r:id="rId35"/>
    <p:sldId id="345" r:id="rId36"/>
    <p:sldId id="34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DD35F-3C13-3842-97AD-9D50CA909B51}">
          <p14:sldIdLst>
            <p14:sldId id="256"/>
            <p14:sldId id="257"/>
            <p14:sldId id="275"/>
            <p14:sldId id="276"/>
            <p14:sldId id="260"/>
            <p14:sldId id="261"/>
            <p14:sldId id="262"/>
            <p14:sldId id="263"/>
            <p14:sldId id="267"/>
            <p14:sldId id="268"/>
            <p14:sldId id="269"/>
            <p14:sldId id="266"/>
            <p14:sldId id="270"/>
            <p14:sldId id="271"/>
            <p14:sldId id="272"/>
            <p14:sldId id="273"/>
            <p14:sldId id="274"/>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64" userDrawn="1">
          <p15:clr>
            <a:srgbClr val="A4A3A4"/>
          </p15:clr>
        </p15:guide>
        <p15:guide id="4" pos="5496" userDrawn="1">
          <p15:clr>
            <a:srgbClr val="A4A3A4"/>
          </p15:clr>
        </p15:guide>
        <p15:guide id="5" orient="horz" pos="3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388ACA"/>
    <a:srgbClr val="17558E"/>
    <a:srgbClr val="0071BC"/>
    <a:srgbClr val="2A5688"/>
    <a:srgbClr val="5C9F37"/>
    <a:srgbClr val="0071BD"/>
    <a:srgbClr val="E67324"/>
    <a:srgbClr val="3F8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A1FED-A352-7243-A7B0-1AFE18D864DE}" v="1" dt="2022-08-23T19:49:08.142"/>
    <p1510:client id="{7B47626D-8056-9F6E-4894-3149370596B0}" v="15" dt="2022-08-23T19:51:25.049"/>
    <p1510:client id="{C329ACF1-5708-0A98-1C26-3AF91DE77BE0}" v="1" dt="2022-08-23T19:50:19.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60952" autoAdjust="0"/>
  </p:normalViewPr>
  <p:slideViewPr>
    <p:cSldViewPr snapToGrid="0">
      <p:cViewPr varScale="1">
        <p:scale>
          <a:sx n="71" d="100"/>
          <a:sy n="71" d="100"/>
        </p:scale>
        <p:origin x="3584" y="168"/>
      </p:cViewPr>
      <p:guideLst>
        <p:guide orient="horz" pos="2160"/>
        <p:guide pos="2880"/>
        <p:guide pos="264"/>
        <p:guide pos="5496"/>
        <p:guide orient="horz" pos="396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S::cxiong@cainc.com::c47461fb-4be0-4fd4-9a8c-1346a407027a" providerId="AD" clId="Web-{7B47626D-8056-9F6E-4894-3149370596B0}"/>
    <pc:docChg chg="modSld">
      <pc:chgData name="Chia Xiong" userId="S::cxiong@cainc.com::c47461fb-4be0-4fd4-9a8c-1346a407027a" providerId="AD" clId="Web-{7B47626D-8056-9F6E-4894-3149370596B0}" dt="2022-08-23T19:51:24.486" v="9" actId="20577"/>
      <pc:docMkLst>
        <pc:docMk/>
      </pc:docMkLst>
      <pc:sldChg chg="addSp delSp modSp">
        <pc:chgData name="Chia Xiong" userId="S::cxiong@cainc.com::c47461fb-4be0-4fd4-9a8c-1346a407027a" providerId="AD" clId="Web-{7B47626D-8056-9F6E-4894-3149370596B0}" dt="2022-08-23T19:51:24.486" v="9" actId="20577"/>
        <pc:sldMkLst>
          <pc:docMk/>
          <pc:sldMk cId="3150529017" sldId="256"/>
        </pc:sldMkLst>
        <pc:spChg chg="del mod">
          <ac:chgData name="Chia Xiong" userId="S::cxiong@cainc.com::c47461fb-4be0-4fd4-9a8c-1346a407027a" providerId="AD" clId="Web-{7B47626D-8056-9F6E-4894-3149370596B0}" dt="2022-08-23T19:51:18.611" v="7"/>
          <ac:spMkLst>
            <pc:docMk/>
            <pc:sldMk cId="3150529017" sldId="256"/>
            <ac:spMk id="6" creationId="{857887A5-4FD3-CB82-3A1B-2A3713DEF5EC}"/>
          </ac:spMkLst>
        </pc:spChg>
        <pc:spChg chg="add mod">
          <ac:chgData name="Chia Xiong" userId="S::cxiong@cainc.com::c47461fb-4be0-4fd4-9a8c-1346a407027a" providerId="AD" clId="Web-{7B47626D-8056-9F6E-4894-3149370596B0}" dt="2022-08-23T19:51:24.486" v="9" actId="20577"/>
          <ac:spMkLst>
            <pc:docMk/>
            <pc:sldMk cId="3150529017" sldId="256"/>
            <ac:spMk id="8" creationId="{38BA38D1-BF95-A9BC-5989-6F8752684074}"/>
          </ac:spMkLst>
        </pc:spChg>
      </pc:sldChg>
    </pc:docChg>
  </pc:docChgLst>
  <pc:docChgLst>
    <pc:chgData name="Chia Xiong" userId="c47461fb-4be0-4fd4-9a8c-1346a407027a" providerId="ADAL" clId="{604A1FED-A352-7243-A7B0-1AFE18D864DE}"/>
    <pc:docChg chg="modMainMaster">
      <pc:chgData name="Chia Xiong" userId="c47461fb-4be0-4fd4-9a8c-1346a407027a" providerId="ADAL" clId="{604A1FED-A352-7243-A7B0-1AFE18D864DE}" dt="2022-08-23T19:49:15.942" v="6" actId="14100"/>
      <pc:docMkLst>
        <pc:docMk/>
      </pc:docMkLst>
      <pc:sldMasterChg chg="modSldLayout">
        <pc:chgData name="Chia Xiong" userId="c47461fb-4be0-4fd4-9a8c-1346a407027a" providerId="ADAL" clId="{604A1FED-A352-7243-A7B0-1AFE18D864DE}" dt="2022-08-23T19:49:15.942" v="6" actId="14100"/>
        <pc:sldMasterMkLst>
          <pc:docMk/>
          <pc:sldMasterMk cId="539651014" sldId="2147483703"/>
        </pc:sldMasterMkLst>
        <pc:sldLayoutChg chg="addSp modSp mod">
          <pc:chgData name="Chia Xiong" userId="c47461fb-4be0-4fd4-9a8c-1346a407027a" providerId="ADAL" clId="{604A1FED-A352-7243-A7B0-1AFE18D864DE}" dt="2022-08-23T19:49:15.942" v="6" actId="14100"/>
          <pc:sldLayoutMkLst>
            <pc:docMk/>
            <pc:sldMasterMk cId="539651014" sldId="2147483703"/>
            <pc:sldLayoutMk cId="3348876503" sldId="2147483746"/>
          </pc:sldLayoutMkLst>
          <pc:spChg chg="add mod">
            <ac:chgData name="Chia Xiong" userId="c47461fb-4be0-4fd4-9a8c-1346a407027a" providerId="ADAL" clId="{604A1FED-A352-7243-A7B0-1AFE18D864DE}" dt="2022-08-23T19:49:08.142" v="0"/>
            <ac:spMkLst>
              <pc:docMk/>
              <pc:sldMasterMk cId="539651014" sldId="2147483703"/>
              <pc:sldLayoutMk cId="3348876503" sldId="2147483746"/>
              <ac:spMk id="2" creationId="{ED8B68E9-B07C-8156-84E5-3C61BF8EFC88}"/>
            </ac:spMkLst>
          </pc:spChg>
          <pc:spChg chg="mod">
            <ac:chgData name="Chia Xiong" userId="c47461fb-4be0-4fd4-9a8c-1346a407027a" providerId="ADAL" clId="{604A1FED-A352-7243-A7B0-1AFE18D864DE}" dt="2022-08-23T19:49:15.942" v="6" actId="14100"/>
            <ac:spMkLst>
              <pc:docMk/>
              <pc:sldMasterMk cId="539651014" sldId="2147483703"/>
              <pc:sldLayoutMk cId="3348876503" sldId="2147483746"/>
              <ac:spMk id="10" creationId="{325AA599-54DE-1848-B994-400C6C0B19DA}"/>
            </ac:spMkLst>
          </pc:spChg>
        </pc:sldLayoutChg>
      </pc:sldMasterChg>
    </pc:docChg>
  </pc:docChgLst>
  <pc:docChgLst>
    <pc:chgData name="Chia Xiong" userId="S::cxiong@cainc.com::c47461fb-4be0-4fd4-9a8c-1346a407027a" providerId="AD" clId="Web-{C329ACF1-5708-0A98-1C26-3AF91DE77BE0}"/>
    <pc:docChg chg="modSld">
      <pc:chgData name="Chia Xiong" userId="S::cxiong@cainc.com::c47461fb-4be0-4fd4-9a8c-1346a407027a" providerId="AD" clId="Web-{C329ACF1-5708-0A98-1C26-3AF91DE77BE0}" dt="2022-08-23T19:50:19.297" v="0" actId="1076"/>
      <pc:docMkLst>
        <pc:docMk/>
      </pc:docMkLst>
      <pc:sldChg chg="modSp">
        <pc:chgData name="Chia Xiong" userId="S::cxiong@cainc.com::c47461fb-4be0-4fd4-9a8c-1346a407027a" providerId="AD" clId="Web-{C329ACF1-5708-0A98-1C26-3AF91DE77BE0}" dt="2022-08-23T19:50:19.297" v="0" actId="1076"/>
        <pc:sldMkLst>
          <pc:docMk/>
          <pc:sldMk cId="3150529017" sldId="256"/>
        </pc:sldMkLst>
        <pc:spChg chg="mod">
          <ac:chgData name="Chia Xiong" userId="S::cxiong@cainc.com::c47461fb-4be0-4fd4-9a8c-1346a407027a" providerId="AD" clId="Web-{C329ACF1-5708-0A98-1C26-3AF91DE77BE0}" dt="2022-08-23T19:50:19.297" v="0" actId="1076"/>
          <ac:spMkLst>
            <pc:docMk/>
            <pc:sldMk cId="3150529017" sldId="256"/>
            <ac:spMk id="6" creationId="{857887A5-4FD3-CB82-3A1B-2A3713DEF5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8/23/2022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8/23/2022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Explore</a:t>
            </a:r>
            <a:r>
              <a:rPr lang="en-US" sz="1200" kern="1200" dirty="0">
                <a:solidFill>
                  <a:schemeClr val="tx1"/>
                </a:solidFill>
                <a:effectLst/>
                <a:latin typeface="Calibri" panose="020F0502020204030204" pitchFamily="34" charset="0"/>
                <a:ea typeface="+mn-ea"/>
                <a:cs typeface="Calibri" panose="020F0502020204030204" pitchFamily="34" charset="0"/>
              </a:rPr>
              <a:t> the idea that place value can be used to compare whole numbers greater than 1,000.</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kern="1200" dirty="0">
                <a:solidFill>
                  <a:schemeClr val="tx1"/>
                </a:solidFill>
                <a:effectLst/>
                <a:latin typeface="Calibri" panose="020F0502020204030204" pitchFamily="34" charset="0"/>
                <a:ea typeface="+mn-ea"/>
                <a:cs typeface="Calibri" panose="020F0502020204030204" pitchFamily="34" charset="0"/>
              </a:rPr>
              <a:t> that numbers can be broken apart by place.</a:t>
            </a: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compare numbers beginning with the ones place.</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compare the leftmost digits of two numbers with different numbers of digits.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confuse the meaning of the symbols &lt; and &gt;.</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39185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when comparing numbers with the same number of digits, start with the digit in the place with the greatest value, and when comparing numbers with different numbers of digits, the number with a greater number of digits is greater. Student responses should indicate that a number with 3 digits has hundreds as its greatest place and a number with 4 digits has thousands as its greatest place. Explanations should include that a three‑digit number is always less than a four-digit number.</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If </a:t>
            </a:r>
            <a:r>
              <a:rPr lang="en-US" sz="1200" kern="1200" dirty="0">
                <a:solidFill>
                  <a:schemeClr val="tx1"/>
                </a:solidFill>
                <a:effectLst/>
                <a:latin typeface="Calibri" panose="020F0502020204030204" pitchFamily="34" charset="0"/>
                <a:ea typeface="+mn-ea"/>
                <a:cs typeface="Calibri" panose="020F0502020204030204" pitchFamily="34" charset="0"/>
              </a:rPr>
              <a:t>students think a four-digit number may be less than a three-digit number, </a:t>
            </a:r>
            <a:r>
              <a:rPr lang="en-US" sz="1200" b="1" kern="1200" dirty="0">
                <a:solidFill>
                  <a:schemeClr val="tx1"/>
                </a:solidFill>
                <a:effectLst/>
                <a:latin typeface="Calibri" panose="020F0502020204030204" pitchFamily="34" charset="0"/>
                <a:ea typeface="+mn-ea"/>
                <a:cs typeface="Calibri" panose="020F0502020204030204" pitchFamily="34" charset="0"/>
              </a:rPr>
              <a:t>then</a:t>
            </a:r>
            <a:r>
              <a:rPr lang="en-US" sz="1200" kern="1200" dirty="0">
                <a:solidFill>
                  <a:schemeClr val="tx1"/>
                </a:solidFill>
                <a:effectLst/>
                <a:latin typeface="Calibri" panose="020F0502020204030204" pitchFamily="34" charset="0"/>
                <a:ea typeface="+mn-ea"/>
                <a:cs typeface="Calibri" panose="020F0502020204030204" pitchFamily="34" charset="0"/>
              </a:rPr>
              <a:t> write a four-digit and a three-digit number in a place-value chart and discuss how a three-digit number has no thousands so is less than any four-digit number.</a:t>
            </a:r>
          </a:p>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172543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comparing whole numbers might be useful. </a:t>
            </a:r>
          </a:p>
          <a:p>
            <a:endParaRPr lang="en-US" dirty="0">
              <a:solidFill>
                <a:schemeClr val="tx1"/>
              </a:solidFill>
              <a:latin typeface="Calibri" panose="020F0502020204030204" pitchFamily="34" charset="0"/>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 surveyor is a person who measures dimensions and elevations of land. A surveyor’s measurements help make maps, define boundaries, and record how the land changes. For example, a surveyor may find that the elevation of a mountain has increased by several feet or the width of a river has decreased from an earlier measurement. The surveyor must be able to compare current measurements to earlier measurements to identify and check changes. The information is then used to update and make more accurate maps. Ask students to think of other real-world examples when comparing whole numbers might be useful.</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Tree>
    <p:extLst>
      <p:ext uri="{BB962C8B-B14F-4D97-AF65-F5344CB8AC3E}">
        <p14:creationId xmlns:p14="http://schemas.microsoft.com/office/powerpoint/2010/main" val="146775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Ask students to circle </a:t>
            </a:r>
            <a:r>
              <a:rPr lang="en-US" sz="1200" i="1" kern="1200" dirty="0">
                <a:solidFill>
                  <a:schemeClr val="tx1"/>
                </a:solidFill>
                <a:effectLst/>
                <a:latin typeface="Calibri" panose="020F0502020204030204" pitchFamily="34" charset="0"/>
                <a:ea typeface="+mn-ea"/>
                <a:cs typeface="Calibri" panose="020F0502020204030204" pitchFamily="34" charset="0"/>
              </a:rPr>
              <a:t>com</a:t>
            </a:r>
            <a:r>
              <a:rPr lang="en-US" sz="1200" kern="1200" dirty="0">
                <a:solidFill>
                  <a:schemeClr val="tx1"/>
                </a:solidFill>
                <a:effectLst/>
                <a:latin typeface="Calibri" panose="020F0502020204030204" pitchFamily="34" charset="0"/>
                <a:ea typeface="+mn-ea"/>
                <a:cs typeface="Calibri" panose="020F0502020204030204" pitchFamily="34" charset="0"/>
              </a:rPr>
              <a:t> in the word </a:t>
            </a:r>
            <a:r>
              <a:rPr lang="en-US" sz="1200" i="1" kern="1200" dirty="0">
                <a:solidFill>
                  <a:schemeClr val="tx1"/>
                </a:solidFill>
                <a:effectLst/>
                <a:latin typeface="Calibri" panose="020F0502020204030204" pitchFamily="34" charset="0"/>
                <a:ea typeface="+mn-ea"/>
                <a:cs typeface="Calibri" panose="020F0502020204030204" pitchFamily="34" charset="0"/>
              </a:rPr>
              <a:t>compare</a:t>
            </a:r>
            <a:r>
              <a:rPr lang="en-US" sz="1200" kern="1200" dirty="0">
                <a:solidFill>
                  <a:schemeClr val="tx1"/>
                </a:solidFill>
                <a:effectLst/>
                <a:latin typeface="Calibri" panose="020F0502020204030204" pitchFamily="34" charset="0"/>
                <a:ea typeface="+mn-ea"/>
                <a:cs typeface="Calibri" panose="020F0502020204030204" pitchFamily="34" charset="0"/>
              </a:rPr>
              <a:t>. Share with students that </a:t>
            </a:r>
            <a:r>
              <a:rPr lang="en-US" sz="1200" i="1" kern="1200" dirty="0">
                <a:solidFill>
                  <a:schemeClr val="tx1"/>
                </a:solidFill>
                <a:effectLst/>
                <a:latin typeface="Calibri" panose="020F0502020204030204" pitchFamily="34" charset="0"/>
                <a:ea typeface="+mn-ea"/>
                <a:cs typeface="Calibri" panose="020F0502020204030204" pitchFamily="34" charset="0"/>
              </a:rPr>
              <a:t>com</a:t>
            </a:r>
            <a:r>
              <a:rPr lang="en-US" sz="1200" kern="1200" dirty="0">
                <a:solidFill>
                  <a:schemeClr val="tx1"/>
                </a:solidFill>
                <a:effectLst/>
                <a:latin typeface="Calibri" panose="020F0502020204030204" pitchFamily="34" charset="0"/>
                <a:ea typeface="+mn-ea"/>
                <a:cs typeface="Calibri" panose="020F0502020204030204" pitchFamily="34" charset="0"/>
              </a:rPr>
              <a:t>- is a Latin root that means “together” or “with.”</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Explain to students that </a:t>
            </a:r>
            <a:r>
              <a:rPr lang="en-US" sz="1200" i="1" kern="1200" dirty="0">
                <a:solidFill>
                  <a:schemeClr val="tx1"/>
                </a:solidFill>
                <a:effectLst/>
                <a:latin typeface="Calibri" panose="020F0502020204030204" pitchFamily="34" charset="0"/>
                <a:ea typeface="+mn-ea"/>
                <a:cs typeface="Calibri" panose="020F0502020204030204" pitchFamily="34" charset="0"/>
              </a:rPr>
              <a:t>com</a:t>
            </a:r>
            <a:r>
              <a:rPr lang="en-US" sz="1200" kern="1200" dirty="0">
                <a:solidFill>
                  <a:schemeClr val="tx1"/>
                </a:solidFill>
                <a:effectLst/>
                <a:latin typeface="Calibri" panose="020F0502020204030204" pitchFamily="34" charset="0"/>
                <a:ea typeface="+mn-ea"/>
                <a:cs typeface="Calibri" panose="020F0502020204030204" pitchFamily="34" charset="0"/>
              </a:rPr>
              <a:t>- is found in many math words they may have heard or used, such as </a:t>
            </a:r>
            <a:r>
              <a:rPr lang="en-US" sz="1200" i="1" kern="1200" dirty="0">
                <a:solidFill>
                  <a:schemeClr val="tx1"/>
                </a:solidFill>
                <a:effectLst/>
                <a:latin typeface="Calibri" panose="020F0502020204030204" pitchFamily="34" charset="0"/>
                <a:ea typeface="+mn-ea"/>
                <a:cs typeface="Calibri" panose="020F0502020204030204" pitchFamily="34" charset="0"/>
              </a:rPr>
              <a:t>compare</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combine</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compute</a:t>
            </a:r>
            <a:r>
              <a:rPr lang="en-US" sz="1200" kern="1200" dirty="0">
                <a:solidFill>
                  <a:schemeClr val="tx1"/>
                </a:solidFill>
                <a:effectLst/>
                <a:latin typeface="Calibri" panose="020F0502020204030204" pitchFamily="34" charset="0"/>
                <a:ea typeface="+mn-ea"/>
                <a:cs typeface="Calibri" panose="020F0502020204030204" pitchFamily="34" charset="0"/>
              </a:rPr>
              <a:t>. Encourage students to think about what these words mean in relationship to math. Restate their definitions using the words </a:t>
            </a:r>
            <a:r>
              <a:rPr lang="en-US" sz="1200" i="1" kern="1200" dirty="0">
                <a:solidFill>
                  <a:schemeClr val="tx1"/>
                </a:solidFill>
                <a:effectLst/>
                <a:latin typeface="Calibri" panose="020F0502020204030204" pitchFamily="34" charset="0"/>
                <a:ea typeface="+mn-ea"/>
                <a:cs typeface="Calibri" panose="020F0502020204030204" pitchFamily="34" charset="0"/>
              </a:rPr>
              <a:t>together</a:t>
            </a:r>
            <a:r>
              <a:rPr lang="en-US" sz="1200" kern="1200" dirty="0">
                <a:solidFill>
                  <a:schemeClr val="tx1"/>
                </a:solidFill>
                <a:effectLst/>
                <a:latin typeface="Calibri" panose="020F0502020204030204" pitchFamily="34" charset="0"/>
                <a:ea typeface="+mn-ea"/>
                <a:cs typeface="Calibri" panose="020F0502020204030204" pitchFamily="34" charset="0"/>
              </a:rPr>
              <a:t> or </a:t>
            </a:r>
            <a:r>
              <a:rPr lang="en-US" sz="1200" i="1" kern="1200" dirty="0">
                <a:solidFill>
                  <a:schemeClr val="tx1"/>
                </a:solidFill>
                <a:effectLst/>
                <a:latin typeface="Calibri" panose="020F0502020204030204" pitchFamily="34" charset="0"/>
                <a:ea typeface="+mn-ea"/>
                <a:cs typeface="Calibri" panose="020F0502020204030204" pitchFamily="34" charset="0"/>
              </a:rPr>
              <a:t>with</a:t>
            </a:r>
            <a:r>
              <a:rPr lang="en-US" sz="1200" kern="1200" dirty="0">
                <a:solidFill>
                  <a:schemeClr val="tx1"/>
                </a:solidFill>
                <a:effectLst/>
                <a:latin typeface="Calibri" panose="020F0502020204030204" pitchFamily="34" charset="0"/>
                <a:ea typeface="+mn-ea"/>
                <a:cs typeface="Calibri" panose="020F0502020204030204" pitchFamily="34" charset="0"/>
              </a:rPr>
              <a:t>. For example, compare </a:t>
            </a:r>
            <a:r>
              <a:rPr lang="en-US" sz="1200" i="1" kern="1200" dirty="0">
                <a:solidFill>
                  <a:schemeClr val="tx1"/>
                </a:solidFill>
                <a:effectLst/>
                <a:latin typeface="Calibri" panose="020F0502020204030204" pitchFamily="34" charset="0"/>
                <a:ea typeface="+mn-ea"/>
                <a:cs typeface="Calibri" panose="020F0502020204030204" pitchFamily="34" charset="0"/>
              </a:rPr>
              <a:t>means to put two or more things </a:t>
            </a:r>
            <a:r>
              <a:rPr lang="en-US" sz="1200" b="1" i="1" kern="1200" dirty="0">
                <a:solidFill>
                  <a:schemeClr val="tx1"/>
                </a:solidFill>
                <a:effectLst/>
                <a:latin typeface="Calibri" panose="020F0502020204030204" pitchFamily="34" charset="0"/>
                <a:ea typeface="+mn-ea"/>
                <a:cs typeface="Calibri" panose="020F0502020204030204" pitchFamily="34" charset="0"/>
              </a:rPr>
              <a:t>together</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to see how they are similar or different</a:t>
            </a:r>
            <a:r>
              <a:rPr lang="en-US" sz="1200" kern="1200" dirty="0">
                <a:solidFill>
                  <a:schemeClr val="tx1"/>
                </a:solidFill>
                <a:effectLst/>
                <a:latin typeface="Calibri" panose="020F0502020204030204" pitchFamily="34" charset="0"/>
                <a:ea typeface="+mn-ea"/>
                <a:cs typeface="Calibri" panose="020F0502020204030204" pitchFamily="34" charset="0"/>
              </a:rPr>
              <a:t>. Combine </a:t>
            </a:r>
            <a:r>
              <a:rPr lang="en-US" sz="1200" i="1" kern="1200" dirty="0">
                <a:solidFill>
                  <a:schemeClr val="tx1"/>
                </a:solidFill>
                <a:effectLst/>
                <a:latin typeface="Calibri" panose="020F0502020204030204" pitchFamily="34" charset="0"/>
                <a:ea typeface="+mn-ea"/>
                <a:cs typeface="Calibri" panose="020F0502020204030204" pitchFamily="34" charset="0"/>
              </a:rPr>
              <a:t>means to join two or more things </a:t>
            </a:r>
            <a:r>
              <a:rPr lang="en-US" sz="1200" b="1" i="1" kern="1200" dirty="0">
                <a:solidFill>
                  <a:schemeClr val="tx1"/>
                </a:solidFill>
                <a:effectLst/>
                <a:latin typeface="Calibri" panose="020F0502020204030204" pitchFamily="34" charset="0"/>
                <a:ea typeface="+mn-ea"/>
                <a:cs typeface="Calibri" panose="020F0502020204030204" pitchFamily="34" charset="0"/>
              </a:rPr>
              <a:t>together</a:t>
            </a:r>
            <a:r>
              <a:rPr lang="en-US" sz="1200" kern="1200" dirty="0">
                <a:solidFill>
                  <a:schemeClr val="tx1"/>
                </a:solidFill>
                <a:effectLst/>
                <a:latin typeface="Calibri" panose="020F0502020204030204" pitchFamily="34" charset="0"/>
                <a:ea typeface="+mn-ea"/>
                <a:cs typeface="Calibri" panose="020F0502020204030204" pitchFamily="34" charset="0"/>
              </a:rPr>
              <a:t>. Compute </a:t>
            </a:r>
            <a:r>
              <a:rPr lang="en-US" sz="1200" i="1" kern="1200" dirty="0">
                <a:solidFill>
                  <a:schemeClr val="tx1"/>
                </a:solidFill>
                <a:effectLst/>
                <a:latin typeface="Calibri" panose="020F0502020204030204" pitchFamily="34" charset="0"/>
                <a:ea typeface="+mn-ea"/>
                <a:cs typeface="Calibri" panose="020F0502020204030204" pitchFamily="34" charset="0"/>
              </a:rPr>
              <a:t>means to bring numbers </a:t>
            </a:r>
            <a:r>
              <a:rPr lang="en-US" sz="1200" b="1" i="1" kern="1200" dirty="0">
                <a:solidFill>
                  <a:schemeClr val="tx1"/>
                </a:solidFill>
                <a:effectLst/>
                <a:latin typeface="Calibri" panose="020F0502020204030204" pitchFamily="34" charset="0"/>
                <a:ea typeface="+mn-ea"/>
                <a:cs typeface="Calibri" panose="020F0502020204030204" pitchFamily="34" charset="0"/>
              </a:rPr>
              <a:t>together</a:t>
            </a:r>
            <a:r>
              <a:rPr lang="en-US" sz="1200" i="1" kern="1200" dirty="0">
                <a:solidFill>
                  <a:schemeClr val="tx1"/>
                </a:solidFill>
                <a:effectLst/>
                <a:latin typeface="Calibri" panose="020F0502020204030204" pitchFamily="34" charset="0"/>
                <a:ea typeface="+mn-ea"/>
                <a:cs typeface="Calibri" panose="020F0502020204030204" pitchFamily="34" charset="0"/>
              </a:rPr>
              <a:t> in a problem to find a solution.</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Tree>
    <p:extLst>
      <p:ext uri="{BB962C8B-B14F-4D97-AF65-F5344CB8AC3E}">
        <p14:creationId xmlns:p14="http://schemas.microsoft.com/office/powerpoint/2010/main" val="179479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Suggest that students read the problem with a partner and use </a:t>
            </a:r>
            <a:r>
              <a:rPr lang="en-US" sz="1200" b="1" kern="1200" dirty="0">
                <a:solidFill>
                  <a:schemeClr val="tx1"/>
                </a:solidFill>
                <a:effectLst/>
                <a:latin typeface="Calibri" panose="020F0502020204030204" pitchFamily="34" charset="0"/>
                <a:ea typeface="+mn-ea"/>
                <a:cs typeface="Calibri" panose="020F0502020204030204" pitchFamily="34" charset="0"/>
              </a:rPr>
              <a:t>Say It Another Way </a:t>
            </a:r>
            <a:r>
              <a:rPr lang="en-US" sz="1200" kern="1200" dirty="0">
                <a:solidFill>
                  <a:schemeClr val="tx1"/>
                </a:solidFill>
                <a:effectLst/>
                <a:latin typeface="Calibri" panose="020F0502020204030204" pitchFamily="34" charset="0"/>
                <a:ea typeface="+mn-ea"/>
                <a:cs typeface="Calibri" panose="020F0502020204030204" pitchFamily="34" charset="0"/>
              </a:rPr>
              <a:t>to hear the problem more than once and in more than one way. To confirm understanding, call on several students to rephrase important ideas so that everyone hears them.</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16</a:t>
            </a:fld>
            <a:endParaRPr lang="en-US"/>
          </a:p>
        </p:txBody>
      </p:sp>
    </p:spTree>
    <p:extLst>
      <p:ext uri="{BB962C8B-B14F-4D97-AF65-F5344CB8AC3E}">
        <p14:creationId xmlns:p14="http://schemas.microsoft.com/office/powerpoint/2010/main" val="345751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17) </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facility with recognizing the place value of digits in whole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 </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_______ </a:t>
            </a:r>
            <a:r>
              <a:rPr lang="en-US" sz="1200" i="1" kern="1200" dirty="0">
                <a:solidFill>
                  <a:schemeClr val="tx1"/>
                </a:solidFill>
                <a:effectLst/>
                <a:latin typeface="Calibri" panose="020F0502020204030204" pitchFamily="34" charset="0"/>
                <a:ea typeface="+mn-ea"/>
                <a:cs typeface="Calibri" panose="020F0502020204030204" pitchFamily="34" charset="0"/>
              </a:rPr>
              <a:t>is/are different because</a:t>
            </a:r>
            <a:r>
              <a:rPr lang="en-US" sz="1200" kern="1200" dirty="0">
                <a:solidFill>
                  <a:schemeClr val="tx1"/>
                </a:solidFill>
                <a:effectLst/>
                <a:latin typeface="Calibri" panose="020F0502020204030204" pitchFamily="34" charset="0"/>
                <a:ea typeface="+mn-ea"/>
                <a:cs typeface="Calibri" panose="020F0502020204030204" pitchFamily="34" charset="0"/>
              </a:rPr>
              <a:t> _______. </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_______ </a:t>
            </a:r>
            <a:r>
              <a:rPr lang="en-US" sz="1200" i="1" kern="1200" dirty="0">
                <a:solidFill>
                  <a:schemeClr val="tx1"/>
                </a:solidFill>
                <a:effectLst/>
                <a:latin typeface="Calibri" panose="020F0502020204030204" pitchFamily="34" charset="0"/>
                <a:ea typeface="+mn-ea"/>
                <a:cs typeface="Calibri" panose="020F0502020204030204" pitchFamily="34" charset="0"/>
              </a:rPr>
              <a:t>is/are the same because</a:t>
            </a:r>
            <a:r>
              <a:rPr lang="en-US" sz="1200" kern="1200" dirty="0">
                <a:solidFill>
                  <a:schemeClr val="tx1"/>
                </a:solidFill>
                <a:effectLst/>
                <a:latin typeface="Calibri" panose="020F0502020204030204" pitchFamily="34" charset="0"/>
                <a:ea typeface="+mn-ea"/>
                <a:cs typeface="Calibri" panose="020F0502020204030204" pitchFamily="34" charset="0"/>
              </a:rPr>
              <a:t> _______. </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p>
          <a:p>
            <a:r>
              <a:rPr lang="en-US" sz="1200" kern="1200" dirty="0">
                <a:solidFill>
                  <a:schemeClr val="tx1"/>
                </a:solidFill>
                <a:effectLst/>
                <a:latin typeface="Calibri" panose="020F0502020204030204" pitchFamily="34" charset="0"/>
                <a:ea typeface="+mn-ea"/>
                <a:cs typeface="Calibri" panose="020F0502020204030204" pitchFamily="34" charset="0"/>
              </a:rPr>
              <a:t>All have 2 in the greatest place.</a:t>
            </a:r>
          </a:p>
          <a:p>
            <a:r>
              <a:rPr lang="en-US" sz="1200" kern="1200" dirty="0">
                <a:solidFill>
                  <a:schemeClr val="tx1"/>
                </a:solidFill>
                <a:effectLst/>
                <a:latin typeface="Calibri" panose="020F0502020204030204" pitchFamily="34" charset="0"/>
                <a:ea typeface="+mn-ea"/>
                <a:cs typeface="Calibri" panose="020F0502020204030204" pitchFamily="34" charset="0"/>
              </a:rPr>
              <a:t>A, B, and D have 5 in a different place.</a:t>
            </a:r>
          </a:p>
          <a:p>
            <a:r>
              <a:rPr lang="en-US" sz="1200" kern="1200" dirty="0">
                <a:solidFill>
                  <a:schemeClr val="tx1"/>
                </a:solidFill>
                <a:effectLst/>
                <a:latin typeface="Calibri" panose="020F0502020204030204" pitchFamily="34" charset="0"/>
                <a:ea typeface="+mn-ea"/>
                <a:cs typeface="Calibri" panose="020F0502020204030204" pitchFamily="34" charset="0"/>
              </a:rPr>
              <a:t>A and B both have 2 hundreds.</a:t>
            </a:r>
          </a:p>
          <a:p>
            <a:r>
              <a:rPr lang="en-US" sz="1200" kern="1200" dirty="0">
                <a:solidFill>
                  <a:schemeClr val="tx1"/>
                </a:solidFill>
                <a:effectLst/>
                <a:latin typeface="Calibri" panose="020F0502020204030204" pitchFamily="34" charset="0"/>
                <a:ea typeface="+mn-ea"/>
                <a:cs typeface="Calibri" panose="020F0502020204030204" pitchFamily="34" charset="0"/>
              </a:rPr>
              <a:t>C and D both have 2 thousands.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186784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16a) </a:t>
            </a: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 </a:t>
            </a:r>
          </a:p>
          <a:p>
            <a:endParaRPr lang="en-US" dirty="0">
              <a:solidFill>
                <a:schemeClr val="tx1"/>
              </a:solidFill>
              <a:latin typeface="Calibri" panose="020F0502020204030204" pitchFamily="34" charset="0"/>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Paintings and flags are two popular types of art in Haiti. Paintings are often used to visually record Haitian history. While some Haitian artists paint on traditional canvas, many also paint murals outside on walls and fences. Flags are made from fine pieces of fabric where different designs are depicted with colorful sequins. Flags are also used in religious ceremonies. Ask students to talk about any paintings, murals, or interesting flags they have seen before.</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297264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Say It Another Way</a:t>
            </a:r>
          </a:p>
          <a:p>
            <a:r>
              <a:rPr lang="en-US" sz="1200" kern="1200" dirty="0">
                <a:solidFill>
                  <a:schemeClr val="tx1"/>
                </a:solidFill>
                <a:effectLst/>
                <a:latin typeface="Calibri" panose="020F0502020204030204" pitchFamily="34" charset="0"/>
                <a:ea typeface="+mn-ea"/>
                <a:cs typeface="Calibri" panose="020F0502020204030204" pitchFamily="34" charset="0"/>
              </a:rPr>
              <a:t>After the problem is read, ask a student to paraphrase the problem in their own words. Student listeners show thumbs up/down to indicate if the paraphrase is complete and accurate. Ask any student who shows thumbs down to explain what is missing. The speaker then revises the original paraphrase.</a:t>
            </a:r>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252131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a:t>
            </a:r>
            <a:r>
              <a:rPr lang="en-US" sz="1200" kern="1200" dirty="0">
                <a:solidFill>
                  <a:schemeClr val="tx1"/>
                </a:solidFill>
                <a:effectLst/>
                <a:latin typeface="Calibri" panose="020F0502020204030204" pitchFamily="34" charset="0"/>
                <a:ea typeface="+mn-ea"/>
                <a:cs typeface="Calibri" panose="020F0502020204030204" pitchFamily="34" charset="0"/>
              </a:rPr>
              <a:t> Look for students who are not comfortable using the concept of place value to explain which number is greater. As students present solutions, have them specify each digit’s value in both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dirty="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base-ten blocks that model 1,347 and 1,295</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number lines marked with locations of 1,347 and 1,295</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expanded form of the numbers 1,347 and 1,295</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place-value charts that show 1,347 and 1,295</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244012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Allow students time to think by themselves before starting the discussion. Then call on students to share selected strategies.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kern="1200" dirty="0">
                <a:solidFill>
                  <a:schemeClr val="tx1"/>
                </a:solidFill>
                <a:effectLst/>
                <a:latin typeface="Calibri" panose="020F0502020204030204" pitchFamily="34" charset="0"/>
                <a:ea typeface="+mn-ea"/>
                <a:cs typeface="Calibri" panose="020F0502020204030204" pitchFamily="34" charset="0"/>
              </a:rPr>
              <a:t>the representations. Prompt students to check that their explanations are clear by pausing and asking classmates.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do [student name]’s and [student name]’s models show the value of each digit in the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a:t>
            </a:r>
            <a:r>
              <a:rPr lang="en-US" sz="1200" kern="1200" dirty="0">
                <a:solidFill>
                  <a:schemeClr val="tx1"/>
                </a:solidFill>
                <a:effectLst/>
                <a:latin typeface="Calibri" panose="020F0502020204030204" pitchFamily="34" charset="0"/>
                <a:ea typeface="+mn-ea"/>
                <a:cs typeface="Calibri" panose="020F0502020204030204" pitchFamily="34" charset="0"/>
              </a:rPr>
              <a:t> The models show the number of thousands, hundreds, tens, and ones in each number.</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153029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both numbers have the same number of thousands, so students need to compare hundreds to find which number is greater and, thus, which collection has more pieces of art.</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64335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Point out that sometimes students will need to compare numbers that have different numbers of digits, such as a three-digit and a four-digit number.</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Students should be able to use place-value names as well as comparison terms </a:t>
            </a:r>
            <a:r>
              <a:rPr lang="en-US" sz="1200" i="1" kern="1200" dirty="0">
                <a:solidFill>
                  <a:schemeClr val="tx1"/>
                </a:solidFill>
                <a:effectLst/>
                <a:latin typeface="Calibri" panose="020F0502020204030204" pitchFamily="34" charset="0"/>
                <a:ea typeface="+mn-ea"/>
                <a:cs typeface="Calibri" panose="020F0502020204030204" pitchFamily="34" charset="0"/>
              </a:rPr>
              <a:t>greater than, less than, </a:t>
            </a:r>
            <a:r>
              <a:rPr lang="en-US" sz="1200" kern="1200" dirty="0">
                <a:solidFill>
                  <a:schemeClr val="tx1"/>
                </a:solidFill>
                <a:effectLst/>
                <a:latin typeface="Calibri" panose="020F0502020204030204" pitchFamily="34" charset="0"/>
                <a:ea typeface="+mn-ea"/>
                <a:cs typeface="Calibri" panose="020F0502020204030204" pitchFamily="34" charset="0"/>
              </a:rPr>
              <a:t>and </a:t>
            </a:r>
            <a:r>
              <a:rPr lang="en-US" sz="1200" i="1" kern="1200" dirty="0">
                <a:solidFill>
                  <a:schemeClr val="tx1"/>
                </a:solidFill>
                <a:effectLst/>
                <a:latin typeface="Calibri" panose="020F0502020204030204" pitchFamily="34" charset="0"/>
                <a:ea typeface="+mn-ea"/>
                <a:cs typeface="Calibri" panose="020F0502020204030204" pitchFamily="34" charset="0"/>
              </a:rPr>
              <a:t>equal to </a:t>
            </a:r>
            <a:r>
              <a:rPr lang="en-US" sz="1200" kern="1200" dirty="0">
                <a:solidFill>
                  <a:schemeClr val="tx1"/>
                </a:solidFill>
                <a:effectLst/>
                <a:latin typeface="Calibri" panose="020F0502020204030204" pitchFamily="34" charset="0"/>
                <a:ea typeface="+mn-ea"/>
                <a:cs typeface="Calibri" panose="020F0502020204030204" pitchFamily="34" charset="0"/>
              </a:rPr>
              <a:t>or </a:t>
            </a:r>
            <a:r>
              <a:rPr lang="en-US" sz="1200" i="1" kern="1200" dirty="0">
                <a:solidFill>
                  <a:schemeClr val="tx1"/>
                </a:solidFill>
                <a:effectLst/>
                <a:latin typeface="Calibri" panose="020F0502020204030204" pitchFamily="34" charset="0"/>
                <a:ea typeface="+mn-ea"/>
                <a:cs typeface="Calibri" panose="020F0502020204030204" pitchFamily="34" charset="0"/>
              </a:rPr>
              <a:t>same as </a:t>
            </a:r>
            <a:r>
              <a:rPr lang="en-US" sz="1200" kern="1200" dirty="0">
                <a:solidFill>
                  <a:schemeClr val="tx1"/>
                </a:solidFill>
                <a:effectLst/>
                <a:latin typeface="Calibri" panose="020F0502020204030204" pitchFamily="34" charset="0"/>
                <a:ea typeface="+mn-ea"/>
                <a:cs typeface="Calibri" panose="020F0502020204030204" pitchFamily="34" charset="0"/>
              </a:rPr>
              <a:t>to describe which box has the greater number of staples and to determine that the four-digit price is greater than the three-digit price.</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116527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1665151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2"/>
            <a:ext cx="5989330" cy="586318"/>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ED8B68E9-B07C-8156-84E5-3C61BF8EFC88}"/>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274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758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493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7337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replace text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5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56259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7425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0888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5" name="Picture Placeholder 6">
            <a:extLst>
              <a:ext uri="{FF2B5EF4-FFF2-40B4-BE49-F238E27FC236}">
                <a16:creationId xmlns:a16="http://schemas.microsoft.com/office/drawing/2014/main" id="{2F32F83F-B010-A547-BE4C-B5147497CFE3}"/>
              </a:ext>
            </a:extLst>
          </p:cNvPr>
          <p:cNvSpPr>
            <a:spLocks noGrp="1"/>
          </p:cNvSpPr>
          <p:nvPr>
            <p:ph type="pic" sz="quarter" idx="16" hasCustomPrompt="1"/>
          </p:nvPr>
        </p:nvSpPr>
        <p:spPr>
          <a:xfrm>
            <a:off x="667871" y="976623"/>
            <a:ext cx="1475989" cy="357070"/>
          </a:xfrm>
          <a:prstGeom prst="rect">
            <a:avLst/>
          </a:prstGeom>
        </p:spPr>
        <p:txBody>
          <a:bodyPr>
            <a:noAutofit/>
          </a:bodyPr>
          <a:lstStyle>
            <a:lvl1pPr marL="0" indent="0">
              <a:buNone/>
              <a:defRPr sz="2400"/>
            </a:lvl1pPr>
          </a:lstStyle>
          <a:p>
            <a:r>
              <a:rPr lang="en-US"/>
              <a:t>Look Back</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5848599B-5C2E-484F-84B8-48815992ABFE}"/>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2" name="Text Placeholder 8">
            <a:extLst>
              <a:ext uri="{FF2B5EF4-FFF2-40B4-BE49-F238E27FC236}">
                <a16:creationId xmlns:a16="http://schemas.microsoft.com/office/drawing/2014/main" id="{D78D3ADB-04DE-6C49-84E1-F46BF647459B}"/>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a:t>2</a:t>
            </a:r>
          </a:p>
        </p:txBody>
      </p:sp>
      <p:sp>
        <p:nvSpPr>
          <p:cNvPr id="16" name="Picture Placeholder 6">
            <a:extLst>
              <a:ext uri="{FF2B5EF4-FFF2-40B4-BE49-F238E27FC236}">
                <a16:creationId xmlns:a16="http://schemas.microsoft.com/office/drawing/2014/main" id="{6FF4C6C6-0F79-0647-8C68-8362D5A2549C}"/>
              </a:ext>
            </a:extLst>
          </p:cNvPr>
          <p:cNvSpPr>
            <a:spLocks noGrp="1"/>
          </p:cNvSpPr>
          <p:nvPr>
            <p:ph type="pic" sz="quarter" idx="16" hasCustomPrompt="1"/>
          </p:nvPr>
        </p:nvSpPr>
        <p:spPr>
          <a:xfrm>
            <a:off x="731489" y="999416"/>
            <a:ext cx="1451404" cy="332250"/>
          </a:xfrm>
          <a:prstGeom prst="rect">
            <a:avLst/>
          </a:prstGeom>
        </p:spPr>
        <p:txBody>
          <a:bodyPr>
            <a:noAutofit/>
          </a:bodyPr>
          <a:lstStyle>
            <a:lvl1pPr marL="0" indent="0">
              <a:buNone/>
              <a:defRPr sz="2000"/>
            </a:lvl1pPr>
          </a:lstStyle>
          <a:p>
            <a:r>
              <a:rPr lang="en-US"/>
              <a:t>Look Ahead</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138989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99554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99554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682778"/>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682778"/>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3</a:t>
            </a:r>
          </a:p>
        </p:txBody>
      </p:sp>
      <p:sp>
        <p:nvSpPr>
          <p:cNvPr id="9" name="Picture Placeholder 6">
            <a:extLst>
              <a:ext uri="{FF2B5EF4-FFF2-40B4-BE49-F238E27FC236}">
                <a16:creationId xmlns:a16="http://schemas.microsoft.com/office/drawing/2014/main" id="{61F105AA-BBD9-E542-9D23-1CD14AF96CE5}"/>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51351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9F0253-AFA4-2B46-9F46-6983D5F90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51" y="826515"/>
            <a:ext cx="7489009" cy="5705026"/>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13" name="Picture Placeholder 6">
            <a:extLst>
              <a:ext uri="{FF2B5EF4-FFF2-40B4-BE49-F238E27FC236}">
                <a16:creationId xmlns:a16="http://schemas.microsoft.com/office/drawing/2014/main" id="{A233EB2C-8C88-854F-93C1-CBDC2F6EDA67}"/>
              </a:ext>
            </a:extLst>
          </p:cNvPr>
          <p:cNvSpPr>
            <a:spLocks noGrp="1"/>
          </p:cNvSpPr>
          <p:nvPr>
            <p:ph type="pic" sz="quarter" idx="16" hasCustomPrompt="1"/>
          </p:nvPr>
        </p:nvSpPr>
        <p:spPr>
          <a:xfrm>
            <a:off x="1085113" y="1771298"/>
            <a:ext cx="744334" cy="2843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Examples</a:t>
            </a:r>
          </a:p>
          <a:p>
            <a:endParaRPr lang="en-US"/>
          </a:p>
        </p:txBody>
      </p:sp>
      <p:sp>
        <p:nvSpPr>
          <p:cNvPr id="21" name="Picture Placeholder 6">
            <a:extLst>
              <a:ext uri="{FF2B5EF4-FFF2-40B4-BE49-F238E27FC236}">
                <a16:creationId xmlns:a16="http://schemas.microsoft.com/office/drawing/2014/main" id="{3FFE508D-B91E-BA4F-971B-8FE454E06332}"/>
              </a:ext>
            </a:extLst>
          </p:cNvPr>
          <p:cNvSpPr>
            <a:spLocks noGrp="1"/>
          </p:cNvSpPr>
          <p:nvPr>
            <p:ph type="pic" sz="quarter" idx="22" hasCustomPrompt="1"/>
          </p:nvPr>
        </p:nvSpPr>
        <p:spPr>
          <a:xfrm>
            <a:off x="3508441" y="979150"/>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7C23D9D-86C0-2942-850E-9621EAC181DB}"/>
              </a:ext>
            </a:extLst>
          </p:cNvPr>
          <p:cNvSpPr>
            <a:spLocks noGrp="1"/>
          </p:cNvSpPr>
          <p:nvPr>
            <p:ph type="pic" sz="quarter" idx="25" hasCustomPrompt="1"/>
          </p:nvPr>
        </p:nvSpPr>
        <p:spPr>
          <a:xfrm>
            <a:off x="5983627" y="1771296"/>
            <a:ext cx="744334" cy="284352"/>
          </a:xfrm>
        </p:spPr>
        <p:txBody>
          <a:bodyPr>
            <a:noAutofit/>
          </a:bodyPr>
          <a:lstStyle>
            <a:lvl1pPr marL="0" indent="0">
              <a:buNone/>
              <a:defRPr sz="1100"/>
            </a:lvl1pPr>
          </a:lstStyle>
          <a:p>
            <a:r>
              <a:rPr lang="en-US"/>
              <a:t>Examples</a:t>
            </a:r>
          </a:p>
        </p:txBody>
      </p:sp>
      <p:sp>
        <p:nvSpPr>
          <p:cNvPr id="25" name="Picture Placeholder 6">
            <a:extLst>
              <a:ext uri="{FF2B5EF4-FFF2-40B4-BE49-F238E27FC236}">
                <a16:creationId xmlns:a16="http://schemas.microsoft.com/office/drawing/2014/main" id="{B5FA84FB-C1F3-0F41-8A12-A90EFC34194C}"/>
              </a:ext>
            </a:extLst>
          </p:cNvPr>
          <p:cNvSpPr>
            <a:spLocks noGrp="1"/>
          </p:cNvSpPr>
          <p:nvPr>
            <p:ph type="pic" sz="quarter" idx="26" hasCustomPrompt="1"/>
          </p:nvPr>
        </p:nvSpPr>
        <p:spPr>
          <a:xfrm>
            <a:off x="5983627" y="3899812"/>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119D3415-AFC0-044C-880D-272F45123A20}"/>
              </a:ext>
            </a:extLst>
          </p:cNvPr>
          <p:cNvSpPr>
            <a:spLocks noGrp="1"/>
          </p:cNvSpPr>
          <p:nvPr>
            <p:ph type="pic" sz="quarter" idx="24" hasCustomPrompt="1"/>
          </p:nvPr>
        </p:nvSpPr>
        <p:spPr>
          <a:xfrm>
            <a:off x="3508441" y="4700569"/>
            <a:ext cx="744334" cy="284352"/>
          </a:xfrm>
        </p:spPr>
        <p:txBody>
          <a:bodyPr>
            <a:noAutofit/>
          </a:bodyPr>
          <a:lstStyle>
            <a:lvl1pPr marL="0" indent="0">
              <a:buNone/>
              <a:defRPr sz="1100"/>
            </a:lvl1pPr>
          </a:lstStyle>
          <a:p>
            <a:r>
              <a:rPr lang="en-US"/>
              <a:t>Examples</a:t>
            </a:r>
          </a:p>
        </p:txBody>
      </p:sp>
      <p:sp>
        <p:nvSpPr>
          <p:cNvPr id="22" name="Picture Placeholder 6">
            <a:extLst>
              <a:ext uri="{FF2B5EF4-FFF2-40B4-BE49-F238E27FC236}">
                <a16:creationId xmlns:a16="http://schemas.microsoft.com/office/drawing/2014/main" id="{94048AAD-2F68-AD44-BDB4-5C16CEB936AF}"/>
              </a:ext>
            </a:extLst>
          </p:cNvPr>
          <p:cNvSpPr>
            <a:spLocks noGrp="1"/>
          </p:cNvSpPr>
          <p:nvPr>
            <p:ph type="pic" sz="quarter" idx="23" hasCustomPrompt="1"/>
          </p:nvPr>
        </p:nvSpPr>
        <p:spPr>
          <a:xfrm>
            <a:off x="1085113" y="388976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017379" cy="284352"/>
          </a:xfrm>
        </p:spPr>
        <p:txBody>
          <a:bodyPr>
            <a:noAutofit/>
          </a:bodyPr>
          <a:lstStyle>
            <a:lvl1pPr marL="0" indent="0">
              <a:buNone/>
              <a:defRPr sz="1100"/>
            </a:lvl1pPr>
          </a:lstStyle>
          <a:p>
            <a:r>
              <a:rPr lang="en-US"/>
              <a:t>My Definition</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524006" cy="284352"/>
          </a:xfrm>
        </p:spPr>
        <p:txBody>
          <a:bodyPr>
            <a:noAutofit/>
          </a:bodyPr>
          <a:lstStyle>
            <a:lvl1pPr marL="0" indent="0">
              <a:buNone/>
              <a:defRPr sz="1100"/>
            </a:lvl1pPr>
          </a:lstStyle>
          <a:p>
            <a:r>
              <a:rPr lang="en-US"/>
              <a:t>In My Own Words</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82881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2E311-4F1F-634C-82ED-F449AE550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085" y="780827"/>
            <a:ext cx="7339829" cy="572337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10651" y="3475605"/>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29517" y="909897"/>
            <a:ext cx="1017379" cy="284352"/>
          </a:xfrm>
        </p:spPr>
        <p:txBody>
          <a:bodyPr>
            <a:noAutofit/>
          </a:bodyPr>
          <a:lstStyle>
            <a:lvl1pPr marL="0" indent="0">
              <a:buNone/>
              <a:defRPr sz="1100"/>
            </a:lvl1pPr>
          </a:lstStyle>
          <a:p>
            <a:r>
              <a:rPr lang="en-US"/>
              <a:t>What Is It?</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261787" y="909897"/>
            <a:ext cx="1847127" cy="284352"/>
          </a:xfrm>
        </p:spPr>
        <p:txBody>
          <a:bodyPr>
            <a:noAutofit/>
          </a:bodyPr>
          <a:lstStyle>
            <a:lvl1pPr marL="0" indent="0">
              <a:buNone/>
              <a:defRPr sz="1100"/>
            </a:lvl1pPr>
          </a:lstStyle>
          <a:p>
            <a:r>
              <a:rPr lang="en-US"/>
              <a:t>What I Know About It</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020635" y="4248633"/>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DA6E17AF-CE27-AB49-9778-1682A56679B7}"/>
              </a:ext>
            </a:extLst>
          </p:cNvPr>
          <p:cNvSpPr>
            <a:spLocks noGrp="1"/>
          </p:cNvSpPr>
          <p:nvPr>
            <p:ph type="pic" sz="quarter" idx="26" hasCustomPrompt="1"/>
          </p:nvPr>
        </p:nvSpPr>
        <p:spPr>
          <a:xfrm>
            <a:off x="3481668" y="4248633"/>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4981FBA-F74C-F64E-934B-5A2CC9EA5869}"/>
              </a:ext>
            </a:extLst>
          </p:cNvPr>
          <p:cNvSpPr>
            <a:spLocks noGrp="1"/>
          </p:cNvSpPr>
          <p:nvPr>
            <p:ph type="pic" sz="quarter" idx="27" hasCustomPrompt="1"/>
          </p:nvPr>
        </p:nvSpPr>
        <p:spPr>
          <a:xfrm>
            <a:off x="5923058" y="424863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858280" y="1891742"/>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2687699" y="1877441"/>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731343" y="1891742"/>
            <a:ext cx="757065" cy="327710"/>
          </a:xfrm>
        </p:spPr>
        <p:txBody>
          <a:bodyPr>
            <a:noAutofit/>
          </a:bodyPr>
          <a:lstStyle>
            <a:lvl1pPr marL="0" indent="0">
              <a:buNone/>
              <a:defRPr sz="1200"/>
            </a:lvl1pPr>
          </a:lstStyle>
          <a:p>
            <a:r>
              <a:rPr lang="en-US"/>
              <a:t>Example</a:t>
            </a:r>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457739" y="115463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448341" y="1132089"/>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992667" y="1126035"/>
            <a:ext cx="852620" cy="327710"/>
          </a:xfrm>
        </p:spPr>
        <p:txBody>
          <a:bodyPr>
            <a:noAutofit/>
          </a:bodyPr>
          <a:lstStyle>
            <a:lvl1pPr marL="0" indent="0">
              <a:buNone/>
              <a:defRPr sz="1400"/>
            </a:lvl1pPr>
          </a:lstStyle>
          <a:p>
            <a:r>
              <a:rPr lang="en-US"/>
              <a:t>Example</a:t>
            </a:r>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374553" y="1109369"/>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560797" y="1088108"/>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141317" y="108076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972406" y="108020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4231978" y="1080207"/>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381680" y="1051605"/>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890322" y="1051370"/>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741331" y="1073736"/>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253677" y="108020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8326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2</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3</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ocabulary_Practice Problem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4</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320529"/>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5DC8756B-B2E7-873A-0475-720E50492A6A}"/>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9F20B84-37D1-EE91-00DE-A1A7D365A407}"/>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10010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73315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31" r:id="rId2"/>
    <p:sldLayoutId id="21474838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5" r:id="rId2"/>
    <p:sldLayoutId id="2147483805" r:id="rId3"/>
    <p:sldLayoutId id="2147483836" r:id="rId4"/>
    <p:sldLayoutId id="2147483804" r:id="rId5"/>
    <p:sldLayoutId id="2147483808" r:id="rId6"/>
    <p:sldLayoutId id="2147483809" r:id="rId7"/>
    <p:sldLayoutId id="2147483806" r:id="rId8"/>
    <p:sldLayoutId id="2147483837" r:id="rId9"/>
    <p:sldLayoutId id="2147483807" r:id="rId10"/>
    <p:sldLayoutId id="2147483810" r:id="rId11"/>
    <p:sldLayoutId id="2147483797" r:id="rId12"/>
    <p:sldLayoutId id="2147483812" r:id="rId13"/>
    <p:sldLayoutId id="2147483799" r:id="rId14"/>
    <p:sldLayoutId id="2147483801" r:id="rId15"/>
    <p:sldLayoutId id="21474838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838" r:id="rId3"/>
    <p:sldLayoutId id="2147483781" r:id="rId4"/>
    <p:sldLayoutId id="2147483786" r:id="rId5"/>
    <p:sldLayoutId id="2147483783" r:id="rId6"/>
    <p:sldLayoutId id="2147483784" r:id="rId7"/>
    <p:sldLayoutId id="2147483785" r:id="rId8"/>
    <p:sldLayoutId id="2147483787" r:id="rId9"/>
    <p:sldLayoutId id="2147483788" r:id="rId10"/>
    <p:sldLayoutId id="2147483789"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3165400064"/>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78330-6A64-7C15-7B17-1EEC122B4AB1}"/>
              </a:ext>
            </a:extLst>
          </p:cNvPr>
          <p:cNvSpPr>
            <a:spLocks noGrp="1"/>
          </p:cNvSpPr>
          <p:nvPr>
            <p:ph type="body" sz="quarter" idx="10"/>
          </p:nvPr>
        </p:nvSpPr>
        <p:spPr>
          <a:xfrm>
            <a:off x="363592" y="579024"/>
            <a:ext cx="2258941" cy="380630"/>
          </a:xfrm>
        </p:spPr>
        <p:txBody>
          <a:bodyPr/>
          <a:lstStyle/>
          <a:p>
            <a:r>
              <a:rPr lang="en-US" dirty="0"/>
              <a:t>SESSION 1</a:t>
            </a:r>
          </a:p>
          <a:p>
            <a:endParaRPr lang="en-US" dirty="0"/>
          </a:p>
        </p:txBody>
      </p:sp>
      <p:sp>
        <p:nvSpPr>
          <p:cNvPr id="3" name="Text Placeholder 2">
            <a:extLst>
              <a:ext uri="{FF2B5EF4-FFF2-40B4-BE49-F238E27FC236}">
                <a16:creationId xmlns:a16="http://schemas.microsoft.com/office/drawing/2014/main" id="{FB4B742B-60C8-B52E-A981-49901E50FF0E}"/>
              </a:ext>
            </a:extLst>
          </p:cNvPr>
          <p:cNvSpPr>
            <a:spLocks noGrp="1"/>
          </p:cNvSpPr>
          <p:nvPr>
            <p:ph type="body" sz="quarter" idx="17"/>
          </p:nvPr>
        </p:nvSpPr>
        <p:spPr>
          <a:xfrm>
            <a:off x="363592" y="989479"/>
            <a:ext cx="3328732" cy="661167"/>
          </a:xfrm>
        </p:spPr>
        <p:txBody>
          <a:bodyPr/>
          <a:lstStyle/>
          <a:p>
            <a:r>
              <a:rPr lang="en-US" dirty="0"/>
              <a:t>Explore</a:t>
            </a:r>
          </a:p>
          <a:p>
            <a:endParaRPr lang="en-US" dirty="0"/>
          </a:p>
        </p:txBody>
      </p:sp>
      <p:sp>
        <p:nvSpPr>
          <p:cNvPr id="4" name="Text Placeholder 3">
            <a:extLst>
              <a:ext uri="{FF2B5EF4-FFF2-40B4-BE49-F238E27FC236}">
                <a16:creationId xmlns:a16="http://schemas.microsoft.com/office/drawing/2014/main" id="{D484CD8E-20BF-8B88-0B56-03C7CCA0C86C}"/>
              </a:ext>
            </a:extLst>
          </p:cNvPr>
          <p:cNvSpPr>
            <a:spLocks noGrp="1"/>
          </p:cNvSpPr>
          <p:nvPr>
            <p:ph type="body" sz="quarter" idx="11"/>
          </p:nvPr>
        </p:nvSpPr>
        <p:spPr>
          <a:xfrm>
            <a:off x="360991" y="1696985"/>
            <a:ext cx="8458200" cy="784793"/>
          </a:xfrm>
        </p:spPr>
        <p:txBody>
          <a:bodyPr/>
          <a:lstStyle/>
          <a:p>
            <a:r>
              <a:rPr lang="en-US" dirty="0"/>
              <a:t>Comparing Whole Numbers</a:t>
            </a:r>
          </a:p>
          <a:p>
            <a:endParaRPr lang="en-US" dirty="0"/>
          </a:p>
        </p:txBody>
      </p:sp>
      <p:sp>
        <p:nvSpPr>
          <p:cNvPr id="5" name="Text Placeholder 4">
            <a:extLst>
              <a:ext uri="{FF2B5EF4-FFF2-40B4-BE49-F238E27FC236}">
                <a16:creationId xmlns:a16="http://schemas.microsoft.com/office/drawing/2014/main" id="{B047A058-BD2F-3506-6069-D2555149A129}"/>
              </a:ext>
            </a:extLst>
          </p:cNvPr>
          <p:cNvSpPr>
            <a:spLocks noGrp="1"/>
          </p:cNvSpPr>
          <p:nvPr>
            <p:ph type="body" sz="quarter" idx="16"/>
          </p:nvPr>
        </p:nvSpPr>
        <p:spPr>
          <a:xfrm>
            <a:off x="912813" y="3341688"/>
            <a:ext cx="6419850" cy="646331"/>
          </a:xfrm>
        </p:spPr>
        <p:txBody>
          <a:bodyPr/>
          <a:lstStyle/>
          <a:p>
            <a:r>
              <a:rPr lang="en-US" b="1" dirty="0"/>
              <a:t>Learning Target</a:t>
            </a:r>
          </a:p>
          <a:p>
            <a:r>
              <a:rPr lang="en-US" dirty="0"/>
              <a:t>Compare multi-digit numbers.</a:t>
            </a:r>
          </a:p>
        </p:txBody>
      </p:sp>
      <p:sp>
        <p:nvSpPr>
          <p:cNvPr id="8" name="Text Placeholder 7">
            <a:extLst>
              <a:ext uri="{FF2B5EF4-FFF2-40B4-BE49-F238E27FC236}">
                <a16:creationId xmlns:a16="http://schemas.microsoft.com/office/drawing/2014/main" id="{38BA38D1-BF95-A9BC-5989-6F8752684074}"/>
              </a:ext>
            </a:extLst>
          </p:cNvPr>
          <p:cNvSpPr>
            <a:spLocks noGrp="1"/>
          </p:cNvSpPr>
          <p:nvPr>
            <p:ph type="body" sz="quarter" idx="15"/>
          </p:nvPr>
        </p:nvSpPr>
        <p:spPr/>
        <p:txBody>
          <a:bodyPr vert="horz" wrap="square" lIns="91440" tIns="45720" rIns="91440" bIns="45720" rtlCol="0" anchor="t">
            <a:noAutofit/>
          </a:bodyPr>
          <a:lstStyle/>
          <a:p>
            <a:r>
              <a:rPr lang="en-US" dirty="0"/>
              <a:t>LESSON 2 • Compare Whole Numbers</a:t>
            </a:r>
            <a:endParaRPr lang="en-US" b="0" dirty="0"/>
          </a:p>
        </p:txBody>
      </p:sp>
    </p:spTree>
    <p:extLst>
      <p:ext uri="{BB962C8B-B14F-4D97-AF65-F5344CB8AC3E}">
        <p14:creationId xmlns:p14="http://schemas.microsoft.com/office/powerpoint/2010/main" val="31505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F90DF744-BB95-EB47-8229-247C0842901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FA82CE31-65E8-4647-A5F6-973C6942ADA9}"/>
              </a:ext>
            </a:extLst>
          </p:cNvPr>
          <p:cNvSpPr>
            <a:spLocks noGrp="1"/>
          </p:cNvSpPr>
          <p:nvPr>
            <p:ph type="body" sz="quarter" idx="13"/>
          </p:nvPr>
        </p:nvSpPr>
        <p:spPr/>
        <p:txBody>
          <a:bodyPr/>
          <a:lstStyle/>
          <a:p>
            <a:r>
              <a:rPr lang="en-US" dirty="0"/>
              <a:t>Make connections and explain your thinking</a:t>
            </a:r>
          </a:p>
        </p:txBody>
      </p:sp>
      <p:pic>
        <p:nvPicPr>
          <p:cNvPr id="23" name="Picture Placeholder 22" descr="two">
            <a:extLst>
              <a:ext uri="{FF2B5EF4-FFF2-40B4-BE49-F238E27FC236}">
                <a16:creationId xmlns:a16="http://schemas.microsoft.com/office/drawing/2014/main" id="{AE0BDF21-CA23-3D4F-A607-5C31CADA0C26}"/>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Look Ahead">
            <a:extLst>
              <a:ext uri="{FF2B5EF4-FFF2-40B4-BE49-F238E27FC236}">
                <a16:creationId xmlns:a16="http://schemas.microsoft.com/office/drawing/2014/main" id="{03501801-A1B5-5043-8D7B-45E48FDB50ED}"/>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9" name="Content Placeholder 8">
            <a:extLst>
              <a:ext uri="{FF2B5EF4-FFF2-40B4-BE49-F238E27FC236}">
                <a16:creationId xmlns:a16="http://schemas.microsoft.com/office/drawing/2014/main" id="{F651FD9F-5A01-4747-AC07-5DCEF6CCE93D}"/>
              </a:ext>
            </a:extLst>
          </p:cNvPr>
          <p:cNvSpPr>
            <a:spLocks noGrp="1"/>
          </p:cNvSpPr>
          <p:nvPr>
            <p:ph sz="quarter" idx="10"/>
          </p:nvPr>
        </p:nvSpPr>
        <p:spPr/>
        <p:txBody>
          <a:bodyPr/>
          <a:lstStyle/>
          <a:p>
            <a:r>
              <a:rPr lang="en-US" dirty="0"/>
              <a:t>You can use place value to compare numbers. Start with the greatest place-value position. Sometimes numbers you compare have the same number of digits. Sometimes they have different numbers of digits.</a:t>
            </a:r>
          </a:p>
          <a:p>
            <a:endParaRPr lang="en-US" dirty="0"/>
          </a:p>
        </p:txBody>
      </p:sp>
      <p:sp>
        <p:nvSpPr>
          <p:cNvPr id="15" name="Content Placeholder 14">
            <a:extLst>
              <a:ext uri="{FF2B5EF4-FFF2-40B4-BE49-F238E27FC236}">
                <a16:creationId xmlns:a16="http://schemas.microsoft.com/office/drawing/2014/main" id="{79773B0B-A146-6444-86ED-4741E62D3814}"/>
              </a:ext>
            </a:extLst>
          </p:cNvPr>
          <p:cNvSpPr>
            <a:spLocks noGrp="1"/>
          </p:cNvSpPr>
          <p:nvPr>
            <p:ph sz="quarter" idx="18"/>
          </p:nvPr>
        </p:nvSpPr>
        <p:spPr>
          <a:xfrm>
            <a:off x="665497" y="3213252"/>
            <a:ext cx="3906503" cy="1294881"/>
          </a:xfrm>
        </p:spPr>
        <p:txBody>
          <a:bodyPr/>
          <a:lstStyle/>
          <a:p>
            <a:r>
              <a:rPr lang="en-US" b="1" dirty="0"/>
              <a:t>a. </a:t>
            </a:r>
            <a:r>
              <a:rPr lang="en-US" dirty="0"/>
              <a:t>Circle the box with the greater</a:t>
            </a:r>
          </a:p>
          <a:p>
            <a:pPr marL="292100"/>
            <a:r>
              <a:rPr lang="en-US" dirty="0"/>
              <a:t>number of staples.</a:t>
            </a:r>
          </a:p>
        </p:txBody>
      </p:sp>
      <p:pic>
        <p:nvPicPr>
          <p:cNvPr id="7" name="Content Placeholder 6" descr="Two packs of staples. First pack is labeled one thousand two hundred fifty staples, and second pack is labeled one thousand five hundred staples.">
            <a:extLst>
              <a:ext uri="{FF2B5EF4-FFF2-40B4-BE49-F238E27FC236}">
                <a16:creationId xmlns:a16="http://schemas.microsoft.com/office/drawing/2014/main" id="{9D0049C5-5382-9C4D-B203-1F6F620B9BF6}"/>
              </a:ext>
            </a:extLst>
          </p:cNvPr>
          <p:cNvPicPr>
            <a:picLocks noGrp="1" noChangeAspect="1"/>
          </p:cNvPicPr>
          <p:nvPr>
            <p:ph sz="quarter" idx="17"/>
          </p:nvPr>
        </p:nvPicPr>
        <p:blipFill>
          <a:blip r:embed="rId6"/>
          <a:stretch>
            <a:fillRect/>
          </a:stretch>
        </p:blipFill>
        <p:spPr>
          <a:xfrm>
            <a:off x="1053229" y="4192150"/>
            <a:ext cx="3683000" cy="891286"/>
          </a:xfrm>
        </p:spPr>
      </p:pic>
      <p:sp>
        <p:nvSpPr>
          <p:cNvPr id="17" name="Content Placeholder 16">
            <a:extLst>
              <a:ext uri="{FF2B5EF4-FFF2-40B4-BE49-F238E27FC236}">
                <a16:creationId xmlns:a16="http://schemas.microsoft.com/office/drawing/2014/main" id="{E6737D3A-2C08-654B-8EDC-7C234BB3A174}"/>
              </a:ext>
            </a:extLst>
          </p:cNvPr>
          <p:cNvSpPr>
            <a:spLocks noGrp="1"/>
          </p:cNvSpPr>
          <p:nvPr>
            <p:ph sz="quarter" idx="20"/>
          </p:nvPr>
        </p:nvSpPr>
        <p:spPr>
          <a:xfrm>
            <a:off x="4772326" y="3213252"/>
            <a:ext cx="4104974" cy="1294881"/>
          </a:xfrm>
        </p:spPr>
        <p:txBody>
          <a:bodyPr/>
          <a:lstStyle/>
          <a:p>
            <a:pPr marL="287338" indent="-287338"/>
            <a:r>
              <a:rPr lang="en-US" b="1" dirty="0"/>
              <a:t>b. </a:t>
            </a:r>
            <a:r>
              <a:rPr lang="en-US" dirty="0"/>
              <a:t>What place value helps you tell which box has more staples? Explain.</a:t>
            </a:r>
          </a:p>
          <a:p>
            <a:endParaRPr lang="en-US" dirty="0"/>
          </a:p>
        </p:txBody>
      </p:sp>
      <p:pic>
        <p:nvPicPr>
          <p:cNvPr id="30" name="Picture 29">
            <a:extLst>
              <a:ext uri="{FF2B5EF4-FFF2-40B4-BE49-F238E27FC236}">
                <a16:creationId xmlns:a16="http://schemas.microsoft.com/office/drawing/2014/main" id="{623DD791-A268-694B-890A-CF91159CB72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315200" y="6172200"/>
            <a:ext cx="1562100" cy="228600"/>
          </a:xfrm>
          <a:prstGeom prst="rect">
            <a:avLst/>
          </a:prstGeom>
        </p:spPr>
      </p:pic>
      <p:sp>
        <p:nvSpPr>
          <p:cNvPr id="19" name="Text Placeholder 18">
            <a:extLst>
              <a:ext uri="{FF2B5EF4-FFF2-40B4-BE49-F238E27FC236}">
                <a16:creationId xmlns:a16="http://schemas.microsoft.com/office/drawing/2014/main" id="{235D0DEF-FF0F-3146-B365-8C56350CCBD5}"/>
              </a:ext>
            </a:extLst>
          </p:cNvPr>
          <p:cNvSpPr>
            <a:spLocks noGrp="1"/>
          </p:cNvSpPr>
          <p:nvPr>
            <p:ph type="body" sz="quarter" idx="22"/>
          </p:nvPr>
        </p:nvSpPr>
        <p:spPr/>
        <p:txBody>
          <a:bodyPr/>
          <a:lstStyle/>
          <a:p>
            <a:r>
              <a:rPr lang="en-US" dirty="0"/>
              <a:t>18</a:t>
            </a:r>
          </a:p>
        </p:txBody>
      </p:sp>
    </p:spTree>
    <p:extLst>
      <p:ext uri="{BB962C8B-B14F-4D97-AF65-F5344CB8AC3E}">
        <p14:creationId xmlns:p14="http://schemas.microsoft.com/office/powerpoint/2010/main" val="163840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onnect It">
            <a:extLst>
              <a:ext uri="{FF2B5EF4-FFF2-40B4-BE49-F238E27FC236}">
                <a16:creationId xmlns:a16="http://schemas.microsoft.com/office/drawing/2014/main" id="{3D0E9D99-77BD-444C-856B-DA2F4F0F395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8DD6F31-EF3B-E742-A158-224CF1663F0E}"/>
              </a:ext>
            </a:extLst>
          </p:cNvPr>
          <p:cNvSpPr>
            <a:spLocks noGrp="1"/>
          </p:cNvSpPr>
          <p:nvPr>
            <p:ph type="body" sz="quarter" idx="13"/>
          </p:nvPr>
        </p:nvSpPr>
        <p:spPr/>
        <p:txBody>
          <a:bodyPr/>
          <a:lstStyle/>
          <a:p>
            <a:r>
              <a:rPr lang="en-US" dirty="0"/>
              <a:t>Make connections and explain your thinking</a:t>
            </a:r>
          </a:p>
        </p:txBody>
      </p:sp>
      <p:pic>
        <p:nvPicPr>
          <p:cNvPr id="16" name="Picture Placeholder 15" descr="two">
            <a:extLst>
              <a:ext uri="{FF2B5EF4-FFF2-40B4-BE49-F238E27FC236}">
                <a16:creationId xmlns:a16="http://schemas.microsoft.com/office/drawing/2014/main" id="{A5C844B5-A42B-DD4E-9998-8A58E7EAAC15}"/>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Look Ahead">
            <a:extLst>
              <a:ext uri="{FF2B5EF4-FFF2-40B4-BE49-F238E27FC236}">
                <a16:creationId xmlns:a16="http://schemas.microsoft.com/office/drawing/2014/main" id="{61D89983-CCAE-F046-B6FA-E610B960BAF0}"/>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6" name="Content Placeholder 5">
            <a:extLst>
              <a:ext uri="{FF2B5EF4-FFF2-40B4-BE49-F238E27FC236}">
                <a16:creationId xmlns:a16="http://schemas.microsoft.com/office/drawing/2014/main" id="{74C89334-7052-4348-A502-E8E35C844405}"/>
              </a:ext>
            </a:extLst>
          </p:cNvPr>
          <p:cNvSpPr>
            <a:spLocks noGrp="1"/>
          </p:cNvSpPr>
          <p:nvPr>
            <p:ph sz="quarter" idx="10"/>
          </p:nvPr>
        </p:nvSpPr>
        <p:spPr/>
        <p:txBody>
          <a:bodyPr/>
          <a:lstStyle/>
          <a:p>
            <a:r>
              <a:rPr lang="en-US" dirty="0"/>
              <a:t>You can use place value to compare numbers. Start with the greatest place-value position. Sometimes numbers you compare have the same number of digits. Sometimes they have different numbers of digits.</a:t>
            </a:r>
          </a:p>
          <a:p>
            <a:endParaRPr lang="en-US" dirty="0"/>
          </a:p>
          <a:p>
            <a:endParaRPr lang="en-US" dirty="0"/>
          </a:p>
        </p:txBody>
      </p:sp>
      <p:sp>
        <p:nvSpPr>
          <p:cNvPr id="8" name="Content Placeholder 7">
            <a:extLst>
              <a:ext uri="{FF2B5EF4-FFF2-40B4-BE49-F238E27FC236}">
                <a16:creationId xmlns:a16="http://schemas.microsoft.com/office/drawing/2014/main" id="{4CBC430D-0730-6143-B790-5E2F3144A4B0}"/>
              </a:ext>
            </a:extLst>
          </p:cNvPr>
          <p:cNvSpPr>
            <a:spLocks noGrp="1"/>
          </p:cNvSpPr>
          <p:nvPr>
            <p:ph sz="quarter" idx="18"/>
          </p:nvPr>
        </p:nvSpPr>
        <p:spPr>
          <a:xfrm>
            <a:off x="665497" y="3214470"/>
            <a:ext cx="3906503" cy="1294881"/>
          </a:xfrm>
        </p:spPr>
        <p:txBody>
          <a:bodyPr/>
          <a:lstStyle/>
          <a:p>
            <a:r>
              <a:rPr lang="en-US" b="1" dirty="0"/>
              <a:t>c. </a:t>
            </a:r>
            <a:r>
              <a:rPr lang="en-US" dirty="0"/>
              <a:t>Circle the greater price.</a:t>
            </a:r>
          </a:p>
        </p:txBody>
      </p:sp>
      <p:pic>
        <p:nvPicPr>
          <p:cNvPr id="17" name="Content Placeholder 6" descr="Two price tags. One is labeled one thousand four hundred two dollars. The other is labeled nine hundred eighty five dollars.">
            <a:extLst>
              <a:ext uri="{FF2B5EF4-FFF2-40B4-BE49-F238E27FC236}">
                <a16:creationId xmlns:a16="http://schemas.microsoft.com/office/drawing/2014/main" id="{B430A2F4-0ABE-C54C-BCED-4CFAC367651A}"/>
              </a:ext>
            </a:extLst>
          </p:cNvPr>
          <p:cNvPicPr>
            <a:picLocks noGrp="1" noChangeAspect="1"/>
          </p:cNvPicPr>
          <p:nvPr>
            <p:ph sz="quarter" idx="17"/>
          </p:nvPr>
        </p:nvPicPr>
        <p:blipFill>
          <a:blip r:embed="rId6"/>
          <a:srcRect/>
          <a:stretch/>
        </p:blipFill>
        <p:spPr>
          <a:xfrm>
            <a:off x="1053229" y="3860692"/>
            <a:ext cx="3778758" cy="964946"/>
          </a:xfrm>
        </p:spPr>
      </p:pic>
      <p:sp>
        <p:nvSpPr>
          <p:cNvPr id="29" name="Content Placeholder 16">
            <a:extLst>
              <a:ext uri="{FF2B5EF4-FFF2-40B4-BE49-F238E27FC236}">
                <a16:creationId xmlns:a16="http://schemas.microsoft.com/office/drawing/2014/main" id="{2E0FAB0F-6CAC-8743-8C46-37D7555CE4C1}"/>
              </a:ext>
            </a:extLst>
          </p:cNvPr>
          <p:cNvSpPr txBox="1">
            <a:spLocks/>
          </p:cNvSpPr>
          <p:nvPr/>
        </p:nvSpPr>
        <p:spPr>
          <a:xfrm>
            <a:off x="4772326" y="3213252"/>
            <a:ext cx="4104974" cy="1294881"/>
          </a:xfrm>
          <a:prstGeom prst="rect">
            <a:avLst/>
          </a:prstGeo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87338"/>
            <a:r>
              <a:rPr lang="en-US" b="1" dirty="0"/>
              <a:t>d. </a:t>
            </a:r>
            <a:r>
              <a:rPr lang="en-US" dirty="0"/>
              <a:t>What place value helps you tell which price is greater? Explain.</a:t>
            </a:r>
          </a:p>
        </p:txBody>
      </p:sp>
      <p:sp>
        <p:nvSpPr>
          <p:cNvPr id="12" name="Text Placeholder 11">
            <a:extLst>
              <a:ext uri="{FF2B5EF4-FFF2-40B4-BE49-F238E27FC236}">
                <a16:creationId xmlns:a16="http://schemas.microsoft.com/office/drawing/2014/main" id="{DB351E5B-F5A6-6448-B625-2EAC8EF59518}"/>
              </a:ext>
            </a:extLst>
          </p:cNvPr>
          <p:cNvSpPr>
            <a:spLocks noGrp="1"/>
          </p:cNvSpPr>
          <p:nvPr>
            <p:ph type="body" sz="quarter" idx="22"/>
          </p:nvPr>
        </p:nvSpPr>
        <p:spPr/>
        <p:txBody>
          <a:bodyPr/>
          <a:lstStyle/>
          <a:p>
            <a:r>
              <a:rPr lang="en-US" dirty="0"/>
              <a:t>18</a:t>
            </a:r>
          </a:p>
        </p:txBody>
      </p:sp>
    </p:spTree>
    <p:extLst>
      <p:ext uri="{BB962C8B-B14F-4D97-AF65-F5344CB8AC3E}">
        <p14:creationId xmlns:p14="http://schemas.microsoft.com/office/powerpoint/2010/main" val="114394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723B90DE-A088-404B-86E2-CE2207824016}"/>
              </a:ext>
            </a:extLst>
          </p:cNvPr>
          <p:cNvSpPr>
            <a:spLocks noGrp="1"/>
          </p:cNvSpPr>
          <p:nvPr>
            <p:ph type="body" sz="quarter" idx="12"/>
          </p:nvPr>
        </p:nvSpPr>
        <p:spPr/>
        <p:txBody>
          <a:bodyPr/>
          <a:lstStyle/>
          <a:p>
            <a:r>
              <a:rPr lang="en-US" dirty="0"/>
              <a:t>Close: Exit Ticket</a:t>
            </a:r>
          </a:p>
        </p:txBody>
      </p:sp>
      <p:pic>
        <p:nvPicPr>
          <p:cNvPr id="26" name="Picture Placeholder 25" descr="three">
            <a:extLst>
              <a:ext uri="{FF2B5EF4-FFF2-40B4-BE49-F238E27FC236}">
                <a16:creationId xmlns:a16="http://schemas.microsoft.com/office/drawing/2014/main" id="{95CA0353-85CE-5B41-B224-1D2F2910F4C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28" name="Picture Placeholder 27" descr="Reflect">
            <a:extLst>
              <a:ext uri="{FF2B5EF4-FFF2-40B4-BE49-F238E27FC236}">
                <a16:creationId xmlns:a16="http://schemas.microsoft.com/office/drawing/2014/main" id="{B5C3BBC6-7862-1A49-8CF0-3B8AD1137FC6}"/>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20" name="Content Placeholder 19">
            <a:extLst>
              <a:ext uri="{FF2B5EF4-FFF2-40B4-BE49-F238E27FC236}">
                <a16:creationId xmlns:a16="http://schemas.microsoft.com/office/drawing/2014/main" id="{BCB7B2FB-0596-AC43-8507-54C469DEB171}"/>
              </a:ext>
            </a:extLst>
          </p:cNvPr>
          <p:cNvSpPr>
            <a:spLocks noGrp="1"/>
          </p:cNvSpPr>
          <p:nvPr>
            <p:ph sz="quarter" idx="10"/>
          </p:nvPr>
        </p:nvSpPr>
        <p:spPr/>
        <p:txBody>
          <a:bodyPr/>
          <a:lstStyle/>
          <a:p>
            <a:r>
              <a:rPr lang="en-US" dirty="0"/>
              <a:t>Was it easier to compare the number of staples or the two prices? Explain.</a:t>
            </a:r>
          </a:p>
        </p:txBody>
      </p:sp>
      <p:sp>
        <p:nvSpPr>
          <p:cNvPr id="24" name="Text Placeholder 23">
            <a:extLst>
              <a:ext uri="{FF2B5EF4-FFF2-40B4-BE49-F238E27FC236}">
                <a16:creationId xmlns:a16="http://schemas.microsoft.com/office/drawing/2014/main" id="{D79DFA1A-FD5B-424C-B121-98D3BBC5DC84}"/>
              </a:ext>
            </a:extLst>
          </p:cNvPr>
          <p:cNvSpPr>
            <a:spLocks noGrp="1"/>
          </p:cNvSpPr>
          <p:nvPr>
            <p:ph type="body" sz="quarter" idx="17"/>
          </p:nvPr>
        </p:nvSpPr>
        <p:spPr/>
        <p:txBody>
          <a:bodyPr/>
          <a:lstStyle/>
          <a:p>
            <a:r>
              <a:rPr lang="en-US" dirty="0"/>
              <a:t>18</a:t>
            </a:r>
          </a:p>
        </p:txBody>
      </p:sp>
    </p:spTree>
    <p:extLst>
      <p:ext uri="{BB962C8B-B14F-4D97-AF65-F5344CB8AC3E}">
        <p14:creationId xmlns:p14="http://schemas.microsoft.com/office/powerpoint/2010/main" val="55993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94C7A5-B6CB-2E4D-825A-0984DA70D828}"/>
              </a:ext>
            </a:extLst>
          </p:cNvPr>
          <p:cNvSpPr>
            <a:spLocks noGrp="1"/>
          </p:cNvSpPr>
          <p:nvPr>
            <p:ph type="body" sz="quarter" idx="12"/>
          </p:nvPr>
        </p:nvSpPr>
        <p:spPr>
          <a:xfrm>
            <a:off x="192504" y="81107"/>
            <a:ext cx="5670238" cy="699720"/>
          </a:xfrm>
        </p:spPr>
        <p:txBody>
          <a:bodyPr/>
          <a:lstStyle/>
          <a:p>
            <a:r>
              <a:rPr lang="en-US" dirty="0"/>
              <a:t>Real-World Connection</a:t>
            </a:r>
          </a:p>
        </p:txBody>
      </p:sp>
      <p:sp>
        <p:nvSpPr>
          <p:cNvPr id="7" name="Content Placeholder 6">
            <a:extLst>
              <a:ext uri="{FF2B5EF4-FFF2-40B4-BE49-F238E27FC236}">
                <a16:creationId xmlns:a16="http://schemas.microsoft.com/office/drawing/2014/main" id="{72105584-D956-1948-9F7A-3590BB32E991}"/>
              </a:ext>
            </a:extLst>
          </p:cNvPr>
          <p:cNvSpPr>
            <a:spLocks noGrp="1"/>
          </p:cNvSpPr>
          <p:nvPr>
            <p:ph sz="quarter" idx="10"/>
          </p:nvPr>
        </p:nvSpPr>
        <p:spPr>
          <a:xfrm>
            <a:off x="328953" y="1189063"/>
            <a:ext cx="4637494" cy="1606732"/>
          </a:xfrm>
        </p:spPr>
        <p:txBody>
          <a:bodyPr/>
          <a:lstStyle/>
          <a:p>
            <a:r>
              <a:rPr lang="en-US" dirty="0"/>
              <a:t>A surveyor is a person who measures dimensions and elevations of land. </a:t>
            </a:r>
          </a:p>
          <a:p>
            <a:r>
              <a:rPr lang="en-US" dirty="0"/>
              <a:t>A surveyor’s measurements help make maps, define boundaries, and record how the land changes.</a:t>
            </a:r>
          </a:p>
          <a:p>
            <a:endParaRPr lang="en-US" dirty="0"/>
          </a:p>
          <a:p>
            <a:r>
              <a:rPr lang="en-US" dirty="0"/>
              <a:t>When might it be useful to compare whole numbers?</a:t>
            </a:r>
          </a:p>
        </p:txBody>
      </p:sp>
      <p:pic>
        <p:nvPicPr>
          <p:cNvPr id="5" name="Content Placeholder 17">
            <a:extLst>
              <a:ext uri="{FF2B5EF4-FFF2-40B4-BE49-F238E27FC236}">
                <a16:creationId xmlns:a16="http://schemas.microsoft.com/office/drawing/2014/main" id="{640B13F9-3CAD-0D45-ABA9-2138A4773E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737" y="1189063"/>
            <a:ext cx="3522163" cy="4369055"/>
          </a:xfrm>
          <a:prstGeom prst="rect">
            <a:avLst/>
          </a:prstGeom>
        </p:spPr>
      </p:pic>
    </p:spTree>
    <p:extLst>
      <p:ext uri="{BB962C8B-B14F-4D97-AF65-F5344CB8AC3E}">
        <p14:creationId xmlns:p14="http://schemas.microsoft.com/office/powerpoint/2010/main" val="410409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80B1C2E-30AF-AF49-AE74-45C5CCE6004F}"/>
              </a:ext>
            </a:extLst>
          </p:cNvPr>
          <p:cNvSpPr>
            <a:spLocks noGrp="1"/>
          </p:cNvSpPr>
          <p:nvPr>
            <p:ph type="body" sz="quarter" idx="12"/>
          </p:nvPr>
        </p:nvSpPr>
        <p:spPr/>
        <p:txBody>
          <a:bodyPr/>
          <a:lstStyle/>
          <a:p>
            <a:r>
              <a:rPr lang="en-US" dirty="0"/>
              <a:t>Vocabulary</a:t>
            </a:r>
          </a:p>
        </p:txBody>
      </p:sp>
      <p:pic>
        <p:nvPicPr>
          <p:cNvPr id="34" name="Picture Placeholder 33" descr="one">
            <a:extLst>
              <a:ext uri="{FF2B5EF4-FFF2-40B4-BE49-F238E27FC236}">
                <a16:creationId xmlns:a16="http://schemas.microsoft.com/office/drawing/2014/main" id="{4458C3D5-39C2-474C-90F8-9273B245AF8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2134" b="2134"/>
          <a:stretch>
            <a:fillRect/>
          </a:stretch>
        </p:blipFill>
        <p:spPr/>
      </p:pic>
      <p:sp>
        <p:nvSpPr>
          <p:cNvPr id="25" name="Text Placeholder 24">
            <a:extLst>
              <a:ext uri="{FF2B5EF4-FFF2-40B4-BE49-F238E27FC236}">
                <a16:creationId xmlns:a16="http://schemas.microsoft.com/office/drawing/2014/main" id="{897983DA-F892-CC4C-BBB4-2912237EF653}"/>
              </a:ext>
            </a:extLst>
          </p:cNvPr>
          <p:cNvSpPr>
            <a:spLocks noGrp="1"/>
          </p:cNvSpPr>
          <p:nvPr>
            <p:ph type="body" sz="quarter" idx="13"/>
          </p:nvPr>
        </p:nvSpPr>
        <p:spPr>
          <a:xfrm>
            <a:off x="3663026" y="3475605"/>
            <a:ext cx="1722695" cy="339505"/>
          </a:xfrm>
        </p:spPr>
        <p:txBody>
          <a:bodyPr/>
          <a:lstStyle/>
          <a:p>
            <a:pPr algn="ctr"/>
            <a:r>
              <a:rPr lang="en-US" dirty="0"/>
              <a:t>compare</a:t>
            </a:r>
          </a:p>
        </p:txBody>
      </p:sp>
      <p:pic>
        <p:nvPicPr>
          <p:cNvPr id="40" name="Picture Placeholder 39" descr="What Is It">
            <a:extLst>
              <a:ext uri="{FF2B5EF4-FFF2-40B4-BE49-F238E27FC236}">
                <a16:creationId xmlns:a16="http://schemas.microsoft.com/office/drawing/2014/main" id="{067A6C72-8B3A-9A4A-8187-6E3F76C8796F}"/>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pic>
        <p:nvPicPr>
          <p:cNvPr id="42" name="Picture Placeholder 41" descr="What I Know About It">
            <a:extLst>
              <a:ext uri="{FF2B5EF4-FFF2-40B4-BE49-F238E27FC236}">
                <a16:creationId xmlns:a16="http://schemas.microsoft.com/office/drawing/2014/main" id="{A0F8275C-9A66-AB40-8589-F7D70A83D61F}"/>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pic>
        <p:nvPicPr>
          <p:cNvPr id="36" name="Picture Placeholder 35" descr="Examples">
            <a:extLst>
              <a:ext uri="{FF2B5EF4-FFF2-40B4-BE49-F238E27FC236}">
                <a16:creationId xmlns:a16="http://schemas.microsoft.com/office/drawing/2014/main" id="{B35164C2-F269-4A46-9831-FF62D9AB9F34}"/>
              </a:ext>
            </a:extLst>
          </p:cNvPr>
          <p:cNvPicPr>
            <a:picLocks noGrp="1" noChangeAspect="1"/>
          </p:cNvPicPr>
          <p:nvPr>
            <p:ph type="pic" sz="quarter" idx="22"/>
          </p:nvPr>
        </p:nvPicPr>
        <p:blipFill>
          <a:blip r:embed="rId6" cstate="screen">
            <a:extLst>
              <a:ext uri="{28A0092B-C50C-407E-A947-70E740481C1C}">
                <a14:useLocalDpi xmlns:a14="http://schemas.microsoft.com/office/drawing/2010/main"/>
              </a:ext>
            </a:extLst>
          </a:blip>
          <a:srcRect/>
          <a:stretch>
            <a:fillRect/>
          </a:stretch>
        </p:blipFill>
        <p:spPr/>
      </p:pic>
      <p:pic>
        <p:nvPicPr>
          <p:cNvPr id="44" name="Picture Placeholder 43" descr="Examples">
            <a:extLst>
              <a:ext uri="{FF2B5EF4-FFF2-40B4-BE49-F238E27FC236}">
                <a16:creationId xmlns:a16="http://schemas.microsoft.com/office/drawing/2014/main" id="{8BF9618A-4AA5-0F4A-94CA-DC08B530425A}"/>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a:stretch>
            <a:fillRect/>
          </a:stretch>
        </p:blipFill>
        <p:spPr/>
      </p:pic>
      <p:pic>
        <p:nvPicPr>
          <p:cNvPr id="46" name="Picture Placeholder 45" descr="Examples">
            <a:extLst>
              <a:ext uri="{FF2B5EF4-FFF2-40B4-BE49-F238E27FC236}">
                <a16:creationId xmlns:a16="http://schemas.microsoft.com/office/drawing/2014/main" id="{0B0C199D-A871-3044-B57C-E25A0F00F9AF}"/>
              </a:ext>
            </a:extLst>
          </p:cNvPr>
          <p:cNvPicPr>
            <a:picLocks noGrp="1" noChangeAspect="1"/>
          </p:cNvPicPr>
          <p:nvPr>
            <p:ph type="pic" sz="quarter" idx="27"/>
          </p:nvPr>
        </p:nvPicPr>
        <p:blipFill>
          <a:blip r:embed="rId6" cstate="screen">
            <a:extLst>
              <a:ext uri="{28A0092B-C50C-407E-A947-70E740481C1C}">
                <a14:useLocalDpi xmlns:a14="http://schemas.microsoft.com/office/drawing/2010/main"/>
              </a:ext>
            </a:extLst>
          </a:blip>
          <a:srcRect/>
          <a:stretch>
            <a:fillRect/>
          </a:stretch>
        </p:blipFill>
        <p:spPr/>
      </p:pic>
      <p:sp>
        <p:nvSpPr>
          <p:cNvPr id="27" name="Text Placeholder 26">
            <a:extLst>
              <a:ext uri="{FF2B5EF4-FFF2-40B4-BE49-F238E27FC236}">
                <a16:creationId xmlns:a16="http://schemas.microsoft.com/office/drawing/2014/main" id="{46EC3AAD-499A-C940-9EA4-84275FD05C9F}"/>
              </a:ext>
            </a:extLst>
          </p:cNvPr>
          <p:cNvSpPr>
            <a:spLocks noGrp="1"/>
          </p:cNvSpPr>
          <p:nvPr>
            <p:ph type="body" sz="quarter" idx="16"/>
          </p:nvPr>
        </p:nvSpPr>
        <p:spPr/>
        <p:txBody>
          <a:bodyPr/>
          <a:lstStyle/>
          <a:p>
            <a:r>
              <a:rPr lang="en-US" dirty="0"/>
              <a:t>19</a:t>
            </a:r>
          </a:p>
        </p:txBody>
      </p:sp>
    </p:spTree>
    <p:extLst>
      <p:ext uri="{BB962C8B-B14F-4D97-AF65-F5344CB8AC3E}">
        <p14:creationId xmlns:p14="http://schemas.microsoft.com/office/powerpoint/2010/main" val="104227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00B5956-3138-EC40-A033-E6429A5F677A}"/>
              </a:ext>
            </a:extLst>
          </p:cNvPr>
          <p:cNvSpPr>
            <a:spLocks noGrp="1"/>
          </p:cNvSpPr>
          <p:nvPr>
            <p:ph type="body" sz="quarter" idx="12"/>
          </p:nvPr>
        </p:nvSpPr>
        <p:spPr/>
        <p:txBody>
          <a:bodyPr/>
          <a:lstStyle/>
          <a:p>
            <a:r>
              <a:rPr lang="en-US" dirty="0"/>
              <a:t>Practice</a:t>
            </a:r>
          </a:p>
        </p:txBody>
      </p:sp>
      <p:pic>
        <p:nvPicPr>
          <p:cNvPr id="17" name="Picture Placeholder 16" descr="two">
            <a:extLst>
              <a:ext uri="{FF2B5EF4-FFF2-40B4-BE49-F238E27FC236}">
                <a16:creationId xmlns:a16="http://schemas.microsoft.com/office/drawing/2014/main" id="{6FFC3507-AE9D-9545-B0D1-ED8BF5517E44}"/>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11" name="Content Placeholder 10">
            <a:extLst>
              <a:ext uri="{FF2B5EF4-FFF2-40B4-BE49-F238E27FC236}">
                <a16:creationId xmlns:a16="http://schemas.microsoft.com/office/drawing/2014/main" id="{950BA592-AE83-9840-915D-48ECC7155770}"/>
              </a:ext>
            </a:extLst>
          </p:cNvPr>
          <p:cNvSpPr>
            <a:spLocks noGrp="1"/>
          </p:cNvSpPr>
          <p:nvPr>
            <p:ph sz="quarter" idx="10"/>
          </p:nvPr>
        </p:nvSpPr>
        <p:spPr/>
        <p:txBody>
          <a:bodyPr/>
          <a:lstStyle/>
          <a:p>
            <a:r>
              <a:rPr lang="en-US" dirty="0"/>
              <a:t>Circle the lesser price. Explain how using place value helps you know this is the</a:t>
            </a:r>
            <a:br>
              <a:rPr lang="en-US" dirty="0"/>
            </a:br>
            <a:r>
              <a:rPr lang="en-US" dirty="0"/>
              <a:t>lesser price.</a:t>
            </a:r>
          </a:p>
        </p:txBody>
      </p:sp>
      <p:pic>
        <p:nvPicPr>
          <p:cNvPr id="19" name="Content Placeholder 18" descr="Two price tags. One is labeled six hundred fifty two dollars. The other is labeled one thousand two hundred fifty six dollars.&#10;">
            <a:extLst>
              <a:ext uri="{FF2B5EF4-FFF2-40B4-BE49-F238E27FC236}">
                <a16:creationId xmlns:a16="http://schemas.microsoft.com/office/drawing/2014/main" id="{4E0E2242-2A6E-404F-9FE2-D0033077BA5A}"/>
              </a:ext>
            </a:extLst>
          </p:cNvPr>
          <p:cNvPicPr>
            <a:picLocks noGrp="1" noChangeAspect="1"/>
          </p:cNvPicPr>
          <p:nvPr>
            <p:ph sz="quarter" idx="16"/>
          </p:nvPr>
        </p:nvPicPr>
        <p:blipFill>
          <a:blip r:embed="rId3"/>
          <a:srcRect/>
          <a:stretch/>
        </p:blipFill>
        <p:spPr>
          <a:xfrm>
            <a:off x="1178023" y="2108282"/>
            <a:ext cx="3771392" cy="964946"/>
          </a:xfrm>
        </p:spPr>
      </p:pic>
      <p:sp>
        <p:nvSpPr>
          <p:cNvPr id="15" name="Text Placeholder 14">
            <a:extLst>
              <a:ext uri="{FF2B5EF4-FFF2-40B4-BE49-F238E27FC236}">
                <a16:creationId xmlns:a16="http://schemas.microsoft.com/office/drawing/2014/main" id="{B4D16A3E-AAFA-8242-84FF-1C53CFB1A8EB}"/>
              </a:ext>
            </a:extLst>
          </p:cNvPr>
          <p:cNvSpPr>
            <a:spLocks noGrp="1"/>
          </p:cNvSpPr>
          <p:nvPr>
            <p:ph type="body" sz="quarter" idx="17"/>
          </p:nvPr>
        </p:nvSpPr>
        <p:spPr/>
        <p:txBody>
          <a:bodyPr/>
          <a:lstStyle/>
          <a:p>
            <a:r>
              <a:rPr lang="en-US" dirty="0"/>
              <a:t>19</a:t>
            </a:r>
          </a:p>
        </p:txBody>
      </p:sp>
    </p:spTree>
    <p:extLst>
      <p:ext uri="{BB962C8B-B14F-4D97-AF65-F5344CB8AC3E}">
        <p14:creationId xmlns:p14="http://schemas.microsoft.com/office/powerpoint/2010/main" val="69432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B4BDE4-0829-3942-8A23-1D655FE4D6FC}"/>
              </a:ext>
            </a:extLst>
          </p:cNvPr>
          <p:cNvSpPr>
            <a:spLocks noGrp="1"/>
          </p:cNvSpPr>
          <p:nvPr>
            <p:ph type="body" sz="quarter" idx="12"/>
          </p:nvPr>
        </p:nvSpPr>
        <p:spPr/>
        <p:txBody>
          <a:bodyPr/>
          <a:lstStyle/>
          <a:p>
            <a:r>
              <a:rPr lang="en-US" dirty="0"/>
              <a:t>Practice</a:t>
            </a:r>
          </a:p>
        </p:txBody>
      </p:sp>
      <p:pic>
        <p:nvPicPr>
          <p:cNvPr id="13" name="Picture Placeholder 12" descr="three">
            <a:extLst>
              <a:ext uri="{FF2B5EF4-FFF2-40B4-BE49-F238E27FC236}">
                <a16:creationId xmlns:a16="http://schemas.microsoft.com/office/drawing/2014/main" id="{BABD370F-88D0-EA4D-9BC0-A3B7F3E9CD2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08A06551-DB95-5448-A9F6-0BB31713EFA2}"/>
              </a:ext>
            </a:extLst>
          </p:cNvPr>
          <p:cNvSpPr>
            <a:spLocks noGrp="1"/>
          </p:cNvSpPr>
          <p:nvPr>
            <p:ph type="body" sz="quarter" idx="10"/>
          </p:nvPr>
        </p:nvSpPr>
        <p:spPr/>
        <p:txBody>
          <a:bodyPr/>
          <a:lstStyle/>
          <a:p>
            <a:pPr>
              <a:spcAft>
                <a:spcPts val="600"/>
              </a:spcAft>
            </a:pPr>
            <a:r>
              <a:rPr lang="en-US" b="0" dirty="0">
                <a:solidFill>
                  <a:schemeClr val="tx1"/>
                </a:solidFill>
              </a:rPr>
              <a:t>Solve the problem. Show your work.</a:t>
            </a:r>
          </a:p>
          <a:p>
            <a:pPr>
              <a:spcAft>
                <a:spcPts val="1200"/>
              </a:spcAft>
            </a:pPr>
            <a:r>
              <a:rPr lang="en-US" dirty="0"/>
              <a:t>Two teams are competing in a trivia game. Team A has 1,627 points. Team B has</a:t>
            </a:r>
            <a:br>
              <a:rPr lang="en-US" dirty="0"/>
            </a:br>
            <a:r>
              <a:rPr lang="en-US" dirty="0"/>
              <a:t>1,816 points.</a:t>
            </a:r>
          </a:p>
          <a:p>
            <a:pPr>
              <a:spcAft>
                <a:spcPts val="1200"/>
              </a:spcAft>
            </a:pPr>
            <a:r>
              <a:rPr lang="en-US" dirty="0"/>
              <a:t>Which team has more points?</a:t>
            </a:r>
          </a:p>
          <a:p>
            <a:pPr>
              <a:spcAft>
                <a:spcPts val="1200"/>
              </a:spcAft>
            </a:pPr>
            <a:endParaRPr lang="en-US" dirty="0"/>
          </a:p>
        </p:txBody>
      </p:sp>
      <p:pic>
        <p:nvPicPr>
          <p:cNvPr id="15" name="Content Placeholder 14" descr="A board with two columns, team A and team B. Team A is one thousand six hundred twenty seven. Team B is one thousand, eight hundred sixteen.&#10;">
            <a:extLst>
              <a:ext uri="{FF2B5EF4-FFF2-40B4-BE49-F238E27FC236}">
                <a16:creationId xmlns:a16="http://schemas.microsoft.com/office/drawing/2014/main" id="{2DBD1ACA-887D-DB49-87EB-5F861377D9AB}"/>
              </a:ext>
            </a:extLst>
          </p:cNvPr>
          <p:cNvPicPr>
            <a:picLocks noGrp="1" noChangeAspect="1"/>
          </p:cNvPicPr>
          <p:nvPr>
            <p:ph sz="quarter" idx="16"/>
          </p:nvPr>
        </p:nvPicPr>
        <p:blipFill>
          <a:blip r:embed="rId4" cstate="screen">
            <a:extLst>
              <a:ext uri="{28A0092B-C50C-407E-A947-70E740481C1C}">
                <a14:useLocalDpi xmlns:a14="http://schemas.microsoft.com/office/drawing/2010/main"/>
              </a:ext>
            </a:extLst>
          </a:blip>
          <a:stretch>
            <a:fillRect/>
          </a:stretch>
        </p:blipFill>
        <p:spPr>
          <a:xfrm>
            <a:off x="4822444" y="2417967"/>
            <a:ext cx="3902456" cy="2628900"/>
          </a:xfrm>
        </p:spPr>
      </p:pic>
      <p:sp>
        <p:nvSpPr>
          <p:cNvPr id="11" name="Text Placeholder 10">
            <a:extLst>
              <a:ext uri="{FF2B5EF4-FFF2-40B4-BE49-F238E27FC236}">
                <a16:creationId xmlns:a16="http://schemas.microsoft.com/office/drawing/2014/main" id="{08631638-9CAE-B547-AFAE-823CED43F8B6}"/>
              </a:ext>
            </a:extLst>
          </p:cNvPr>
          <p:cNvSpPr>
            <a:spLocks noGrp="1"/>
          </p:cNvSpPr>
          <p:nvPr>
            <p:ph type="body" sz="quarter" idx="17"/>
          </p:nvPr>
        </p:nvSpPr>
        <p:spPr/>
        <p:txBody>
          <a:bodyPr/>
          <a:lstStyle/>
          <a:p>
            <a:r>
              <a:rPr lang="en-US" dirty="0"/>
              <a:t>20</a:t>
            </a:r>
          </a:p>
        </p:txBody>
      </p:sp>
    </p:spTree>
    <p:extLst>
      <p:ext uri="{BB962C8B-B14F-4D97-AF65-F5344CB8AC3E}">
        <p14:creationId xmlns:p14="http://schemas.microsoft.com/office/powerpoint/2010/main" val="50435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3A49AD0-1693-854E-9476-021C3CD36954}"/>
              </a:ext>
            </a:extLst>
          </p:cNvPr>
          <p:cNvSpPr>
            <a:spLocks noGrp="1"/>
          </p:cNvSpPr>
          <p:nvPr>
            <p:ph type="body" sz="quarter" idx="12"/>
          </p:nvPr>
        </p:nvSpPr>
        <p:spPr/>
        <p:txBody>
          <a:bodyPr/>
          <a:lstStyle/>
          <a:p>
            <a:r>
              <a:rPr lang="en-US" dirty="0"/>
              <a:t>Practice</a:t>
            </a:r>
          </a:p>
        </p:txBody>
      </p:sp>
      <p:pic>
        <p:nvPicPr>
          <p:cNvPr id="13" name="Picture Placeholder 12" descr="four">
            <a:extLst>
              <a:ext uri="{FF2B5EF4-FFF2-40B4-BE49-F238E27FC236}">
                <a16:creationId xmlns:a16="http://schemas.microsoft.com/office/drawing/2014/main" id="{04FC1DDC-76AE-9947-9490-14200BFEE00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9AB60E26-BAF8-C943-937F-6455413B7220}"/>
              </a:ext>
            </a:extLst>
          </p:cNvPr>
          <p:cNvSpPr>
            <a:spLocks noGrp="1"/>
          </p:cNvSpPr>
          <p:nvPr>
            <p:ph sz="quarter" idx="10"/>
          </p:nvPr>
        </p:nvSpPr>
        <p:spPr/>
        <p:txBody>
          <a:bodyPr/>
          <a:lstStyle/>
          <a:p>
            <a:r>
              <a:rPr lang="en-US" dirty="0"/>
              <a:t>Check your answer. Show your work.</a:t>
            </a:r>
          </a:p>
          <a:p>
            <a:endParaRPr lang="en-US" dirty="0"/>
          </a:p>
        </p:txBody>
      </p:sp>
      <p:sp>
        <p:nvSpPr>
          <p:cNvPr id="11" name="Text Placeholder 10">
            <a:extLst>
              <a:ext uri="{FF2B5EF4-FFF2-40B4-BE49-F238E27FC236}">
                <a16:creationId xmlns:a16="http://schemas.microsoft.com/office/drawing/2014/main" id="{201D607B-FD8B-A646-8A6D-CB5EC878AB08}"/>
              </a:ext>
            </a:extLst>
          </p:cNvPr>
          <p:cNvSpPr>
            <a:spLocks noGrp="1"/>
          </p:cNvSpPr>
          <p:nvPr>
            <p:ph type="body" sz="quarter" idx="17"/>
          </p:nvPr>
        </p:nvSpPr>
        <p:spPr/>
        <p:txBody>
          <a:bodyPr/>
          <a:lstStyle/>
          <a:p>
            <a:r>
              <a:rPr lang="en-US" dirty="0"/>
              <a:t>20</a:t>
            </a:r>
          </a:p>
        </p:txBody>
      </p:sp>
    </p:spTree>
    <p:extLst>
      <p:ext uri="{BB962C8B-B14F-4D97-AF65-F5344CB8AC3E}">
        <p14:creationId xmlns:p14="http://schemas.microsoft.com/office/powerpoint/2010/main" val="365952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6835927C-A3FB-DCD3-1DCC-2B94FE6DB4C3}"/>
              </a:ext>
            </a:extLst>
          </p:cNvPr>
          <p:cNvSpPr>
            <a:spLocks noGrp="1"/>
          </p:cNvSpPr>
          <p:nvPr>
            <p:ph type="body" sz="quarter" idx="10"/>
          </p:nvPr>
        </p:nvSpPr>
        <p:spPr>
          <a:xfrm>
            <a:off x="3008376" y="2423160"/>
            <a:ext cx="4942928" cy="1497012"/>
          </a:xfrm>
        </p:spPr>
        <p:txBody>
          <a:bodyPr/>
          <a:lstStyle/>
          <a:p>
            <a:r>
              <a:rPr lang="en-US" dirty="0"/>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C7B57EC2-2AC6-7078-D0C8-A97DE9C7D335}"/>
              </a:ext>
            </a:extLst>
          </p:cNvPr>
          <p:cNvSpPr>
            <a:spLocks noGrp="1"/>
          </p:cNvSpPr>
          <p:nvPr>
            <p:ph type="body" sz="quarter" idx="10"/>
          </p:nvPr>
        </p:nvSpPr>
        <p:spPr>
          <a:xfrm>
            <a:off x="3008376" y="2423160"/>
            <a:ext cx="4664633" cy="1497012"/>
          </a:xfrm>
        </p:spPr>
        <p:txBody>
          <a:bodyPr/>
          <a:lstStyle/>
          <a:p>
            <a:r>
              <a:rPr lang="en-US" dirty="0"/>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1408D1-4754-E247-A5EC-15CB28FED5DB}"/>
              </a:ext>
            </a:extLst>
          </p:cNvPr>
          <p:cNvSpPr>
            <a:spLocks noGrp="1"/>
          </p:cNvSpPr>
          <p:nvPr>
            <p:ph type="body" sz="quarter" idx="16"/>
          </p:nvPr>
        </p:nvSpPr>
        <p:spPr/>
        <p:txBody>
          <a:bodyPr/>
          <a:lstStyle/>
          <a:p>
            <a:r>
              <a:rPr lang="en-US" dirty="0"/>
              <a:t>Start</a:t>
            </a:r>
          </a:p>
        </p:txBody>
      </p:sp>
      <p:sp>
        <p:nvSpPr>
          <p:cNvPr id="2" name="Text Placeholder 1">
            <a:extLst>
              <a:ext uri="{FF2B5EF4-FFF2-40B4-BE49-F238E27FC236}">
                <a16:creationId xmlns:a16="http://schemas.microsoft.com/office/drawing/2014/main" id="{67237A8D-7ECB-1141-B3D0-5771B30C3BE8}"/>
              </a:ext>
            </a:extLst>
          </p:cNvPr>
          <p:cNvSpPr>
            <a:spLocks noGrp="1"/>
          </p:cNvSpPr>
          <p:nvPr>
            <p:ph type="body" sz="quarter" idx="11"/>
          </p:nvPr>
        </p:nvSpPr>
        <p:spPr/>
        <p:txBody>
          <a:bodyPr/>
          <a:lstStyle/>
          <a:p>
            <a:r>
              <a:rPr lang="en-US" dirty="0"/>
              <a:t>Same and Different</a:t>
            </a:r>
          </a:p>
          <a:p>
            <a:endParaRPr lang="en-US" dirty="0"/>
          </a:p>
        </p:txBody>
      </p:sp>
      <p:sp>
        <p:nvSpPr>
          <p:cNvPr id="8" name="Text Placeholder 7">
            <a:extLst>
              <a:ext uri="{FF2B5EF4-FFF2-40B4-BE49-F238E27FC236}">
                <a16:creationId xmlns:a16="http://schemas.microsoft.com/office/drawing/2014/main" id="{5F0C698B-8F1B-EE42-9BEB-C653881DBBF3}"/>
              </a:ext>
            </a:extLst>
          </p:cNvPr>
          <p:cNvSpPr>
            <a:spLocks noGrp="1"/>
          </p:cNvSpPr>
          <p:nvPr>
            <p:ph type="body" sz="quarter" idx="17"/>
          </p:nvPr>
        </p:nvSpPr>
        <p:spPr/>
        <p:txBody>
          <a:bodyPr/>
          <a:lstStyle/>
          <a:p>
            <a:r>
              <a:rPr lang="en-US" dirty="0"/>
              <a:t>A</a:t>
            </a:r>
          </a:p>
        </p:txBody>
      </p:sp>
      <p:sp>
        <p:nvSpPr>
          <p:cNvPr id="12" name="Content Placeholder 2">
            <a:extLst>
              <a:ext uri="{FF2B5EF4-FFF2-40B4-BE49-F238E27FC236}">
                <a16:creationId xmlns:a16="http://schemas.microsoft.com/office/drawing/2014/main" id="{BD2FAE16-8276-6744-AA70-E731851B0A7B}"/>
              </a:ext>
            </a:extLst>
          </p:cNvPr>
          <p:cNvSpPr>
            <a:spLocks noGrp="1"/>
          </p:cNvSpPr>
          <p:nvPr>
            <p:ph sz="quarter" idx="12"/>
          </p:nvPr>
        </p:nvSpPr>
        <p:spPr>
          <a:xfrm>
            <a:off x="394187" y="1864330"/>
            <a:ext cx="3651159" cy="1928812"/>
          </a:xfrm>
        </p:spPr>
        <p:txBody>
          <a:bodyPr/>
          <a:lstStyle/>
          <a:p>
            <a:r>
              <a:rPr lang="en-US" dirty="0"/>
              <a:t>205</a:t>
            </a:r>
          </a:p>
        </p:txBody>
      </p:sp>
      <p:sp>
        <p:nvSpPr>
          <p:cNvPr id="9" name="Text Placeholder 8">
            <a:extLst>
              <a:ext uri="{FF2B5EF4-FFF2-40B4-BE49-F238E27FC236}">
                <a16:creationId xmlns:a16="http://schemas.microsoft.com/office/drawing/2014/main" id="{53303C3C-A423-E247-837F-07FBB53E38A0}"/>
              </a:ext>
            </a:extLst>
          </p:cNvPr>
          <p:cNvSpPr>
            <a:spLocks noGrp="1"/>
          </p:cNvSpPr>
          <p:nvPr>
            <p:ph type="body" sz="quarter" idx="18"/>
          </p:nvPr>
        </p:nvSpPr>
        <p:spPr/>
        <p:txBody>
          <a:bodyPr/>
          <a:lstStyle/>
          <a:p>
            <a:r>
              <a:rPr lang="en-US" dirty="0"/>
              <a:t>B</a:t>
            </a:r>
          </a:p>
        </p:txBody>
      </p:sp>
      <p:sp>
        <p:nvSpPr>
          <p:cNvPr id="13" name="Content Placeholder 3">
            <a:extLst>
              <a:ext uri="{FF2B5EF4-FFF2-40B4-BE49-F238E27FC236}">
                <a16:creationId xmlns:a16="http://schemas.microsoft.com/office/drawing/2014/main" id="{9D18B911-8C8D-7E42-93E6-6EF8313E5854}"/>
              </a:ext>
            </a:extLst>
          </p:cNvPr>
          <p:cNvSpPr>
            <a:spLocks noGrp="1"/>
          </p:cNvSpPr>
          <p:nvPr>
            <p:ph sz="quarter" idx="13"/>
          </p:nvPr>
        </p:nvSpPr>
        <p:spPr>
          <a:xfrm>
            <a:off x="4194681" y="1864330"/>
            <a:ext cx="3651159" cy="1928812"/>
          </a:xfrm>
        </p:spPr>
        <p:txBody>
          <a:bodyPr/>
          <a:lstStyle/>
          <a:p>
            <a:r>
              <a:rPr lang="en-US" dirty="0"/>
              <a:t>250</a:t>
            </a:r>
          </a:p>
        </p:txBody>
      </p:sp>
      <p:sp>
        <p:nvSpPr>
          <p:cNvPr id="10" name="Text Placeholder 9">
            <a:extLst>
              <a:ext uri="{FF2B5EF4-FFF2-40B4-BE49-F238E27FC236}">
                <a16:creationId xmlns:a16="http://schemas.microsoft.com/office/drawing/2014/main" id="{8834F942-ADA4-1B47-9C4D-4A6E505788E1}"/>
              </a:ext>
            </a:extLst>
          </p:cNvPr>
          <p:cNvSpPr>
            <a:spLocks noGrp="1"/>
          </p:cNvSpPr>
          <p:nvPr>
            <p:ph type="body" sz="quarter" idx="19"/>
          </p:nvPr>
        </p:nvSpPr>
        <p:spPr/>
        <p:txBody>
          <a:bodyPr/>
          <a:lstStyle/>
          <a:p>
            <a:r>
              <a:rPr lang="en-US" dirty="0"/>
              <a:t>C</a:t>
            </a:r>
          </a:p>
        </p:txBody>
      </p:sp>
      <p:sp>
        <p:nvSpPr>
          <p:cNvPr id="14" name="Content Placeholder 4">
            <a:extLst>
              <a:ext uri="{FF2B5EF4-FFF2-40B4-BE49-F238E27FC236}">
                <a16:creationId xmlns:a16="http://schemas.microsoft.com/office/drawing/2014/main" id="{748B40B6-BFF2-8A4B-B407-05F48B36F75F}"/>
              </a:ext>
            </a:extLst>
          </p:cNvPr>
          <p:cNvSpPr>
            <a:spLocks noGrp="1"/>
          </p:cNvSpPr>
          <p:nvPr>
            <p:ph sz="quarter" idx="14"/>
          </p:nvPr>
        </p:nvSpPr>
        <p:spPr>
          <a:xfrm>
            <a:off x="394187" y="3956176"/>
            <a:ext cx="3651159" cy="1928812"/>
          </a:xfrm>
        </p:spPr>
        <p:txBody>
          <a:bodyPr/>
          <a:lstStyle/>
          <a:p>
            <a:r>
              <a:rPr lang="en-US" dirty="0"/>
              <a:t>2,000</a:t>
            </a:r>
          </a:p>
        </p:txBody>
      </p:sp>
      <p:sp>
        <p:nvSpPr>
          <p:cNvPr id="11" name="Text Placeholder 10">
            <a:extLst>
              <a:ext uri="{FF2B5EF4-FFF2-40B4-BE49-F238E27FC236}">
                <a16:creationId xmlns:a16="http://schemas.microsoft.com/office/drawing/2014/main" id="{B21656B3-0A77-E84E-B888-F314DFA499D6}"/>
              </a:ext>
            </a:extLst>
          </p:cNvPr>
          <p:cNvSpPr>
            <a:spLocks noGrp="1"/>
          </p:cNvSpPr>
          <p:nvPr>
            <p:ph type="body" sz="quarter" idx="20"/>
          </p:nvPr>
        </p:nvSpPr>
        <p:spPr/>
        <p:txBody>
          <a:bodyPr/>
          <a:lstStyle/>
          <a:p>
            <a:r>
              <a:rPr lang="en-US" dirty="0"/>
              <a:t>D</a:t>
            </a:r>
          </a:p>
        </p:txBody>
      </p:sp>
      <p:sp>
        <p:nvSpPr>
          <p:cNvPr id="15" name="Content Placeholder 5">
            <a:extLst>
              <a:ext uri="{FF2B5EF4-FFF2-40B4-BE49-F238E27FC236}">
                <a16:creationId xmlns:a16="http://schemas.microsoft.com/office/drawing/2014/main" id="{EC56EB8A-E9FA-534E-B617-D467BF1C0477}"/>
              </a:ext>
            </a:extLst>
          </p:cNvPr>
          <p:cNvSpPr>
            <a:spLocks noGrp="1"/>
          </p:cNvSpPr>
          <p:nvPr>
            <p:ph sz="quarter" idx="15"/>
          </p:nvPr>
        </p:nvSpPr>
        <p:spPr>
          <a:xfrm>
            <a:off x="4191768" y="3956176"/>
            <a:ext cx="3651159" cy="1928807"/>
          </a:xfrm>
        </p:spPr>
        <p:txBody>
          <a:bodyPr/>
          <a:lstStyle/>
          <a:p>
            <a:r>
              <a:rPr lang="en-US" dirty="0"/>
              <a:t>2,500</a:t>
            </a:r>
          </a:p>
        </p:txBody>
      </p:sp>
    </p:spTree>
    <p:extLst>
      <p:ext uri="{BB962C8B-B14F-4D97-AF65-F5344CB8AC3E}">
        <p14:creationId xmlns:p14="http://schemas.microsoft.com/office/powerpoint/2010/main" val="3752513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689D15F3-11AF-0974-CFDA-11B782C3FB3C}"/>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7566B4A6-1A1B-462A-33E6-F360E2FFB153}"/>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04282B27-1B6B-E44A-5C10-2A75821ADC12}"/>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D6382FC8-0670-0080-8842-FB9E4B1F0DF6}"/>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D06F0D45-312A-088B-8B1F-983043EDDD18}"/>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73639F4E-B434-33BF-828B-8FD2AA8955FD}"/>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83A7D092-0EE8-586B-F1EF-9DDB3F6F5D3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CEAC9656-3F9D-6B9B-393C-21040F9481DE}"/>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5D0CF1-6893-554C-9C01-F65C448BB632}"/>
              </a:ext>
            </a:extLst>
          </p:cNvPr>
          <p:cNvSpPr>
            <a:spLocks noGrp="1"/>
          </p:cNvSpPr>
          <p:nvPr>
            <p:ph type="body" sz="quarter" idx="10"/>
          </p:nvPr>
        </p:nvSpPr>
        <p:spPr>
          <a:xfrm>
            <a:off x="371475" y="119063"/>
            <a:ext cx="4877858" cy="411162"/>
          </a:xfrm>
        </p:spPr>
        <p:txBody>
          <a:bodyPr/>
          <a:lstStyle/>
          <a:p>
            <a:r>
              <a:rPr lang="en-US" dirty="0"/>
              <a:t>CONNECT TO CULTURE  </a:t>
            </a:r>
            <a:r>
              <a:rPr lang="en-US" sz="1800" dirty="0"/>
              <a:t>Optional</a:t>
            </a:r>
            <a:endParaRPr lang="en-US" dirty="0"/>
          </a:p>
        </p:txBody>
      </p:sp>
      <p:sp>
        <p:nvSpPr>
          <p:cNvPr id="3" name="Content Placeholder 2">
            <a:extLst>
              <a:ext uri="{FF2B5EF4-FFF2-40B4-BE49-F238E27FC236}">
                <a16:creationId xmlns:a16="http://schemas.microsoft.com/office/drawing/2014/main" id="{11D9A24B-F4E1-5549-8BD8-E1ACD7919BD8}"/>
              </a:ext>
            </a:extLst>
          </p:cNvPr>
          <p:cNvSpPr>
            <a:spLocks noGrp="1"/>
          </p:cNvSpPr>
          <p:nvPr>
            <p:ph sz="quarter" idx="11"/>
          </p:nvPr>
        </p:nvSpPr>
        <p:spPr>
          <a:xfrm>
            <a:off x="328952" y="1189063"/>
            <a:ext cx="4683315" cy="1606732"/>
          </a:xfrm>
        </p:spPr>
        <p:txBody>
          <a:bodyPr/>
          <a:lstStyle/>
          <a:p>
            <a:r>
              <a:rPr lang="en-US" dirty="0"/>
              <a:t>Paintings and flags are two popular types of art in Haiti. While some Haitian artists paint on traditional canvas, many also paint murals outside on walls and fences.</a:t>
            </a:r>
          </a:p>
          <a:p>
            <a:endParaRPr lang="en-US" dirty="0"/>
          </a:p>
          <a:p>
            <a:endParaRPr lang="en-US" dirty="0"/>
          </a:p>
          <a:p>
            <a:pPr marL="457200" indent="-457200">
              <a:buFont typeface="Arial" panose="020B0604020202020204" pitchFamily="34" charset="0"/>
              <a:buChar char="•"/>
            </a:pPr>
            <a:r>
              <a:rPr lang="en-US" dirty="0"/>
              <a:t> What paintings, murals, or interesting flags have you seen before?</a:t>
            </a:r>
          </a:p>
          <a:p>
            <a:endParaRPr lang="en-US" dirty="0"/>
          </a:p>
          <a:p>
            <a:endParaRPr lang="en-US" dirty="0"/>
          </a:p>
        </p:txBody>
      </p:sp>
      <p:pic>
        <p:nvPicPr>
          <p:cNvPr id="4" name="Content Placeholder 12">
            <a:extLst>
              <a:ext uri="{FF2B5EF4-FFF2-40B4-BE49-F238E27FC236}">
                <a16:creationId xmlns:a16="http://schemas.microsoft.com/office/drawing/2014/main" id="{332370A4-5F8D-8443-863D-CE322E49BAD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7115" y="1188803"/>
            <a:ext cx="3545586" cy="2262251"/>
          </a:xfrm>
          <a:prstGeom prst="rect">
            <a:avLst/>
          </a:prstGeom>
        </p:spPr>
      </p:pic>
    </p:spTree>
    <p:extLst>
      <p:ext uri="{BB962C8B-B14F-4D97-AF65-F5344CB8AC3E}">
        <p14:creationId xmlns:p14="http://schemas.microsoft.com/office/powerpoint/2010/main" val="322916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Try It">
            <a:extLst>
              <a:ext uri="{FF2B5EF4-FFF2-40B4-BE49-F238E27FC236}">
                <a16:creationId xmlns:a16="http://schemas.microsoft.com/office/drawing/2014/main" id="{3D73F45B-D10D-A140-BAC3-F3C5465EC91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70496" y="217099"/>
            <a:ext cx="892908" cy="357070"/>
          </a:xfrm>
        </p:spPr>
      </p:pic>
      <p:sp>
        <p:nvSpPr>
          <p:cNvPr id="9" name="Text Placeholder 5">
            <a:extLst>
              <a:ext uri="{FF2B5EF4-FFF2-40B4-BE49-F238E27FC236}">
                <a16:creationId xmlns:a16="http://schemas.microsoft.com/office/drawing/2014/main" id="{9967092D-FC44-A248-BDF9-80295F521C74}"/>
              </a:ext>
            </a:extLst>
          </p:cNvPr>
          <p:cNvSpPr>
            <a:spLocks noGrp="1"/>
          </p:cNvSpPr>
          <p:nvPr>
            <p:ph type="body" sz="quarter" idx="12"/>
          </p:nvPr>
        </p:nvSpPr>
        <p:spPr>
          <a:xfrm>
            <a:off x="1173030" y="60111"/>
            <a:ext cx="7600989" cy="699720"/>
          </a:xfrm>
        </p:spPr>
        <p:txBody>
          <a:bodyPr/>
          <a:lstStyle/>
          <a:p>
            <a:r>
              <a:rPr lang="en-US"/>
              <a:t>Make sense of the problem</a:t>
            </a:r>
            <a:endParaRPr lang="en-US" dirty="0"/>
          </a:p>
        </p:txBody>
      </p:sp>
      <p:sp>
        <p:nvSpPr>
          <p:cNvPr id="10" name="Text Placeholder 3">
            <a:extLst>
              <a:ext uri="{FF2B5EF4-FFF2-40B4-BE49-F238E27FC236}">
                <a16:creationId xmlns:a16="http://schemas.microsoft.com/office/drawing/2014/main" id="{E1F91591-EEA2-7D4A-8435-72DB9284D58C}"/>
              </a:ext>
            </a:extLst>
          </p:cNvPr>
          <p:cNvSpPr>
            <a:spLocks noGrp="1"/>
          </p:cNvSpPr>
          <p:nvPr>
            <p:ph type="body" sz="quarter" idx="10"/>
          </p:nvPr>
        </p:nvSpPr>
        <p:spPr>
          <a:xfrm>
            <a:off x="413148" y="1146175"/>
            <a:ext cx="5486400" cy="969264"/>
          </a:xfrm>
        </p:spPr>
        <p:txBody>
          <a:bodyPr/>
          <a:lstStyle/>
          <a:p>
            <a:r>
              <a:rPr lang="en-US" dirty="0"/>
              <a:t>A museum has a collection of art from</a:t>
            </a:r>
          </a:p>
          <a:p>
            <a:r>
              <a:rPr lang="en-US" dirty="0"/>
              <a:t>Haiti. They have 1,347 paintings. They</a:t>
            </a:r>
          </a:p>
          <a:p>
            <a:r>
              <a:rPr lang="en-US" dirty="0"/>
              <a:t>have 1,295 flags.</a:t>
            </a:r>
          </a:p>
          <a:p>
            <a:endParaRPr lang="en-US" dirty="0"/>
          </a:p>
        </p:txBody>
      </p:sp>
      <p:pic>
        <p:nvPicPr>
          <p:cNvPr id="11" name="Content Placeholder 12">
            <a:extLst>
              <a:ext uri="{FF2B5EF4-FFF2-40B4-BE49-F238E27FC236}">
                <a16:creationId xmlns:a16="http://schemas.microsoft.com/office/drawing/2014/main" id="{A9317B68-FC23-3F41-B9A7-2B062D73D452}"/>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5357115" y="1188803"/>
            <a:ext cx="3545586" cy="2262251"/>
          </a:xfrm>
        </p:spPr>
      </p:pic>
      <p:sp>
        <p:nvSpPr>
          <p:cNvPr id="6" name="Content Placeholder 5">
            <a:extLst>
              <a:ext uri="{FF2B5EF4-FFF2-40B4-BE49-F238E27FC236}">
                <a16:creationId xmlns:a16="http://schemas.microsoft.com/office/drawing/2014/main" id="{9569C15E-CB2E-754B-B278-738D24262909}"/>
              </a:ext>
            </a:extLst>
          </p:cNvPr>
          <p:cNvSpPr>
            <a:spLocks noGrp="1"/>
          </p:cNvSpPr>
          <p:nvPr>
            <p:ph sz="quarter" idx="11"/>
          </p:nvPr>
        </p:nvSpPr>
        <p:spPr/>
        <p:txBody>
          <a:bodyPr/>
          <a:lstStyle/>
          <a:p>
            <a:r>
              <a:rPr lang="en-US" dirty="0"/>
              <a:t>How would you say this problem in your own words?</a:t>
            </a:r>
          </a:p>
        </p:txBody>
      </p:sp>
      <p:sp>
        <p:nvSpPr>
          <p:cNvPr id="7" name="Text Placeholder 6">
            <a:extLst>
              <a:ext uri="{FF2B5EF4-FFF2-40B4-BE49-F238E27FC236}">
                <a16:creationId xmlns:a16="http://schemas.microsoft.com/office/drawing/2014/main" id="{F004F30E-A031-AC49-9639-BBCD203EB529}"/>
              </a:ext>
            </a:extLst>
          </p:cNvPr>
          <p:cNvSpPr>
            <a:spLocks noGrp="1"/>
          </p:cNvSpPr>
          <p:nvPr>
            <p:ph type="body" sz="quarter" idx="16"/>
          </p:nvPr>
        </p:nvSpPr>
        <p:spPr/>
        <p:txBody>
          <a:bodyPr/>
          <a:lstStyle/>
          <a:p>
            <a:r>
              <a:rPr lang="en-US" dirty="0"/>
              <a:t>17</a:t>
            </a:r>
          </a:p>
        </p:txBody>
      </p:sp>
    </p:spTree>
    <p:extLst>
      <p:ext uri="{BB962C8B-B14F-4D97-AF65-F5344CB8AC3E}">
        <p14:creationId xmlns:p14="http://schemas.microsoft.com/office/powerpoint/2010/main" val="136296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767A8B63-C55E-964A-9C20-B5C4B1CFD2B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B3A28765-7367-4D48-808C-277E2CE574DE}"/>
              </a:ext>
            </a:extLst>
          </p:cNvPr>
          <p:cNvSpPr>
            <a:spLocks noGrp="1"/>
          </p:cNvSpPr>
          <p:nvPr>
            <p:ph type="body" sz="quarter" idx="12"/>
          </p:nvPr>
        </p:nvSpPr>
        <p:spPr/>
        <p:txBody>
          <a:bodyPr/>
          <a:lstStyle/>
          <a:p>
            <a:r>
              <a:rPr lang="en-US"/>
              <a:t>Make sense of the problem</a:t>
            </a:r>
            <a:endParaRPr lang="en-US" dirty="0"/>
          </a:p>
        </p:txBody>
      </p:sp>
      <p:sp>
        <p:nvSpPr>
          <p:cNvPr id="8" name="Text Placeholder 7">
            <a:extLst>
              <a:ext uri="{FF2B5EF4-FFF2-40B4-BE49-F238E27FC236}">
                <a16:creationId xmlns:a16="http://schemas.microsoft.com/office/drawing/2014/main" id="{B1B90BE8-9DCD-2F42-9E71-1CAF5C3D2C61}"/>
              </a:ext>
            </a:extLst>
          </p:cNvPr>
          <p:cNvSpPr>
            <a:spLocks noGrp="1"/>
          </p:cNvSpPr>
          <p:nvPr>
            <p:ph type="body" sz="quarter" idx="10"/>
          </p:nvPr>
        </p:nvSpPr>
        <p:spPr/>
        <p:txBody>
          <a:bodyPr/>
          <a:lstStyle/>
          <a:p>
            <a:r>
              <a:rPr lang="en-US"/>
              <a:t>A museum has a collection of art from</a:t>
            </a:r>
          </a:p>
          <a:p>
            <a:r>
              <a:rPr lang="en-US"/>
              <a:t>Haiti. They have 1,347 paintings. They</a:t>
            </a:r>
          </a:p>
          <a:p>
            <a:r>
              <a:rPr lang="en-US"/>
              <a:t>have 1,295 flags. Do they have more</a:t>
            </a:r>
          </a:p>
          <a:p>
            <a:r>
              <a:rPr lang="en-US"/>
              <a:t>paintings or more flags?</a:t>
            </a:r>
          </a:p>
          <a:p>
            <a:endParaRPr lang="en-US"/>
          </a:p>
          <a:p>
            <a:endParaRPr lang="en-US"/>
          </a:p>
          <a:p>
            <a:endParaRPr lang="en-US" dirty="0"/>
          </a:p>
        </p:txBody>
      </p:sp>
      <p:pic>
        <p:nvPicPr>
          <p:cNvPr id="16" name="Content Placeholder 12">
            <a:extLst>
              <a:ext uri="{FF2B5EF4-FFF2-40B4-BE49-F238E27FC236}">
                <a16:creationId xmlns:a16="http://schemas.microsoft.com/office/drawing/2014/main" id="{7D75885C-D8C0-B842-8887-B8C732259336}"/>
              </a:ext>
              <a:ext uri="{C183D7F6-B498-43B3-948B-1728B52AA6E4}">
                <adec:decorative xmlns:adec="http://schemas.microsoft.com/office/drawing/2017/decorative" val="1"/>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tretch>
            <a:fillRect/>
          </a:stretch>
        </p:blipFill>
        <p:spPr>
          <a:xfrm>
            <a:off x="5357115" y="1188803"/>
            <a:ext cx="3545586" cy="2262251"/>
          </a:xfrm>
        </p:spPr>
      </p:pic>
      <p:sp>
        <p:nvSpPr>
          <p:cNvPr id="9" name="Content Placeholder 8">
            <a:extLst>
              <a:ext uri="{FF2B5EF4-FFF2-40B4-BE49-F238E27FC236}">
                <a16:creationId xmlns:a16="http://schemas.microsoft.com/office/drawing/2014/main" id="{A1402D50-F857-A14D-9082-B0AB8AD75863}"/>
              </a:ext>
            </a:extLst>
          </p:cNvPr>
          <p:cNvSpPr>
            <a:spLocks noGrp="1"/>
          </p:cNvSpPr>
          <p:nvPr>
            <p:ph sz="quarter" idx="11"/>
          </p:nvPr>
        </p:nvSpPr>
        <p:spPr/>
        <p:txBody>
          <a:bodyPr/>
          <a:lstStyle/>
          <a:p>
            <a:r>
              <a:rPr lang="en-US"/>
              <a:t>What information is important based on what you need to find?</a:t>
            </a:r>
            <a:endParaRPr lang="en-US" dirty="0"/>
          </a:p>
        </p:txBody>
      </p:sp>
      <p:sp>
        <p:nvSpPr>
          <p:cNvPr id="13" name="Text Placeholder 12">
            <a:extLst>
              <a:ext uri="{FF2B5EF4-FFF2-40B4-BE49-F238E27FC236}">
                <a16:creationId xmlns:a16="http://schemas.microsoft.com/office/drawing/2014/main" id="{E1E12F68-9E19-5C4B-803D-46D9D11DD25E}"/>
              </a:ext>
            </a:extLst>
          </p:cNvPr>
          <p:cNvSpPr>
            <a:spLocks noGrp="1"/>
          </p:cNvSpPr>
          <p:nvPr>
            <p:ph type="body" sz="quarter" idx="16"/>
          </p:nvPr>
        </p:nvSpPr>
        <p:spPr/>
        <p:txBody>
          <a:bodyPr/>
          <a:lstStyle/>
          <a:p>
            <a:r>
              <a:rPr lang="en-US"/>
              <a:t>17</a:t>
            </a:r>
            <a:endParaRPr lang="en-US" dirty="0"/>
          </a:p>
        </p:txBody>
      </p:sp>
    </p:spTree>
    <p:extLst>
      <p:ext uri="{BB962C8B-B14F-4D97-AF65-F5344CB8AC3E}">
        <p14:creationId xmlns:p14="http://schemas.microsoft.com/office/powerpoint/2010/main" val="90738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DA3BAB1A-8B3D-9C4F-8955-E63F67C1B88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467831FC-D34F-1445-8F9F-199F30A28DAA}"/>
              </a:ext>
            </a:extLst>
          </p:cNvPr>
          <p:cNvSpPr>
            <a:spLocks noGrp="1"/>
          </p:cNvSpPr>
          <p:nvPr>
            <p:ph type="body" sz="quarter" idx="12"/>
          </p:nvPr>
        </p:nvSpPr>
        <p:spPr/>
        <p:txBody>
          <a:bodyPr/>
          <a:lstStyle/>
          <a:p>
            <a:r>
              <a:rPr lang="en-US" dirty="0"/>
              <a:t>Solve and support your thinking</a:t>
            </a:r>
          </a:p>
        </p:txBody>
      </p:sp>
      <p:sp>
        <p:nvSpPr>
          <p:cNvPr id="8" name="Text Placeholder 7">
            <a:extLst>
              <a:ext uri="{FF2B5EF4-FFF2-40B4-BE49-F238E27FC236}">
                <a16:creationId xmlns:a16="http://schemas.microsoft.com/office/drawing/2014/main" id="{2A161848-C92C-D947-8581-B426717A8BBE}"/>
              </a:ext>
            </a:extLst>
          </p:cNvPr>
          <p:cNvSpPr>
            <a:spLocks noGrp="1"/>
          </p:cNvSpPr>
          <p:nvPr>
            <p:ph type="body" sz="quarter" idx="10"/>
          </p:nvPr>
        </p:nvSpPr>
        <p:spPr/>
        <p:txBody>
          <a:bodyPr/>
          <a:lstStyle/>
          <a:p>
            <a:r>
              <a:rPr lang="en-US" dirty="0"/>
              <a:t>A museum has a collection of art from</a:t>
            </a:r>
          </a:p>
          <a:p>
            <a:r>
              <a:rPr lang="en-US" dirty="0"/>
              <a:t>Haiti. They have 1,347 paintings. They</a:t>
            </a:r>
          </a:p>
          <a:p>
            <a:r>
              <a:rPr lang="en-US" dirty="0"/>
              <a:t>have 1,295 flags. Do they have more</a:t>
            </a:r>
          </a:p>
          <a:p>
            <a:r>
              <a:rPr lang="en-US" dirty="0"/>
              <a:t>paintings or more flags?</a:t>
            </a:r>
          </a:p>
          <a:p>
            <a:endParaRPr lang="en-US" dirty="0"/>
          </a:p>
          <a:p>
            <a:endParaRPr lang="en-US" dirty="0"/>
          </a:p>
          <a:p>
            <a:endParaRPr lang="en-US" dirty="0"/>
          </a:p>
          <a:p>
            <a:endParaRPr lang="en-US" dirty="0"/>
          </a:p>
        </p:txBody>
      </p:sp>
      <p:pic>
        <p:nvPicPr>
          <p:cNvPr id="16" name="Content Placeholder 12">
            <a:extLst>
              <a:ext uri="{FF2B5EF4-FFF2-40B4-BE49-F238E27FC236}">
                <a16:creationId xmlns:a16="http://schemas.microsoft.com/office/drawing/2014/main" id="{2804F71E-C13B-E241-A215-C8478198C7F8}"/>
              </a:ext>
              <a:ext uri="{C183D7F6-B498-43B3-948B-1728B52AA6E4}">
                <adec:decorative xmlns:adec="http://schemas.microsoft.com/office/drawing/2017/decorative" val="1"/>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tretch>
            <a:fillRect/>
          </a:stretch>
        </p:blipFill>
        <p:spPr>
          <a:xfrm>
            <a:off x="5357115" y="1188803"/>
            <a:ext cx="3545586" cy="2262251"/>
          </a:xfrm>
        </p:spPr>
      </p:pic>
      <p:sp>
        <p:nvSpPr>
          <p:cNvPr id="11" name="Content Placeholder 10">
            <a:extLst>
              <a:ext uri="{FF2B5EF4-FFF2-40B4-BE49-F238E27FC236}">
                <a16:creationId xmlns:a16="http://schemas.microsoft.com/office/drawing/2014/main" id="{4685E05A-EC7C-034C-8C33-7EB16AA4A53B}"/>
              </a:ext>
            </a:extLst>
          </p:cNvPr>
          <p:cNvSpPr>
            <a:spLocks noGrp="1"/>
          </p:cNvSpPr>
          <p:nvPr>
            <p:ph sz="quarter" idx="14"/>
          </p:nvPr>
        </p:nvSpPr>
        <p:spPr/>
        <p:txBody>
          <a:bodyPr/>
          <a:lstStyle/>
          <a:p>
            <a:r>
              <a:rPr lang="en-US" b="1" dirty="0">
                <a:solidFill>
                  <a:srgbClr val="2A5688"/>
                </a:solidFill>
              </a:rPr>
              <a:t>Math Toolkit  </a:t>
            </a:r>
            <a:r>
              <a:rPr lang="en-US" dirty="0"/>
              <a:t>base-ten blocks, hundred thousands</a:t>
            </a:r>
          </a:p>
          <a:p>
            <a:r>
              <a:rPr lang="en-US" dirty="0"/>
              <a:t>place-value charts, number lines, index cards</a:t>
            </a:r>
          </a:p>
        </p:txBody>
      </p:sp>
      <p:sp>
        <p:nvSpPr>
          <p:cNvPr id="13" name="Text Placeholder 12">
            <a:extLst>
              <a:ext uri="{FF2B5EF4-FFF2-40B4-BE49-F238E27FC236}">
                <a16:creationId xmlns:a16="http://schemas.microsoft.com/office/drawing/2014/main" id="{E8AA5828-2611-224D-8E2D-4B332345C5F0}"/>
              </a:ext>
            </a:extLst>
          </p:cNvPr>
          <p:cNvSpPr>
            <a:spLocks noGrp="1"/>
          </p:cNvSpPr>
          <p:nvPr>
            <p:ph type="body" sz="quarter" idx="16"/>
          </p:nvPr>
        </p:nvSpPr>
        <p:spPr/>
        <p:txBody>
          <a:bodyPr/>
          <a:lstStyle/>
          <a:p>
            <a:r>
              <a:rPr lang="en-US" dirty="0"/>
              <a:t>17</a:t>
            </a:r>
          </a:p>
        </p:txBody>
      </p:sp>
    </p:spTree>
    <p:extLst>
      <p:ext uri="{BB962C8B-B14F-4D97-AF65-F5344CB8AC3E}">
        <p14:creationId xmlns:p14="http://schemas.microsoft.com/office/powerpoint/2010/main" val="185182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929BB97E-8845-C64E-AF3C-D31A3164EAA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CA29BD39-0DDF-C14B-846D-F18CDDC12734}"/>
              </a:ext>
            </a:extLst>
          </p:cNvPr>
          <p:cNvSpPr>
            <a:spLocks noGrp="1"/>
          </p:cNvSpPr>
          <p:nvPr>
            <p:ph type="body" sz="quarter" idx="12"/>
          </p:nvPr>
        </p:nvSpPr>
        <p:spPr/>
        <p:txBody>
          <a:bodyPr/>
          <a:lstStyle/>
          <a:p>
            <a:r>
              <a:rPr lang="en-US" dirty="0"/>
              <a:t>Share your thinking with a partner</a:t>
            </a:r>
          </a:p>
        </p:txBody>
      </p:sp>
      <p:sp>
        <p:nvSpPr>
          <p:cNvPr id="8" name="Text Placeholder 7">
            <a:extLst>
              <a:ext uri="{FF2B5EF4-FFF2-40B4-BE49-F238E27FC236}">
                <a16:creationId xmlns:a16="http://schemas.microsoft.com/office/drawing/2014/main" id="{80025B83-7F8F-634C-B5FD-C1E64333F218}"/>
              </a:ext>
            </a:extLst>
          </p:cNvPr>
          <p:cNvSpPr>
            <a:spLocks noGrp="1" noChangeAspect="1"/>
          </p:cNvSpPr>
          <p:nvPr>
            <p:ph type="body" sz="quarter" idx="10"/>
          </p:nvPr>
        </p:nvSpPr>
        <p:spPr>
          <a:xfrm>
            <a:off x="2030390" y="2045016"/>
            <a:ext cx="4965700" cy="3020401"/>
          </a:xfrm>
        </p:spPr>
        <p:txBody>
          <a:bodyPr tIns="429768" bIns="429768"/>
          <a:lstStyle/>
          <a:p>
            <a:r>
              <a:rPr lang="en-US" dirty="0"/>
              <a:t>Ask your partner:</a:t>
            </a:r>
          </a:p>
          <a:p>
            <a:r>
              <a:rPr lang="en-US" b="0" dirty="0"/>
              <a:t>How did you get started?</a:t>
            </a:r>
          </a:p>
          <a:p>
            <a:r>
              <a:rPr lang="en-US" dirty="0"/>
              <a:t>Tell your partner:</a:t>
            </a:r>
          </a:p>
          <a:p>
            <a:r>
              <a:rPr lang="en-US" b="0" dirty="0"/>
              <a:t>I knew . . . so I . . .</a:t>
            </a:r>
          </a:p>
        </p:txBody>
      </p:sp>
      <p:pic>
        <p:nvPicPr>
          <p:cNvPr id="15" name="Picture 14">
            <a:extLst>
              <a:ext uri="{FF2B5EF4-FFF2-40B4-BE49-F238E27FC236}">
                <a16:creationId xmlns:a16="http://schemas.microsoft.com/office/drawing/2014/main" id="{306CAF39-4E02-8C40-8666-76A66225CB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9832" y="1292945"/>
            <a:ext cx="1778000" cy="977900"/>
          </a:xfrm>
          <a:prstGeom prst="rect">
            <a:avLst/>
          </a:prstGeom>
        </p:spPr>
      </p:pic>
      <p:sp>
        <p:nvSpPr>
          <p:cNvPr id="11" name="Text Placeholder 10">
            <a:extLst>
              <a:ext uri="{FF2B5EF4-FFF2-40B4-BE49-F238E27FC236}">
                <a16:creationId xmlns:a16="http://schemas.microsoft.com/office/drawing/2014/main" id="{76AAD29D-D3C3-3B4E-80A6-6253AFA6137F}"/>
              </a:ext>
            </a:extLst>
          </p:cNvPr>
          <p:cNvSpPr>
            <a:spLocks noGrp="1"/>
          </p:cNvSpPr>
          <p:nvPr>
            <p:ph type="body" sz="quarter" idx="16"/>
          </p:nvPr>
        </p:nvSpPr>
        <p:spPr/>
        <p:txBody>
          <a:bodyPr/>
          <a:lstStyle/>
          <a:p>
            <a:r>
              <a:rPr lang="en-US" dirty="0"/>
              <a:t>17</a:t>
            </a:r>
          </a:p>
        </p:txBody>
      </p:sp>
    </p:spTree>
    <p:extLst>
      <p:ext uri="{BB962C8B-B14F-4D97-AF65-F5344CB8AC3E}">
        <p14:creationId xmlns:p14="http://schemas.microsoft.com/office/powerpoint/2010/main" val="411364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C0D5CA95-2854-374F-8F34-A9069735CE3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00729C4-0150-CB41-8EE1-C40A16798744}"/>
              </a:ext>
            </a:extLst>
          </p:cNvPr>
          <p:cNvSpPr>
            <a:spLocks noGrp="1"/>
          </p:cNvSpPr>
          <p:nvPr>
            <p:ph type="body" sz="quarter" idx="12"/>
          </p:nvPr>
        </p:nvSpPr>
        <p:spPr/>
        <p:txBody>
          <a:bodyPr/>
          <a:lstStyle/>
          <a:p>
            <a:r>
              <a:rPr lang="en-US" dirty="0"/>
              <a:t>Compare class strategies</a:t>
            </a:r>
          </a:p>
        </p:txBody>
      </p:sp>
      <p:sp>
        <p:nvSpPr>
          <p:cNvPr id="6" name="Text Placeholder 5">
            <a:extLst>
              <a:ext uri="{FF2B5EF4-FFF2-40B4-BE49-F238E27FC236}">
                <a16:creationId xmlns:a16="http://schemas.microsoft.com/office/drawing/2014/main" id="{7F0FDB36-D256-0340-AE12-9B0CCFC0D01B}"/>
              </a:ext>
            </a:extLst>
          </p:cNvPr>
          <p:cNvSpPr>
            <a:spLocks noGrp="1"/>
          </p:cNvSpPr>
          <p:nvPr>
            <p:ph type="body" sz="quarter" idx="10"/>
          </p:nvPr>
        </p:nvSpPr>
        <p:spPr/>
        <p:txBody>
          <a:bodyPr/>
          <a:lstStyle/>
          <a:p>
            <a:r>
              <a:rPr lang="en-US" dirty="0"/>
              <a:t>A museum has a collection of art from</a:t>
            </a:r>
          </a:p>
          <a:p>
            <a:r>
              <a:rPr lang="en-US" dirty="0"/>
              <a:t>Haiti. They have 1,347 paintings. They</a:t>
            </a:r>
          </a:p>
          <a:p>
            <a:r>
              <a:rPr lang="en-US" dirty="0"/>
              <a:t>have 1,295 flags. Do they have more</a:t>
            </a:r>
          </a:p>
          <a:p>
            <a:r>
              <a:rPr lang="en-US" dirty="0"/>
              <a:t>paintings or more flags?</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D335C619-FFB6-3441-A61E-080005EF033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587557F8-CA08-B243-BBB0-69281E3A3AC0}"/>
              </a:ext>
            </a:extLst>
          </p:cNvPr>
          <p:cNvSpPr>
            <a:spLocks noGrp="1"/>
          </p:cNvSpPr>
          <p:nvPr>
            <p:ph type="body" sz="quarter" idx="16"/>
          </p:nvPr>
        </p:nvSpPr>
        <p:spPr/>
        <p:txBody>
          <a:bodyPr/>
          <a:lstStyle/>
          <a:p>
            <a:r>
              <a:rPr lang="en-US" dirty="0"/>
              <a:t>17</a:t>
            </a:r>
          </a:p>
        </p:txBody>
      </p:sp>
    </p:spTree>
    <p:extLst>
      <p:ext uri="{BB962C8B-B14F-4D97-AF65-F5344CB8AC3E}">
        <p14:creationId xmlns:p14="http://schemas.microsoft.com/office/powerpoint/2010/main" val="241243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onnect It">
            <a:extLst>
              <a:ext uri="{FF2B5EF4-FFF2-40B4-BE49-F238E27FC236}">
                <a16:creationId xmlns:a16="http://schemas.microsoft.com/office/drawing/2014/main" id="{F357009D-64BC-AB47-A8AF-94B62A0D2B5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87693" y="193034"/>
            <a:ext cx="1475989" cy="357070"/>
          </a:xfrm>
        </p:spPr>
      </p:pic>
      <p:sp>
        <p:nvSpPr>
          <p:cNvPr id="8" name="Text Placeholder 7">
            <a:extLst>
              <a:ext uri="{FF2B5EF4-FFF2-40B4-BE49-F238E27FC236}">
                <a16:creationId xmlns:a16="http://schemas.microsoft.com/office/drawing/2014/main" id="{94ED9D54-6ADB-6F47-9135-C5D72CCB673D}"/>
              </a:ext>
            </a:extLst>
          </p:cNvPr>
          <p:cNvSpPr>
            <a:spLocks noGrp="1"/>
          </p:cNvSpPr>
          <p:nvPr>
            <p:ph type="body" sz="quarter" idx="13"/>
          </p:nvPr>
        </p:nvSpPr>
        <p:spPr>
          <a:xfrm>
            <a:off x="1667441" y="35542"/>
            <a:ext cx="6221557" cy="699720"/>
          </a:xfrm>
        </p:spPr>
        <p:txBody>
          <a:bodyPr/>
          <a:lstStyle/>
          <a:p>
            <a:r>
              <a:rPr lang="en-US" dirty="0"/>
              <a:t>Make connections and explain your thinking</a:t>
            </a:r>
          </a:p>
        </p:txBody>
      </p:sp>
      <p:pic>
        <p:nvPicPr>
          <p:cNvPr id="17" name="Picture Placeholder 16" descr="one">
            <a:extLst>
              <a:ext uri="{FF2B5EF4-FFF2-40B4-BE49-F238E27FC236}">
                <a16:creationId xmlns:a16="http://schemas.microsoft.com/office/drawing/2014/main" id="{03DFF618-826C-D94C-B717-B558BD0BD9F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187693" y="938463"/>
            <a:ext cx="393700" cy="368300"/>
          </a:xfrm>
        </p:spPr>
      </p:pic>
      <p:pic>
        <p:nvPicPr>
          <p:cNvPr id="19" name="Picture Placeholder 18" descr="Look Back">
            <a:extLst>
              <a:ext uri="{FF2B5EF4-FFF2-40B4-BE49-F238E27FC236}">
                <a16:creationId xmlns:a16="http://schemas.microsoft.com/office/drawing/2014/main" id="{B5208D07-EEE7-BD49-BAB1-87199D68EA1B}"/>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a:xfrm>
            <a:off x="724783" y="1032758"/>
            <a:ext cx="1333500" cy="322971"/>
          </a:xfrm>
        </p:spPr>
      </p:pic>
      <p:sp>
        <p:nvSpPr>
          <p:cNvPr id="7" name="Content Placeholder 6">
            <a:extLst>
              <a:ext uri="{FF2B5EF4-FFF2-40B4-BE49-F238E27FC236}">
                <a16:creationId xmlns:a16="http://schemas.microsoft.com/office/drawing/2014/main" id="{2366CF68-B619-C249-B8A9-D980250A7962}"/>
              </a:ext>
            </a:extLst>
          </p:cNvPr>
          <p:cNvSpPr>
            <a:spLocks noGrp="1"/>
          </p:cNvSpPr>
          <p:nvPr>
            <p:ph sz="quarter" idx="10"/>
          </p:nvPr>
        </p:nvSpPr>
        <p:spPr>
          <a:xfrm>
            <a:off x="665497" y="1389896"/>
            <a:ext cx="5486400" cy="5037137"/>
          </a:xfrm>
        </p:spPr>
        <p:txBody>
          <a:bodyPr/>
          <a:lstStyle/>
          <a:p>
            <a:r>
              <a:rPr lang="en-US" dirty="0"/>
              <a:t>Does the museum have more paintings or more flags? Explain which place value shows the collection with more pieces of art.</a:t>
            </a:r>
          </a:p>
          <a:p>
            <a:endParaRPr lang="en-US" dirty="0"/>
          </a:p>
        </p:txBody>
      </p:sp>
      <p:sp>
        <p:nvSpPr>
          <p:cNvPr id="13" name="Text Placeholder 12">
            <a:extLst>
              <a:ext uri="{FF2B5EF4-FFF2-40B4-BE49-F238E27FC236}">
                <a16:creationId xmlns:a16="http://schemas.microsoft.com/office/drawing/2014/main" id="{B6D6AA3F-A081-5B40-BE99-978A8B51125D}"/>
              </a:ext>
            </a:extLst>
          </p:cNvPr>
          <p:cNvSpPr>
            <a:spLocks noGrp="1"/>
          </p:cNvSpPr>
          <p:nvPr>
            <p:ph type="body" sz="quarter" idx="18"/>
          </p:nvPr>
        </p:nvSpPr>
        <p:spPr>
          <a:xfrm>
            <a:off x="413149" y="6550025"/>
            <a:ext cx="640080" cy="307975"/>
          </a:xfrm>
        </p:spPr>
        <p:txBody>
          <a:bodyPr/>
          <a:lstStyle/>
          <a:p>
            <a:r>
              <a:rPr lang="en-US" dirty="0"/>
              <a:t>18</a:t>
            </a:r>
          </a:p>
        </p:txBody>
      </p:sp>
    </p:spTree>
    <p:extLst>
      <p:ext uri="{BB962C8B-B14F-4D97-AF65-F5344CB8AC3E}">
        <p14:creationId xmlns:p14="http://schemas.microsoft.com/office/powerpoint/2010/main" val="3878856131"/>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0D983E4FB12F49A44EF622160F0742" ma:contentTypeVersion="20" ma:contentTypeDescription="Create a new document." ma:contentTypeScope="" ma:versionID="57e56081440b04c432588fdff91d528c">
  <xsd:schema xmlns:xsd="http://www.w3.org/2001/XMLSchema" xmlns:xs="http://www.w3.org/2001/XMLSchema" xmlns:p="http://schemas.microsoft.com/office/2006/metadata/properties" xmlns:ns1="http://schemas.microsoft.com/sharepoint/v3" xmlns:ns2="031d766f-b14e-4c0e-af7a-21ee3738300f" xmlns:ns3="4da776b9-bce8-495a-ac6f-1df4621ad8fc" targetNamespace="http://schemas.microsoft.com/office/2006/metadata/properties" ma:root="true" ma:fieldsID="160a3a6ac0a7166898dba58b46c07917" ns1:_="" ns2:_="" ns3:_="">
    <xsd:import namespace="http://schemas.microsoft.com/sharepoint/v3"/>
    <xsd:import namespace="031d766f-b14e-4c0e-af7a-21ee3738300f"/>
    <xsd:import namespace="4da776b9-bce8-495a-ac6f-1df4621ad8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_Flow_SignoffStatu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a776b9-bce8-495a-ac6f-1df4621ad8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4da776b9-bce8-495a-ac6f-1df4621ad8fc">
      <Terms xmlns="http://schemas.microsoft.com/office/infopath/2007/PartnerControls"/>
    </lcf76f155ced4ddcb4097134ff3c332f>
    <_Flow_SignoffStatus xmlns="4da776b9-bce8-495a-ac6f-1df4621ad8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1C608-ED59-4981-B9A0-2930C8715F25}"/>
</file>

<file path=customXml/itemProps2.xml><?xml version="1.0" encoding="utf-8"?>
<ds:datastoreItem xmlns:ds="http://schemas.openxmlformats.org/officeDocument/2006/customXml" ds:itemID="{2E831CA6-C77B-4385-AB0E-ECE5C454CB55}">
  <ds:schemaRefs>
    <ds:schemaRef ds:uri="http://schemas.microsoft.com/office/2006/metadata/properties"/>
    <ds:schemaRef ds:uri="cc621c4b-eaca-4bd6-8859-1c1ea05972c6"/>
    <ds:schemaRef ds:uri="http://purl.org/dc/elements/1.1/"/>
    <ds:schemaRef ds:uri="http://www.w3.org/XML/1998/namespace"/>
    <ds:schemaRef ds:uri="http://schemas.microsoft.com/office/2006/documentManagement/types"/>
    <ds:schemaRef ds:uri="http://purl.org/dc/terms/"/>
    <ds:schemaRef ds:uri="http://schemas.microsoft.com/sharepoint/v3"/>
    <ds:schemaRef ds:uri="http://purl.org/dc/dcmitype/"/>
    <ds:schemaRef ds:uri="http://schemas.microsoft.com/office/infopath/2007/PartnerControls"/>
    <ds:schemaRef ds:uri="http://schemas.openxmlformats.org/package/2006/metadata/core-properties"/>
    <ds:schemaRef ds:uri="031d766f-b14e-4c0e-af7a-21ee3738300f"/>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254</TotalTime>
  <Words>2031</Words>
  <Application>Microsoft Office PowerPoint</Application>
  <PresentationFormat>On-screen Show (4:3)</PresentationFormat>
  <Paragraphs>237</Paragraphs>
  <Slides>27</Slides>
  <Notes>23</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Title 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Chia Xiong</cp:lastModifiedBy>
  <cp:revision>91</cp:revision>
  <dcterms:created xsi:type="dcterms:W3CDTF">2020-04-30T18:18:26Z</dcterms:created>
  <dcterms:modified xsi:type="dcterms:W3CDTF">2022-08-23T19:51:35Z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0x010100DC0D983E4FB12F49A44EF622160F0742</vt:lpwstr>
  </property>
  <property fmtid="{D5CDD505-2E9C-101B-9397-08002B2CF9AE}" pid="3" name="MediaServiceImageTags">
    <vt:lpwstr/>
  </property>
</Properties>
</file>