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4"/>
    <p:sldMasterId id="2147483747" r:id="rId5"/>
    <p:sldMasterId id="2147483790" r:id="rId6"/>
    <p:sldMasterId id="2147483842" r:id="rId7"/>
    <p:sldMasterId id="2147483764" r:id="rId8"/>
    <p:sldMasterId id="2147483845" r:id="rId9"/>
  </p:sldMasterIdLst>
  <p:notesMasterIdLst>
    <p:notesMasterId r:id="rId42"/>
  </p:notesMasterIdLst>
  <p:handoutMasterIdLst>
    <p:handoutMasterId r:id="rId43"/>
  </p:handoutMasterIdLst>
  <p:sldIdLst>
    <p:sldId id="282" r:id="rId10"/>
    <p:sldId id="283" r:id="rId11"/>
    <p:sldId id="284" r:id="rId12"/>
    <p:sldId id="305" r:id="rId13"/>
    <p:sldId id="286" r:id="rId14"/>
    <p:sldId id="287" r:id="rId15"/>
    <p:sldId id="288" r:id="rId16"/>
    <p:sldId id="289" r:id="rId17"/>
    <p:sldId id="290" r:id="rId18"/>
    <p:sldId id="291" r:id="rId19"/>
    <p:sldId id="292" r:id="rId20"/>
    <p:sldId id="293" r:id="rId21"/>
    <p:sldId id="294" r:id="rId22"/>
    <p:sldId id="295" r:id="rId23"/>
    <p:sldId id="304" r:id="rId24"/>
    <p:sldId id="297" r:id="rId25"/>
    <p:sldId id="298" r:id="rId26"/>
    <p:sldId id="299" r:id="rId27"/>
    <p:sldId id="300" r:id="rId28"/>
    <p:sldId id="301" r:id="rId29"/>
    <p:sldId id="302" r:id="rId30"/>
    <p:sldId id="303" r:id="rId31"/>
    <p:sldId id="337" r:id="rId32"/>
    <p:sldId id="338" r:id="rId33"/>
    <p:sldId id="339" r:id="rId34"/>
    <p:sldId id="340" r:id="rId35"/>
    <p:sldId id="341" r:id="rId36"/>
    <p:sldId id="342" r:id="rId37"/>
    <p:sldId id="343" r:id="rId38"/>
    <p:sldId id="344" r:id="rId39"/>
    <p:sldId id="345" r:id="rId40"/>
    <p:sldId id="346"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C8ED9B5-89B2-484E-A952-ED472A6AE586}">
          <p14:sldIdLst>
            <p14:sldId id="282"/>
            <p14:sldId id="283"/>
            <p14:sldId id="284"/>
            <p14:sldId id="305"/>
            <p14:sldId id="286"/>
            <p14:sldId id="287"/>
            <p14:sldId id="288"/>
            <p14:sldId id="289"/>
            <p14:sldId id="290"/>
            <p14:sldId id="291"/>
            <p14:sldId id="292"/>
            <p14:sldId id="293"/>
            <p14:sldId id="294"/>
            <p14:sldId id="295"/>
            <p14:sldId id="304"/>
            <p14:sldId id="297"/>
            <p14:sldId id="298"/>
            <p14:sldId id="299"/>
            <p14:sldId id="300"/>
            <p14:sldId id="301"/>
            <p14:sldId id="302"/>
            <p14:sldId id="303"/>
          </p14:sldIdLst>
        </p14:section>
        <p14:section name="Appendix" id="{30F3AB3C-2534-3E48-9EC6-CD0316CE131F}">
          <p14:sldIdLst>
            <p14:sldId id="337"/>
            <p14:sldId id="338"/>
            <p14:sldId id="339"/>
            <p14:sldId id="340"/>
            <p14:sldId id="341"/>
            <p14:sldId id="342"/>
            <p14:sldId id="343"/>
            <p14:sldId id="344"/>
            <p14:sldId id="345"/>
            <p14:sldId id="34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4" pos="5496" userDrawn="1">
          <p15:clr>
            <a:srgbClr val="A4A3A4"/>
          </p15:clr>
        </p15:guide>
        <p15:guide id="5" orient="horz" pos="3960" userDrawn="1">
          <p15:clr>
            <a:srgbClr val="A4A3A4"/>
          </p15:clr>
        </p15:guide>
        <p15:guide id="6" pos="480" userDrawn="1">
          <p15:clr>
            <a:srgbClr val="A4A3A4"/>
          </p15:clr>
        </p15:guide>
        <p15:guide id="7" pos="26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E85C19-EE78-8A30-0BC8-868F6D10C8EE}" name="Nancy Roth" initials="NR" userId="S::nroth@cainc.com::391db13c-3ac9-48df-864c-657acdeb27c0" providerId="AD"/>
  <p188:author id="{A26E5CE3-8352-BC24-C38B-FF6A3E45B930}" name="Jennifer Sampson" initials="JS" userId="S::jsampson@cainc.com::2579ba35-8a5c-4c02-8976-9d573043ee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a Yu" initials="LY" lastIdx="1" clrIdx="0">
    <p:extLst>
      <p:ext uri="{19B8F6BF-5375-455C-9EA6-DF929625EA0E}">
        <p15:presenceInfo xmlns:p15="http://schemas.microsoft.com/office/powerpoint/2012/main" userId="S::lyu@cainc.com::01e79e55-0cab-4297-9b04-02ad0f348e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9F7"/>
    <a:srgbClr val="18558E"/>
    <a:srgbClr val="EE1C34"/>
    <a:srgbClr val="0071BC"/>
    <a:srgbClr val="A4C0E5"/>
    <a:srgbClr val="E67226"/>
    <a:srgbClr val="E67325"/>
    <a:srgbClr val="A4C0E4"/>
    <a:srgbClr val="B6D494"/>
    <a:srgbClr val="FFF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7"/>
    <p:restoredTop sz="94694"/>
  </p:normalViewPr>
  <p:slideViewPr>
    <p:cSldViewPr snapToGrid="0">
      <p:cViewPr varScale="1">
        <p:scale>
          <a:sx n="117" d="100"/>
          <a:sy n="117" d="100"/>
        </p:scale>
        <p:origin x="2272" y="168"/>
      </p:cViewPr>
      <p:guideLst>
        <p:guide orient="horz" pos="2160"/>
        <p:guide pos="2880"/>
        <p:guide pos="5496"/>
        <p:guide orient="horz" pos="3960"/>
        <p:guide pos="480"/>
        <p:guide pos="26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microsoft.com/office/2018/10/relationships/authors" Target="author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viewProps" Target="viewProps.xml"/><Relationship Id="rId20" Type="http://schemas.openxmlformats.org/officeDocument/2006/relationships/slide" Target="slides/slide11.xml"/><Relationship Id="rId41" Type="http://schemas.openxmlformats.org/officeDocument/2006/relationships/slide" Target="slides/slide32.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F51EE92-3D16-1D4A-A0E6-0287CA59B9B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79C338-4ED8-9B46-BCDC-D0C42C93FA41}" type="datetimeFigureOut">
              <a:rPr lang="en-US" smtClean="0"/>
              <a:t>8/4/23</a:t>
            </a:fld>
            <a:endParaRPr lang="en-US"/>
          </a:p>
        </p:txBody>
      </p:sp>
      <p:sp>
        <p:nvSpPr>
          <p:cNvPr id="4" name="Footer Placeholder 3">
            <a:extLst>
              <a:ext uri="{FF2B5EF4-FFF2-40B4-BE49-F238E27FC236}">
                <a16:creationId xmlns:a16="http://schemas.microsoft.com/office/drawing/2014/main" id="{E741CFF7-E91C-374B-8D37-C953C710BE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CE84300-D1B9-FC48-A1C9-2FF86D3EE6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DE8747-8E87-DB4C-A513-230A2B5D8DD8}" type="slidenum">
              <a:rPr lang="en-US" smtClean="0"/>
              <a:t>‹#›</a:t>
            </a:fld>
            <a:endParaRPr lang="en-US"/>
          </a:p>
        </p:txBody>
      </p:sp>
    </p:spTree>
    <p:extLst>
      <p:ext uri="{BB962C8B-B14F-4D97-AF65-F5344CB8AC3E}">
        <p14:creationId xmlns:p14="http://schemas.microsoft.com/office/powerpoint/2010/main" val="3561068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417B3-4609-2646-B91D-4CD5FB8D67CC}" type="datetimeFigureOut">
              <a:rPr lang="en-US" smtClean="0"/>
              <a:t>8/4/23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81064-F962-A14C-9936-35D1D2D1163F}" type="slidenum">
              <a:rPr lang="en-US" smtClean="0"/>
              <a:t>‹#›</a:t>
            </a:fld>
            <a:endParaRPr lang="en-US"/>
          </a:p>
        </p:txBody>
      </p:sp>
    </p:spTree>
    <p:extLst>
      <p:ext uri="{BB962C8B-B14F-4D97-AF65-F5344CB8AC3E}">
        <p14:creationId xmlns:p14="http://schemas.microsoft.com/office/powerpoint/2010/main" val="2044018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Purpose</a:t>
            </a:r>
          </a:p>
          <a:p>
            <a:pPr marL="171450" indent="-171450">
              <a:buFont typeface="Arial" panose="020B0604020202020204" pitchFamily="34" charset="0"/>
              <a:buChar char="•"/>
            </a:pPr>
            <a:r>
              <a:rPr lang="en-US" sz="1200" b="1" kern="1200">
                <a:solidFill>
                  <a:schemeClr val="tx1"/>
                </a:solidFill>
                <a:effectLst/>
                <a:latin typeface="Calibri" panose="020F0502020204030204" pitchFamily="34" charset="0"/>
                <a:ea typeface="+mn-ea"/>
                <a:cs typeface="Calibri" panose="020F0502020204030204" pitchFamily="34" charset="0"/>
              </a:rPr>
              <a:t>Develop</a:t>
            </a:r>
            <a:r>
              <a:rPr lang="en-US" sz="1200" kern="1200">
                <a:solidFill>
                  <a:schemeClr val="tx1"/>
                </a:solidFill>
                <a:effectLst/>
                <a:latin typeface="Calibri" panose="020F0502020204030204" pitchFamily="34" charset="0"/>
                <a:ea typeface="+mn-ea"/>
                <a:cs typeface="Calibri" panose="020F0502020204030204" pitchFamily="34" charset="0"/>
              </a:rPr>
              <a:t> strategies for comparing multi-digit numbers to solve problems.</a:t>
            </a:r>
          </a:p>
          <a:p>
            <a:pPr marL="171450" indent="-171450">
              <a:buFont typeface="Arial" panose="020B0604020202020204" pitchFamily="34" charset="0"/>
              <a:buChar char="•"/>
            </a:pPr>
            <a:r>
              <a:rPr lang="en-US" sz="1200" b="1" kern="1200">
                <a:solidFill>
                  <a:schemeClr val="tx1"/>
                </a:solidFill>
                <a:effectLst/>
                <a:latin typeface="Calibri" panose="020F0502020204030204" pitchFamily="34" charset="0"/>
                <a:ea typeface="+mn-ea"/>
                <a:cs typeface="Calibri" panose="020F0502020204030204" pitchFamily="34" charset="0"/>
              </a:rPr>
              <a:t>Recognize</a:t>
            </a:r>
            <a:r>
              <a:rPr lang="en-US" sz="1200" kern="1200">
                <a:solidFill>
                  <a:schemeClr val="tx1"/>
                </a:solidFill>
                <a:effectLst/>
                <a:latin typeface="Calibri" panose="020F0502020204030204" pitchFamily="34" charset="0"/>
                <a:ea typeface="+mn-ea"/>
                <a:cs typeface="Calibri" panose="020F0502020204030204" pitchFamily="34" charset="0"/>
              </a:rPr>
              <a:t> that numbers can be written in a place-value chart or in expanded form to be accurately compared.</a:t>
            </a:r>
          </a:p>
          <a:p>
            <a:endParaRPr lang="en-US" sz="1200" b="1"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Error Alert </a:t>
            </a:r>
            <a:r>
              <a:rPr lang="en-US" sz="1200" kern="1200">
                <a:solidFill>
                  <a:schemeClr val="tx1"/>
                </a:solidFill>
                <a:effectLst/>
                <a:latin typeface="Calibri" panose="020F0502020204030204" pitchFamily="34" charset="0"/>
                <a:ea typeface="+mn-ea"/>
                <a:cs typeface="Calibri" panose="020F0502020204030204" pitchFamily="34" charset="0"/>
              </a:rPr>
              <a:t>In this lesson, watch for students who:</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compare numbers beginning with the ones place.</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compare the leftmost digits of two numbers with different numbers of digits.</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confuse the meaning of the symbols &lt; and &gt;.</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1</a:t>
            </a:fld>
            <a:endParaRPr lang="en-US"/>
          </a:p>
        </p:txBody>
      </p:sp>
    </p:spTree>
    <p:extLst>
      <p:ext uri="{BB962C8B-B14F-4D97-AF65-F5344CB8AC3E}">
        <p14:creationId xmlns:p14="http://schemas.microsoft.com/office/powerpoint/2010/main" val="4155282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Have all students focus on the strategies used to solve this problem. If time allows, have students share their responses with a partner.</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12</a:t>
            </a:fld>
            <a:endParaRPr lang="en-US"/>
          </a:p>
        </p:txBody>
      </p:sp>
    </p:spTree>
    <p:extLst>
      <p:ext uri="{BB962C8B-B14F-4D97-AF65-F5344CB8AC3E}">
        <p14:creationId xmlns:p14="http://schemas.microsoft.com/office/powerpoint/2010/main" val="4053673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Error Alert If </a:t>
            </a:r>
            <a:r>
              <a:rPr lang="en-US" sz="1200" kern="1200">
                <a:solidFill>
                  <a:schemeClr val="tx1"/>
                </a:solidFill>
                <a:effectLst/>
                <a:latin typeface="Calibri" panose="020F0502020204030204" pitchFamily="34" charset="0"/>
                <a:ea typeface="+mn-ea"/>
                <a:cs typeface="Calibri" panose="020F0502020204030204" pitchFamily="34" charset="0"/>
              </a:rPr>
              <a:t>students choose A, B, and/or E, </a:t>
            </a:r>
            <a:r>
              <a:rPr lang="en-US" sz="1200" b="1" kern="1200">
                <a:solidFill>
                  <a:schemeClr val="tx1"/>
                </a:solidFill>
                <a:effectLst/>
                <a:latin typeface="Calibri" panose="020F0502020204030204" pitchFamily="34" charset="0"/>
                <a:ea typeface="+mn-ea"/>
                <a:cs typeface="Calibri" panose="020F0502020204030204" pitchFamily="34" charset="0"/>
              </a:rPr>
              <a:t>then </a:t>
            </a:r>
            <a:r>
              <a:rPr lang="en-US" sz="1200" kern="1200">
                <a:solidFill>
                  <a:schemeClr val="tx1"/>
                </a:solidFill>
                <a:effectLst/>
                <a:latin typeface="Calibri" panose="020F0502020204030204" pitchFamily="34" charset="0"/>
                <a:ea typeface="+mn-ea"/>
                <a:cs typeface="Calibri" panose="020F0502020204030204" pitchFamily="34" charset="0"/>
              </a:rPr>
              <a:t>review that the symbol &gt; means </a:t>
            </a:r>
            <a:r>
              <a:rPr lang="en-US" sz="1200" i="1" kern="1200">
                <a:solidFill>
                  <a:schemeClr val="tx1"/>
                </a:solidFill>
                <a:effectLst/>
                <a:latin typeface="Calibri" panose="020F0502020204030204" pitchFamily="34" charset="0"/>
                <a:ea typeface="+mn-ea"/>
                <a:cs typeface="Calibri" panose="020F0502020204030204" pitchFamily="34" charset="0"/>
              </a:rPr>
              <a:t>greater than</a:t>
            </a:r>
            <a:r>
              <a:rPr lang="en-US" sz="1200" kern="1200">
                <a:solidFill>
                  <a:schemeClr val="tx1"/>
                </a:solidFill>
                <a:effectLst/>
                <a:latin typeface="Calibri" panose="020F0502020204030204" pitchFamily="34" charset="0"/>
                <a:ea typeface="+mn-ea"/>
                <a:cs typeface="Calibri" panose="020F0502020204030204" pitchFamily="34" charset="0"/>
              </a:rPr>
              <a:t>, the symbol &lt; means </a:t>
            </a:r>
            <a:r>
              <a:rPr lang="en-US" sz="1200" i="1" kern="1200">
                <a:solidFill>
                  <a:schemeClr val="tx1"/>
                </a:solidFill>
                <a:effectLst/>
                <a:latin typeface="Calibri" panose="020F0502020204030204" pitchFamily="34" charset="0"/>
                <a:ea typeface="+mn-ea"/>
                <a:cs typeface="Calibri" panose="020F0502020204030204" pitchFamily="34" charset="0"/>
              </a:rPr>
              <a:t>less than</a:t>
            </a:r>
            <a:r>
              <a:rPr lang="en-US" sz="1200" kern="1200">
                <a:solidFill>
                  <a:schemeClr val="tx1"/>
                </a:solidFill>
                <a:effectLst/>
                <a:latin typeface="Calibri" panose="020F0502020204030204" pitchFamily="34" charset="0"/>
                <a:ea typeface="+mn-ea"/>
                <a:cs typeface="Calibri" panose="020F0502020204030204" pitchFamily="34" charset="0"/>
              </a:rPr>
              <a:t>, and the symbol = means </a:t>
            </a:r>
            <a:r>
              <a:rPr lang="en-US" sz="1200" i="1" kern="1200">
                <a:solidFill>
                  <a:schemeClr val="tx1"/>
                </a:solidFill>
                <a:effectLst/>
                <a:latin typeface="Calibri" panose="020F0502020204030204" pitchFamily="34" charset="0"/>
                <a:ea typeface="+mn-ea"/>
                <a:cs typeface="Calibri" panose="020F0502020204030204" pitchFamily="34" charset="0"/>
              </a:rPr>
              <a:t>equals</a:t>
            </a:r>
            <a:r>
              <a:rPr lang="en-US" sz="1200" kern="1200">
                <a:solidFill>
                  <a:schemeClr val="tx1"/>
                </a:solidFill>
                <a:effectLst/>
                <a:latin typeface="Calibri" panose="020F0502020204030204" pitchFamily="34" charset="0"/>
                <a:ea typeface="+mn-ea"/>
                <a:cs typeface="Calibri" panose="020F0502020204030204" pitchFamily="34" charset="0"/>
              </a:rPr>
              <a:t>.</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15</a:t>
            </a:fld>
            <a:endParaRPr lang="en-US"/>
          </a:p>
        </p:txBody>
      </p:sp>
    </p:spTree>
    <p:extLst>
      <p:ext uri="{BB962C8B-B14F-4D97-AF65-F5344CB8AC3E}">
        <p14:creationId xmlns:p14="http://schemas.microsoft.com/office/powerpoint/2010/main" val="1819351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681064-F962-A14C-9936-35D1D2D1163F}" type="slidenum">
              <a:rPr lang="en-US" smtClean="0"/>
              <a:t>19</a:t>
            </a:fld>
            <a:endParaRPr lang="en-US"/>
          </a:p>
        </p:txBody>
      </p:sp>
    </p:spTree>
    <p:extLst>
      <p:ext uri="{BB962C8B-B14F-4D97-AF65-F5344CB8AC3E}">
        <p14:creationId xmlns:p14="http://schemas.microsoft.com/office/powerpoint/2010/main" val="1874375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Individual Think Time </a:t>
            </a:r>
            <a:r>
              <a:rPr lang="en-US" b="0">
                <a:latin typeface="Arial" panose="020B0604020202020204" pitchFamily="34" charset="0"/>
                <a:cs typeface="Arial" panose="020B0604020202020204" pitchFamily="34" charset="0"/>
              </a:rPr>
              <a:t>(10 seconds to 2 minutes)</a:t>
            </a:r>
          </a:p>
          <a:p>
            <a:endParaRPr lang="en-US" b="0" i="0">
              <a:latin typeface="Arial" panose="020B0604020202020204" pitchFamily="34" charset="0"/>
              <a:cs typeface="Arial" panose="020B0604020202020204" pitchFamily="34" charset="0"/>
            </a:endParaRPr>
          </a:p>
          <a:p>
            <a:r>
              <a:rPr lang="en-US" b="0" i="0">
                <a:latin typeface="Arial" panose="020B0604020202020204" pitchFamily="34" charset="0"/>
                <a:cs typeface="Arial" panose="020B0604020202020204" pitchFamily="34" charset="0"/>
              </a:rPr>
              <a:t>Provide students a short time to think about a question or problem before discussing with a partner, a small group, or the whole class.</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Three Reads</a:t>
            </a:r>
            <a:endParaRPr lang="en-US" b="0" i="0">
              <a:latin typeface="Arial" panose="020B0604020202020204" pitchFamily="34" charset="0"/>
              <a:cs typeface="Arial" panose="020B0604020202020204" pitchFamily="34" charset="0"/>
            </a:endParaRPr>
          </a:p>
          <a:p>
            <a:r>
              <a:rPr lang="en-US">
                <a:effectLst/>
                <a:latin typeface="Helvetica" pitchFamily="2" charset="0"/>
              </a:rPr>
              <a:t>After each read, provide students with think time to read the question and consider their answer.</a:t>
            </a:r>
          </a:p>
          <a:p>
            <a:endParaRPr lang="en-US" b="1"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Connect It</a:t>
            </a:r>
          </a:p>
          <a:p>
            <a:r>
              <a:rPr lang="en-US">
                <a:effectLst/>
                <a:latin typeface="Helvetica" pitchFamily="2" charset="0"/>
              </a:rPr>
              <a:t>Give students think time before discussing as a class.</a:t>
            </a:r>
            <a:endParaRPr lang="en-US" b="1" i="0">
              <a:latin typeface="Arial" panose="020B0604020202020204" pitchFamily="34" charset="0"/>
              <a:cs typeface="Arial" panose="020B0604020202020204" pitchFamily="34" charset="0"/>
            </a:endParaRPr>
          </a:p>
          <a:p>
            <a:endParaRPr lang="en-US" b="1"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Facilitate Whole Class Discussion</a:t>
            </a:r>
          </a:p>
          <a:p>
            <a:r>
              <a:rPr lang="en-US" sz="1200" kern="1200">
                <a:solidFill>
                  <a:schemeClr val="tx1"/>
                </a:solidFill>
                <a:effectLst/>
                <a:latin typeface="Arial" panose="020B0604020202020204" pitchFamily="34" charset="0"/>
                <a:ea typeface="+mn-ea"/>
                <a:cs typeface="Arial" panose="020B0604020202020204" pitchFamily="34" charset="0"/>
              </a:rPr>
              <a:t>After each strategy, allow individual think time for students to process the ideas.</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Understand lessons</a:t>
            </a:r>
          </a:p>
          <a:p>
            <a:r>
              <a:rPr lang="en-US" b="1" i="0">
                <a:latin typeface="Arial" panose="020B0604020202020204" pitchFamily="34" charset="0"/>
                <a:cs typeface="Arial" panose="020B0604020202020204" pitchFamily="34" charset="0"/>
              </a:rPr>
              <a:t>Model It</a:t>
            </a:r>
          </a:p>
          <a:p>
            <a:r>
              <a:rPr lang="en-US">
                <a:effectLst/>
                <a:latin typeface="Helvetica" pitchFamily="2" charset="0"/>
              </a:rPr>
              <a:t>Read the problem and allow students plenty of think time to determine their answer.</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494C54-1BFF-BA41-8834-98552D0526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7784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Turn and Talk </a:t>
            </a:r>
            <a:r>
              <a:rPr lang="en-US" b="0">
                <a:latin typeface="Arial" panose="020B0604020202020204" pitchFamily="34" charset="0"/>
                <a:cs typeface="Arial" panose="020B0604020202020204" pitchFamily="34" charset="0"/>
              </a:rPr>
              <a:t>(30 seconds to 1 minute)</a:t>
            </a:r>
            <a:endParaRPr lang="en-US" b="0" i="0">
              <a:latin typeface="Arial" panose="020B0604020202020204" pitchFamily="34" charset="0"/>
              <a:cs typeface="Arial" panose="020B0604020202020204" pitchFamily="34" charset="0"/>
            </a:endParaRPr>
          </a:p>
          <a:p>
            <a:endParaRPr lang="en-US" b="0">
              <a:latin typeface="Arial" panose="020B0604020202020204" pitchFamily="34" charset="0"/>
              <a:cs typeface="Arial" panose="020B0604020202020204" pitchFamily="34" charset="0"/>
            </a:endParaRPr>
          </a:p>
          <a:p>
            <a:r>
              <a:rPr lang="en-US" b="0">
                <a:latin typeface="Arial" panose="020B0604020202020204" pitchFamily="34" charset="0"/>
                <a:cs typeface="Arial" panose="020B0604020202020204" pitchFamily="34" charset="0"/>
              </a:rPr>
              <a:t>Give students a purpose, prompt, or product so that they know what to talk about and why.</a:t>
            </a:r>
          </a:p>
          <a:p>
            <a:endParaRPr lang="en-US" b="0" i="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494C54-1BFF-BA41-8834-98552D0526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289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a:t>
            </a:r>
            <a:r>
              <a:rPr lang="en-US" b="1">
                <a:latin typeface="Arial" panose="020B0604020202020204" pitchFamily="34" charset="0"/>
                <a:cs typeface="Arial" panose="020B0604020202020204" pitchFamily="34" charset="0"/>
              </a:rPr>
              <a:t>Repeat </a:t>
            </a: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Use one or a combination the Four Rs to support students in processing information and to facilitate classroom 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15112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Rephrase</a:t>
            </a: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Use one or a combination the Four Rs to support students in processing information and to facilitate classroom discussion.</a:t>
            </a: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5057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Reword</a:t>
            </a: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Use one or a combination the Four Rs to support students in processing information and to facilitate classroom discussion.</a:t>
            </a: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6294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Record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chemeClr val="tx1"/>
                </a:solidFill>
                <a:effectLst/>
                <a:latin typeface="Arial" panose="020B0604020202020204" pitchFamily="34" charset="0"/>
                <a:ea typeface="+mn-ea"/>
                <a:cs typeface="Arial" panose="020B0604020202020204" pitchFamily="34" charset="0"/>
              </a:rPr>
              <a:t>Record </a:t>
            </a:r>
            <a:r>
              <a:rPr lang="en-US" sz="1200" kern="1200">
                <a:solidFill>
                  <a:schemeClr val="tx1"/>
                </a:solidFill>
                <a:effectLst/>
                <a:latin typeface="Arial" panose="020B0604020202020204" pitchFamily="34" charset="0"/>
                <a:ea typeface="+mn-ea"/>
                <a:cs typeface="Arial" panose="020B0604020202020204" pitchFamily="34" charset="0"/>
              </a:rPr>
              <a:t>students’ ideas for reference.</a:t>
            </a:r>
            <a:r>
              <a:rPr lang="en-US">
                <a:effectLst/>
                <a:latin typeface="Arial" panose="020B0604020202020204" pitchFamily="34" charset="0"/>
                <a:cs typeface="Arial" panose="020B0604020202020204" pitchFamily="34" charset="0"/>
              </a:rPr>
              <a:t> Use words, numbers, or pictures.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489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5427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START </a:t>
            </a:r>
            <a:r>
              <a:rPr lang="en-US" sz="1200" kern="1200">
                <a:solidFill>
                  <a:schemeClr val="tx1"/>
                </a:solidFill>
                <a:effectLst/>
                <a:latin typeface="Calibri" panose="020F0502020204030204" pitchFamily="34" charset="0"/>
                <a:ea typeface="+mn-ea"/>
                <a:cs typeface="Calibri" panose="020F0502020204030204" pitchFamily="34" charset="0"/>
              </a:rPr>
              <a:t>(Teacher’s Guide page 21) </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WHY? </a:t>
            </a:r>
            <a:r>
              <a:rPr lang="en-US" sz="1200" kern="1200">
                <a:solidFill>
                  <a:schemeClr val="tx1"/>
                </a:solidFill>
                <a:effectLst/>
                <a:latin typeface="Calibri" panose="020F0502020204030204" pitchFamily="34" charset="0"/>
                <a:ea typeface="+mn-ea"/>
                <a:cs typeface="Calibri" panose="020F0502020204030204" pitchFamily="34" charset="0"/>
              </a:rPr>
              <a:t>Support students’ facility with representing whole numbers in different forms.</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kern="1200">
                <a:solidFill>
                  <a:schemeClr val="tx1"/>
                </a:solidFill>
                <a:effectLst/>
                <a:latin typeface="Calibri" panose="020F0502020204030204" pitchFamily="34" charset="0"/>
                <a:ea typeface="+mn-ea"/>
                <a:cs typeface="Calibri" panose="020F0502020204030204" pitchFamily="34" charset="0"/>
              </a:rPr>
              <a:t>Consider providing a sentence starter to help students express their thinking: </a:t>
            </a: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_______ does not belong because _______. </a:t>
            </a:r>
            <a:endParaRPr lang="en-US" sz="1200" kern="1200">
              <a:solidFill>
                <a:schemeClr val="tx1"/>
              </a:solidFill>
              <a:effectLst/>
              <a:latin typeface="Calibri" panose="020F0502020204030204" pitchFamily="34" charset="0"/>
              <a:ea typeface="+mn-ea"/>
              <a:cs typeface="Calibri" panose="020F0502020204030204" pitchFamily="34" charset="0"/>
            </a:endParaRPr>
          </a:p>
          <a:p>
            <a:endParaRPr lang="en-US">
              <a:solidFill>
                <a:schemeClr val="tx1"/>
              </a:solidFill>
              <a:latin typeface="Calibri" panose="020F0502020204030204" pitchFamily="34" charset="0"/>
              <a:cs typeface="Calibri" panose="020F0502020204030204" pitchFamily="34" charset="0"/>
            </a:endParaRPr>
          </a:p>
          <a:p>
            <a:endParaRPr lang="en-US">
              <a:solidFill>
                <a:schemeClr val="tx1"/>
              </a:solidFill>
              <a:latin typeface="Calibri" panose="020F0502020204030204" pitchFamily="34" charset="0"/>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Possible Solutions</a:t>
            </a:r>
          </a:p>
          <a:p>
            <a:r>
              <a:rPr lang="en-US" sz="1200" kern="1200">
                <a:solidFill>
                  <a:schemeClr val="tx1"/>
                </a:solidFill>
                <a:effectLst/>
                <a:latin typeface="Calibri" panose="020F0502020204030204" pitchFamily="34" charset="0"/>
                <a:ea typeface="+mn-ea"/>
                <a:cs typeface="Calibri" panose="020F0502020204030204" pitchFamily="34" charset="0"/>
              </a:rPr>
              <a:t>A is the only one in a place-value chart.</a:t>
            </a:r>
          </a:p>
          <a:p>
            <a:r>
              <a:rPr lang="en-US" sz="1200" kern="1200">
                <a:solidFill>
                  <a:schemeClr val="tx1"/>
                </a:solidFill>
                <a:effectLst/>
                <a:latin typeface="Calibri" panose="020F0502020204030204" pitchFamily="34" charset="0"/>
                <a:ea typeface="+mn-ea"/>
                <a:cs typeface="Calibri" panose="020F0502020204030204" pitchFamily="34" charset="0"/>
              </a:rPr>
              <a:t>B is the only one in expanded form.</a:t>
            </a:r>
          </a:p>
          <a:p>
            <a:r>
              <a:rPr lang="en-US" sz="1200" kern="1200">
                <a:solidFill>
                  <a:schemeClr val="tx1"/>
                </a:solidFill>
                <a:effectLst/>
                <a:latin typeface="Calibri" panose="020F0502020204030204" pitchFamily="34" charset="0"/>
                <a:ea typeface="+mn-ea"/>
                <a:cs typeface="Calibri" panose="020F0502020204030204" pitchFamily="34" charset="0"/>
              </a:rPr>
              <a:t>C is the only one in word form.</a:t>
            </a:r>
          </a:p>
          <a:p>
            <a:r>
              <a:rPr lang="en-US" sz="1200" kern="1200">
                <a:solidFill>
                  <a:schemeClr val="tx1"/>
                </a:solidFill>
                <a:effectLst/>
                <a:latin typeface="Calibri" panose="020F0502020204030204" pitchFamily="34" charset="0"/>
                <a:ea typeface="+mn-ea"/>
                <a:cs typeface="Calibri" panose="020F0502020204030204" pitchFamily="34" charset="0"/>
              </a:rPr>
              <a:t>D is the only one in standard form and not equivalent to the other three.</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2</a:t>
            </a:fld>
            <a:endParaRPr lang="en-US"/>
          </a:p>
        </p:txBody>
      </p:sp>
    </p:spTree>
    <p:extLst>
      <p:ext uri="{BB962C8B-B14F-4D97-AF65-F5344CB8AC3E}">
        <p14:creationId xmlns:p14="http://schemas.microsoft.com/office/powerpoint/2010/main" val="1792273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9486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503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4152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Co-Craft Questions</a:t>
            </a:r>
          </a:p>
          <a:p>
            <a:r>
              <a:rPr lang="en-US" sz="1200" kern="1200">
                <a:solidFill>
                  <a:schemeClr val="tx1"/>
                </a:solidFill>
                <a:effectLst/>
                <a:latin typeface="Calibri" panose="020F0502020204030204" pitchFamily="34" charset="0"/>
                <a:ea typeface="+mn-ea"/>
                <a:cs typeface="Calibri" panose="020F0502020204030204" pitchFamily="34" charset="0"/>
              </a:rPr>
              <a:t>Ask students to write questions that might be asked about the situation and that they think can be answered by doing math.</a:t>
            </a:r>
          </a:p>
        </p:txBody>
      </p:sp>
      <p:sp>
        <p:nvSpPr>
          <p:cNvPr id="4" name="Slide Number Placeholder 3"/>
          <p:cNvSpPr>
            <a:spLocks noGrp="1"/>
          </p:cNvSpPr>
          <p:nvPr>
            <p:ph type="sldNum" sz="quarter" idx="5"/>
          </p:nvPr>
        </p:nvSpPr>
        <p:spPr/>
        <p:txBody>
          <a:bodyPr/>
          <a:lstStyle/>
          <a:p>
            <a:fld id="{F8681064-F962-A14C-9936-35D1D2D1163F}" type="slidenum">
              <a:rPr lang="en-US" smtClean="0"/>
              <a:t>3</a:t>
            </a:fld>
            <a:endParaRPr lang="en-US"/>
          </a:p>
        </p:txBody>
      </p:sp>
    </p:spTree>
    <p:extLst>
      <p:ext uri="{BB962C8B-B14F-4D97-AF65-F5344CB8AC3E}">
        <p14:creationId xmlns:p14="http://schemas.microsoft.com/office/powerpoint/2010/main" val="3852978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Encourage students to use the Discuss It questions and sentence starters on the Student Worktext page as part of their discussion.</a:t>
            </a:r>
          </a:p>
          <a:p>
            <a:r>
              <a:rPr lang="en-US" sz="1200" kern="1200">
                <a:solidFill>
                  <a:schemeClr val="tx1"/>
                </a:solidFill>
                <a:effectLst/>
                <a:latin typeface="Calibri" panose="020F0502020204030204" pitchFamily="34" charset="0"/>
                <a:ea typeface="+mn-ea"/>
                <a:cs typeface="Calibri" panose="020F0502020204030204" pitchFamily="34" charset="0"/>
              </a:rPr>
              <a:t>Support as needed with questions such as:</a:t>
            </a: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How did you know what the problem is asking?</a:t>
            </a: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Why did you choose the strategy you used?</a:t>
            </a: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What tools or models did you find helpful?</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kern="1200">
                <a:solidFill>
                  <a:schemeClr val="tx1"/>
                </a:solidFill>
                <a:effectLst/>
                <a:latin typeface="Calibri" panose="020F0502020204030204" pitchFamily="34" charset="0"/>
                <a:ea typeface="+mn-ea"/>
                <a:cs typeface="Calibri" panose="020F0502020204030204" pitchFamily="34" charset="0"/>
              </a:rPr>
              <a:t>Students who use base-ten blocks may recognize that both numbers have 23 thousands and use blocks to compare 643 and 987.</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Common Misconception </a:t>
            </a:r>
            <a:r>
              <a:rPr lang="en-US" sz="1200" kern="1200">
                <a:solidFill>
                  <a:schemeClr val="tx1"/>
                </a:solidFill>
                <a:effectLst/>
                <a:latin typeface="Calibri" panose="020F0502020204030204" pitchFamily="34" charset="0"/>
                <a:ea typeface="+mn-ea"/>
                <a:cs typeface="Calibri" panose="020F0502020204030204" pitchFamily="34" charset="0"/>
              </a:rPr>
              <a:t>Look for students who find the greater number 23,987, rather than the lesser number, 23,643. Have students focus on the meaning of the word </a:t>
            </a:r>
            <a:r>
              <a:rPr lang="en-US" sz="1200" i="1" kern="1200">
                <a:solidFill>
                  <a:schemeClr val="tx1"/>
                </a:solidFill>
                <a:effectLst/>
                <a:latin typeface="Calibri" panose="020F0502020204030204" pitchFamily="34" charset="0"/>
                <a:ea typeface="+mn-ea"/>
                <a:cs typeface="Calibri" panose="020F0502020204030204" pitchFamily="34" charset="0"/>
              </a:rPr>
              <a:t>fewer</a:t>
            </a:r>
            <a:r>
              <a:rPr lang="en-US" sz="1200" kern="1200">
                <a:solidFill>
                  <a:schemeClr val="tx1"/>
                </a:solidFill>
                <a:effectLst/>
                <a:latin typeface="Calibri" panose="020F0502020204030204" pitchFamily="34" charset="0"/>
                <a:ea typeface="+mn-ea"/>
                <a:cs typeface="Calibri" panose="020F0502020204030204" pitchFamily="34" charset="0"/>
              </a:rPr>
              <a:t> and help them connect </a:t>
            </a:r>
            <a:r>
              <a:rPr lang="en-US" sz="1200" i="1" kern="1200">
                <a:solidFill>
                  <a:schemeClr val="tx1"/>
                </a:solidFill>
                <a:effectLst/>
                <a:latin typeface="Calibri" panose="020F0502020204030204" pitchFamily="34" charset="0"/>
                <a:ea typeface="+mn-ea"/>
                <a:cs typeface="Calibri" panose="020F0502020204030204" pitchFamily="34" charset="0"/>
              </a:rPr>
              <a:t>fewer</a:t>
            </a:r>
            <a:r>
              <a:rPr lang="en-US" sz="1200" kern="1200">
                <a:solidFill>
                  <a:schemeClr val="tx1"/>
                </a:solidFill>
                <a:effectLst/>
                <a:latin typeface="Calibri" panose="020F0502020204030204" pitchFamily="34" charset="0"/>
                <a:ea typeface="+mn-ea"/>
                <a:cs typeface="Calibri" panose="020F0502020204030204" pitchFamily="34" charset="0"/>
              </a:rPr>
              <a:t> to </a:t>
            </a:r>
            <a:r>
              <a:rPr lang="en-US" sz="1200" i="1" kern="1200">
                <a:solidFill>
                  <a:schemeClr val="tx1"/>
                </a:solidFill>
                <a:effectLst/>
                <a:latin typeface="Calibri" panose="020F0502020204030204" pitchFamily="34" charset="0"/>
                <a:ea typeface="+mn-ea"/>
                <a:cs typeface="Calibri" panose="020F0502020204030204" pitchFamily="34" charset="0"/>
              </a:rPr>
              <a:t>less than</a:t>
            </a:r>
            <a:r>
              <a:rPr lang="en-US" sz="1200" i="0" kern="1200">
                <a:solidFill>
                  <a:schemeClr val="tx1"/>
                </a:solidFill>
                <a:effectLst/>
                <a:latin typeface="Calibri" panose="020F0502020204030204" pitchFamily="34" charset="0"/>
                <a:ea typeface="+mn-ea"/>
                <a:cs typeface="Calibri" panose="020F0502020204030204" pitchFamily="34" charset="0"/>
              </a:rPr>
              <a:t>.</a:t>
            </a:r>
          </a:p>
          <a:p>
            <a:endParaRPr lang="en-US">
              <a:solidFill>
                <a:schemeClr val="tx1"/>
              </a:solidFill>
              <a:latin typeface="Calibri" panose="020F0502020204030204" pitchFamily="34" charset="0"/>
              <a:cs typeface="Calibri" panose="020F0502020204030204" pitchFamily="34" charset="0"/>
            </a:endParaRPr>
          </a:p>
          <a:p>
            <a:r>
              <a:rPr lang="en-US" sz="1200" b="1" kern="1200">
                <a:solidFill>
                  <a:schemeClr val="tx1"/>
                </a:solidFill>
                <a:effectLst/>
                <a:latin typeface="+mn-lt"/>
                <a:ea typeface="+mn-ea"/>
                <a:cs typeface="+mn-cs"/>
              </a:rPr>
              <a:t>Select and Sequence Student Strategies</a:t>
            </a:r>
          </a:p>
          <a:p>
            <a:r>
              <a:rPr lang="en-US" sz="1200" kern="1200">
                <a:solidFill>
                  <a:schemeClr val="tx1"/>
                </a:solidFill>
                <a:effectLst/>
                <a:latin typeface="+mn-lt"/>
                <a:ea typeface="+mn-ea"/>
                <a:cs typeface="+mn-cs"/>
              </a:rPr>
              <a:t>One possible order for whole class discussion:</a:t>
            </a:r>
          </a:p>
          <a:p>
            <a:pPr marL="171450" indent="-171450">
              <a:buFont typeface="Arial" panose="020B0604020202020204" pitchFamily="34" charset="0"/>
              <a:buChar char="•"/>
            </a:pPr>
            <a:r>
              <a:rPr lang="en-US" sz="1200" kern="1200">
                <a:solidFill>
                  <a:schemeClr val="tx1"/>
                </a:solidFill>
                <a:effectLst/>
                <a:latin typeface="+mn-lt"/>
                <a:ea typeface="+mn-ea"/>
                <a:cs typeface="+mn-cs"/>
              </a:rPr>
              <a:t>base-ten blocks that model 23,643 and 23,987</a:t>
            </a:r>
          </a:p>
          <a:p>
            <a:pPr marL="171450" indent="-171450">
              <a:buFont typeface="Arial" panose="020B0604020202020204" pitchFamily="34" charset="0"/>
              <a:buChar char="•"/>
            </a:pPr>
            <a:r>
              <a:rPr lang="en-US" sz="1200" kern="1200">
                <a:solidFill>
                  <a:schemeClr val="tx1"/>
                </a:solidFill>
                <a:effectLst/>
                <a:latin typeface="+mn-lt"/>
                <a:ea typeface="+mn-ea"/>
                <a:cs typeface="+mn-cs"/>
              </a:rPr>
              <a:t>expanded form of the numbers 23,643 and 23,987</a:t>
            </a:r>
          </a:p>
          <a:p>
            <a:pPr marL="171450" indent="-171450">
              <a:buFont typeface="Arial" panose="020B0604020202020204" pitchFamily="34" charset="0"/>
              <a:buChar char="•"/>
            </a:pPr>
            <a:r>
              <a:rPr lang="en-US" sz="1200" kern="1200">
                <a:solidFill>
                  <a:schemeClr val="tx1"/>
                </a:solidFill>
                <a:effectLst/>
                <a:latin typeface="+mn-lt"/>
                <a:ea typeface="+mn-ea"/>
                <a:cs typeface="+mn-cs"/>
              </a:rPr>
              <a:t>place-value charts that show 23,643 and 23,987</a:t>
            </a:r>
          </a:p>
        </p:txBody>
      </p:sp>
      <p:sp>
        <p:nvSpPr>
          <p:cNvPr id="4" name="Slide Number Placeholder 3"/>
          <p:cNvSpPr>
            <a:spLocks noGrp="1"/>
          </p:cNvSpPr>
          <p:nvPr>
            <p:ph type="sldNum" sz="quarter" idx="5"/>
          </p:nvPr>
        </p:nvSpPr>
        <p:spPr/>
        <p:txBody>
          <a:bodyPr/>
          <a:lstStyle/>
          <a:p>
            <a:fld id="{F8681064-F962-A14C-9936-35D1D2D1163F}" type="slidenum">
              <a:rPr lang="en-US" smtClean="0"/>
              <a:t>6</a:t>
            </a:fld>
            <a:endParaRPr lang="en-US"/>
          </a:p>
        </p:txBody>
      </p:sp>
    </p:spTree>
    <p:extLst>
      <p:ext uri="{BB962C8B-B14F-4D97-AF65-F5344CB8AC3E}">
        <p14:creationId xmlns:p14="http://schemas.microsoft.com/office/powerpoint/2010/main" val="1879139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Call on students to share selected strategies. Review with students that looking at the speaker and trying to understand their thinking are ways to listen effectively.</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kern="1200">
                <a:solidFill>
                  <a:schemeClr val="tx1"/>
                </a:solidFill>
                <a:effectLst/>
                <a:latin typeface="Calibri" panose="020F0502020204030204" pitchFamily="34" charset="0"/>
                <a:ea typeface="+mn-ea"/>
                <a:cs typeface="Calibri" panose="020F0502020204030204" pitchFamily="34" charset="0"/>
              </a:rPr>
              <a:t>Guide students to </a:t>
            </a:r>
            <a:r>
              <a:rPr lang="en-US" sz="1200" b="1" kern="1200">
                <a:solidFill>
                  <a:schemeClr val="tx1"/>
                </a:solidFill>
                <a:effectLst/>
                <a:latin typeface="Calibri" panose="020F0502020204030204" pitchFamily="34" charset="0"/>
                <a:ea typeface="+mn-ea"/>
                <a:cs typeface="Calibri" panose="020F0502020204030204" pitchFamily="34" charset="0"/>
              </a:rPr>
              <a:t>Compare and Connect </a:t>
            </a:r>
            <a:r>
              <a:rPr lang="en-US" sz="1200" kern="1200">
                <a:solidFill>
                  <a:schemeClr val="tx1"/>
                </a:solidFill>
                <a:effectLst/>
                <a:latin typeface="Calibri" panose="020F0502020204030204" pitchFamily="34" charset="0"/>
                <a:ea typeface="+mn-ea"/>
                <a:cs typeface="Calibri" panose="020F0502020204030204" pitchFamily="34" charset="0"/>
              </a:rPr>
              <a:t>the strategies. Encourage students to turn and talk to compare the different ideas and strategies they used.</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ASK</a:t>
            </a:r>
            <a:r>
              <a:rPr lang="en-US" sz="1200" kern="1200">
                <a:solidFill>
                  <a:schemeClr val="tx1"/>
                </a:solidFill>
                <a:effectLst/>
                <a:latin typeface="Calibri" panose="020F0502020204030204" pitchFamily="34" charset="0"/>
                <a:ea typeface="+mn-ea"/>
                <a:cs typeface="Calibri" panose="020F0502020204030204" pitchFamily="34" charset="0"/>
              </a:rPr>
              <a:t> </a:t>
            </a:r>
            <a:r>
              <a:rPr lang="en-US" sz="1200" i="1" kern="1200">
                <a:solidFill>
                  <a:schemeClr val="tx1"/>
                </a:solidFill>
                <a:effectLst/>
                <a:latin typeface="Calibri" panose="020F0502020204030204" pitchFamily="34" charset="0"/>
                <a:ea typeface="+mn-ea"/>
                <a:cs typeface="Calibri" panose="020F0502020204030204" pitchFamily="34" charset="0"/>
              </a:rPr>
              <a:t>How does your model represent the digits in the ten thousands, thousands, and hundreds places for each number? Where does your model show how many ten thousands, thousands, and hundreds are in each number?</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LISTEN FOR </a:t>
            </a:r>
            <a:r>
              <a:rPr lang="en-US" sz="1200" kern="1200">
                <a:solidFill>
                  <a:schemeClr val="tx1"/>
                </a:solidFill>
                <a:effectLst/>
                <a:latin typeface="Calibri" panose="020F0502020204030204" pitchFamily="34" charset="0"/>
                <a:ea typeface="+mn-ea"/>
                <a:cs typeface="Calibri" panose="020F0502020204030204" pitchFamily="34" charset="0"/>
              </a:rPr>
              <a:t>The model shows the place value of the digits in each place in an organized way. Place values are shown in order from greatest to least.</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7</a:t>
            </a:fld>
            <a:endParaRPr lang="en-US"/>
          </a:p>
        </p:txBody>
      </p:sp>
    </p:spTree>
    <p:extLst>
      <p:ext uri="{BB962C8B-B14F-4D97-AF65-F5344CB8AC3E}">
        <p14:creationId xmlns:p14="http://schemas.microsoft.com/office/powerpoint/2010/main" val="1285573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For a place-value chart,</a:t>
            </a:r>
            <a:r>
              <a:rPr lang="en-US" sz="1200" kern="1200">
                <a:solidFill>
                  <a:schemeClr val="tx1"/>
                </a:solidFill>
                <a:effectLst/>
                <a:latin typeface="Calibri" panose="020F0502020204030204" pitchFamily="34" charset="0"/>
                <a:ea typeface="+mn-ea"/>
                <a:cs typeface="Calibri" panose="020F0502020204030204" pitchFamily="34" charset="0"/>
              </a:rPr>
              <a:t> prompt students to identify the value of each digit in both numbers.</a:t>
            </a:r>
          </a:p>
          <a:p>
            <a:pPr marL="171450" indent="-171450">
              <a:buFont typeface="Arial" panose="020B0604020202020204" pitchFamily="34" charset="0"/>
              <a:buChar char="•"/>
            </a:pPr>
            <a:endParaRPr lang="en-US" sz="1200" i="1" kern="120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What do the column labels on the chart tell?</a:t>
            </a:r>
          </a:p>
          <a:p>
            <a:pPr marL="171450" indent="-171450">
              <a:buFont typeface="Arial" panose="020B0604020202020204" pitchFamily="34" charset="0"/>
              <a:buChar char="•"/>
            </a:pPr>
            <a:endParaRPr lang="en-US" sz="1200" i="1" kern="120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How do the labels show the value of a digit?</a:t>
            </a:r>
          </a:p>
        </p:txBody>
      </p:sp>
      <p:sp>
        <p:nvSpPr>
          <p:cNvPr id="4" name="Slide Number Placeholder 3"/>
          <p:cNvSpPr>
            <a:spLocks noGrp="1"/>
          </p:cNvSpPr>
          <p:nvPr>
            <p:ph type="sldNum" sz="quarter" idx="5"/>
          </p:nvPr>
        </p:nvSpPr>
        <p:spPr/>
        <p:txBody>
          <a:bodyPr/>
          <a:lstStyle/>
          <a:p>
            <a:fld id="{F8681064-F962-A14C-9936-35D1D2D1163F}" type="slidenum">
              <a:rPr lang="en-US" smtClean="0"/>
              <a:t>8</a:t>
            </a:fld>
            <a:endParaRPr lang="en-US"/>
          </a:p>
        </p:txBody>
      </p:sp>
    </p:spTree>
    <p:extLst>
      <p:ext uri="{BB962C8B-B14F-4D97-AF65-F5344CB8AC3E}">
        <p14:creationId xmlns:p14="http://schemas.microsoft.com/office/powerpoint/2010/main" val="1322291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a:solidFill>
                  <a:schemeClr val="tx1"/>
                </a:solidFill>
                <a:effectLst/>
                <a:latin typeface="Calibri" panose="020F0502020204030204" pitchFamily="34" charset="0"/>
                <a:ea typeface="+mn-ea"/>
                <a:cs typeface="Calibri" panose="020F0502020204030204" pitchFamily="34" charset="0"/>
              </a:rPr>
              <a:t>For numbers in expanded form,</a:t>
            </a:r>
            <a:r>
              <a:rPr lang="en-US" sz="1200" kern="1200">
                <a:solidFill>
                  <a:schemeClr val="tx1"/>
                </a:solidFill>
                <a:effectLst/>
                <a:latin typeface="Calibri" panose="020F0502020204030204" pitchFamily="34" charset="0"/>
                <a:ea typeface="+mn-ea"/>
                <a:cs typeface="Calibri" panose="020F0502020204030204" pitchFamily="34" charset="0"/>
              </a:rPr>
              <a:t> prompt students to identify the value of the digit in each place.</a:t>
            </a:r>
          </a:p>
          <a:p>
            <a:endParaRPr lang="en-US" sz="1200" kern="120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How are the numbers broken apart?</a:t>
            </a:r>
          </a:p>
          <a:p>
            <a:pPr marL="171450" indent="-171450">
              <a:buFont typeface="Arial" panose="020B0604020202020204" pitchFamily="34" charset="0"/>
              <a:buChar char="•"/>
            </a:pPr>
            <a:endParaRPr lang="en-US" sz="1200" i="1" kern="120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a:solidFill>
                  <a:schemeClr val="tx1"/>
                </a:solidFill>
                <a:effectLst/>
                <a:latin typeface="Calibri" panose="020F0502020204030204" pitchFamily="34" charset="0"/>
                <a:ea typeface="+mn-ea"/>
                <a:cs typeface="Calibri" panose="020F0502020204030204" pitchFamily="34" charset="0"/>
              </a:rPr>
              <a:t>How is each place value shown?</a:t>
            </a:r>
          </a:p>
        </p:txBody>
      </p:sp>
      <p:sp>
        <p:nvSpPr>
          <p:cNvPr id="4" name="Slide Number Placeholder 3"/>
          <p:cNvSpPr>
            <a:spLocks noGrp="1"/>
          </p:cNvSpPr>
          <p:nvPr>
            <p:ph type="sldNum" sz="quarter" idx="5"/>
          </p:nvPr>
        </p:nvSpPr>
        <p:spPr/>
        <p:txBody>
          <a:bodyPr/>
          <a:lstStyle/>
          <a:p>
            <a:fld id="{F8681064-F962-A14C-9936-35D1D2D1163F}" type="slidenum">
              <a:rPr lang="en-US" smtClean="0"/>
              <a:t>9</a:t>
            </a:fld>
            <a:endParaRPr lang="en-US"/>
          </a:p>
        </p:txBody>
      </p:sp>
    </p:spTree>
    <p:extLst>
      <p:ext uri="{BB962C8B-B14F-4D97-AF65-F5344CB8AC3E}">
        <p14:creationId xmlns:p14="http://schemas.microsoft.com/office/powerpoint/2010/main" val="215198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Check for understanding that:</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the numbers are written one above another and the digits in each place line up with each other</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comparing begins with the digits in the greatest place, the ten thousands place</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hundreds is the first place where digits differ</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10</a:t>
            </a:fld>
            <a:endParaRPr lang="en-US"/>
          </a:p>
        </p:txBody>
      </p:sp>
    </p:spTree>
    <p:extLst>
      <p:ext uri="{BB962C8B-B14F-4D97-AF65-F5344CB8AC3E}">
        <p14:creationId xmlns:p14="http://schemas.microsoft.com/office/powerpoint/2010/main" val="145315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Look for the idea that comparing the digits in the greatest place where they differ tells which number is greater or lesser. Also look for correct comparisons using &gt; or &lt; and descriptions of which game had fewer fans.</a:t>
            </a:r>
          </a:p>
          <a:p>
            <a:endParaRPr lang="en-US">
              <a:solidFill>
                <a:schemeClr val="tx1"/>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F8681064-F962-A14C-9936-35D1D2D1163F}" type="slidenum">
              <a:rPr lang="en-US" smtClean="0"/>
              <a:t>11</a:t>
            </a:fld>
            <a:endParaRPr lang="en-US"/>
          </a:p>
        </p:txBody>
      </p:sp>
    </p:spTree>
    <p:extLst>
      <p:ext uri="{BB962C8B-B14F-4D97-AF65-F5344CB8AC3E}">
        <p14:creationId xmlns:p14="http://schemas.microsoft.com/office/powerpoint/2010/main" val="2129325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D73349-4AF1-864E-AC4F-795C2BD76527}"/>
              </a:ext>
            </a:extLst>
          </p:cNvPr>
          <p:cNvSpPr>
            <a:spLocks noGrp="1"/>
          </p:cNvSpPr>
          <p:nvPr>
            <p:ph type="body" sz="quarter" idx="10" hasCustomPrompt="1"/>
          </p:nvPr>
        </p:nvSpPr>
        <p:spPr>
          <a:xfrm>
            <a:off x="363592" y="579024"/>
            <a:ext cx="2258941" cy="380630"/>
          </a:xfrm>
        </p:spPr>
        <p:txBody>
          <a:bodyPr>
            <a:noAutofit/>
          </a:bodyPr>
          <a:lstStyle>
            <a:lvl1pPr marL="0" indent="0">
              <a:buNone/>
              <a:defRPr sz="2000" b="1">
                <a:latin typeface="Arial" panose="020B0604020202020204" pitchFamily="34" charset="0"/>
                <a:cs typeface="Arial" panose="020B0604020202020204" pitchFamily="34" charset="0"/>
              </a:defRPr>
            </a:lvl1pPr>
          </a:lstStyle>
          <a:p>
            <a:pPr lvl="0"/>
            <a:r>
              <a:rPr lang="en-US"/>
              <a:t>&lt;SESSION x&gt;</a:t>
            </a:r>
          </a:p>
        </p:txBody>
      </p:sp>
      <p:sp>
        <p:nvSpPr>
          <p:cNvPr id="15" name="Text Placeholder 2">
            <a:extLst>
              <a:ext uri="{FF2B5EF4-FFF2-40B4-BE49-F238E27FC236}">
                <a16:creationId xmlns:a16="http://schemas.microsoft.com/office/drawing/2014/main" id="{F2472843-56CD-8248-A1C7-CE2E50FB86A7}"/>
              </a:ext>
            </a:extLst>
          </p:cNvPr>
          <p:cNvSpPr>
            <a:spLocks noGrp="1"/>
          </p:cNvSpPr>
          <p:nvPr>
            <p:ph type="body" sz="quarter" idx="17" hasCustomPrompt="1"/>
          </p:nvPr>
        </p:nvSpPr>
        <p:spPr>
          <a:xfrm>
            <a:off x="363592" y="989479"/>
            <a:ext cx="3328732" cy="661167"/>
          </a:xfrm>
        </p:spPr>
        <p:txBody>
          <a:bodyPr>
            <a:noAutofit/>
          </a:bodyPr>
          <a:lstStyle>
            <a:lvl1pPr marL="0" indent="0">
              <a:buNone/>
              <a:defRPr sz="4500" b="1">
                <a:solidFill>
                  <a:srgbClr val="E67324"/>
                </a:solidFill>
                <a:latin typeface="Arial" panose="020B0604020202020204" pitchFamily="34" charset="0"/>
                <a:cs typeface="Arial" panose="020B0604020202020204" pitchFamily="34" charset="0"/>
              </a:defRPr>
            </a:lvl1pPr>
          </a:lstStyle>
          <a:p>
            <a:pPr lvl="0"/>
            <a:r>
              <a:rPr lang="en-US"/>
              <a:t>&lt;Session&gt;</a:t>
            </a:r>
          </a:p>
        </p:txBody>
      </p:sp>
      <p:sp>
        <p:nvSpPr>
          <p:cNvPr id="8" name="Text Placeholder 2">
            <a:extLst>
              <a:ext uri="{FF2B5EF4-FFF2-40B4-BE49-F238E27FC236}">
                <a16:creationId xmlns:a16="http://schemas.microsoft.com/office/drawing/2014/main" id="{1C13A753-1DAD-C848-BCF0-9E966FD1D022}"/>
              </a:ext>
            </a:extLst>
          </p:cNvPr>
          <p:cNvSpPr>
            <a:spLocks noGrp="1"/>
          </p:cNvSpPr>
          <p:nvPr>
            <p:ph type="body" sz="quarter" idx="11" hasCustomPrompt="1"/>
          </p:nvPr>
        </p:nvSpPr>
        <p:spPr>
          <a:xfrm>
            <a:off x="360991" y="1696985"/>
            <a:ext cx="8458200" cy="784793"/>
          </a:xfrm>
        </p:spPr>
        <p:txBody>
          <a:bodyPr>
            <a:noAutofit/>
          </a:bodyPr>
          <a:lstStyle>
            <a:lvl1pPr marL="0" indent="0">
              <a:buNone/>
              <a:defRPr sz="4800" b="1">
                <a:latin typeface="Arial" panose="020B0604020202020204" pitchFamily="34" charset="0"/>
                <a:cs typeface="Arial" panose="020B0604020202020204" pitchFamily="34" charset="0"/>
              </a:defRPr>
            </a:lvl1pPr>
          </a:lstStyle>
          <a:p>
            <a:pPr lvl="0"/>
            <a:r>
              <a:rPr lang="en-US"/>
              <a:t>&lt;Session title&gt;</a:t>
            </a:r>
          </a:p>
        </p:txBody>
      </p:sp>
      <p:sp>
        <p:nvSpPr>
          <p:cNvPr id="12" name="Text Placeholder 2">
            <a:extLst>
              <a:ext uri="{FF2B5EF4-FFF2-40B4-BE49-F238E27FC236}">
                <a16:creationId xmlns:a16="http://schemas.microsoft.com/office/drawing/2014/main" id="{09A4CE88-3AE9-474E-B912-DF168A62A620}"/>
              </a:ext>
            </a:extLst>
          </p:cNvPr>
          <p:cNvSpPr>
            <a:spLocks noGrp="1"/>
          </p:cNvSpPr>
          <p:nvPr>
            <p:ph type="body" sz="quarter" idx="16" hasCustomPrompt="1"/>
          </p:nvPr>
        </p:nvSpPr>
        <p:spPr>
          <a:xfrm>
            <a:off x="912849" y="3342185"/>
            <a:ext cx="6420493" cy="369332"/>
          </a:xfrm>
        </p:spPr>
        <p:txBody>
          <a:bodyPr anchor="t" anchorCtr="0">
            <a:spAutoFit/>
          </a:bodyPr>
          <a:lstStyle>
            <a:lvl1pPr marL="0" indent="0">
              <a:lnSpc>
                <a:spcPct val="100000"/>
              </a:lnSpc>
              <a:spcBef>
                <a:spcPts val="0"/>
              </a:spcBef>
              <a:buNone/>
              <a:defRPr sz="1800" b="0">
                <a:solidFill>
                  <a:schemeClr val="tx1"/>
                </a:solidFill>
                <a:latin typeface="Arial" panose="020B0604020202020204" pitchFamily="34" charset="0"/>
                <a:cs typeface="Arial" panose="020B0604020202020204" pitchFamily="34" charset="0"/>
              </a:defRPr>
            </a:lvl1pPr>
          </a:lstStyle>
          <a:p>
            <a:pPr lvl="0"/>
            <a:r>
              <a:rPr lang="en-US"/>
              <a:t>&lt;learning target information&gt;</a:t>
            </a:r>
          </a:p>
        </p:txBody>
      </p:sp>
      <p:sp>
        <p:nvSpPr>
          <p:cNvPr id="10" name="Text Placeholder 15">
            <a:extLst>
              <a:ext uri="{FF2B5EF4-FFF2-40B4-BE49-F238E27FC236}">
                <a16:creationId xmlns:a16="http://schemas.microsoft.com/office/drawing/2014/main" id="{325AA599-54DE-1848-B994-400C6C0B19DA}"/>
              </a:ext>
            </a:extLst>
          </p:cNvPr>
          <p:cNvSpPr>
            <a:spLocks noGrp="1"/>
          </p:cNvSpPr>
          <p:nvPr>
            <p:ph type="body" sz="quarter" idx="15" hasCustomPrompt="1"/>
          </p:nvPr>
        </p:nvSpPr>
        <p:spPr>
          <a:xfrm>
            <a:off x="369906" y="6271682"/>
            <a:ext cx="5989330" cy="586318"/>
          </a:xfrm>
          <a:prstGeom prst="rect">
            <a:avLst/>
          </a:prstGeom>
        </p:spPr>
        <p:txBody>
          <a:bodyPr wrap="square">
            <a:noAutofit/>
          </a:bodyPr>
          <a:lstStyle>
            <a:lvl1pPr marL="0" indent="0">
              <a:buNone/>
              <a:defRPr sz="2000" b="1">
                <a:solidFill>
                  <a:schemeClr val="tx1"/>
                </a:solidFill>
                <a:latin typeface="Arial" panose="020B0604020202020204" pitchFamily="34" charset="0"/>
                <a:cs typeface="Arial" panose="020B0604020202020204" pitchFamily="34" charset="0"/>
              </a:defRPr>
            </a:lvl1pPr>
          </a:lstStyle>
          <a:p>
            <a:pPr lvl="0"/>
            <a:r>
              <a:rPr lang="en-US"/>
              <a:t>&lt;LESSON X • Lesson Title&gt;</a:t>
            </a:r>
          </a:p>
        </p:txBody>
      </p:sp>
      <p:cxnSp>
        <p:nvCxnSpPr>
          <p:cNvPr id="9" name="Straight Connector 8">
            <a:extLst>
              <a:ext uri="{FF2B5EF4-FFF2-40B4-BE49-F238E27FC236}">
                <a16:creationId xmlns:a16="http://schemas.microsoft.com/office/drawing/2014/main" id="{09E553EE-DF08-AB41-8A85-2630C0473DA0}"/>
              </a:ext>
            </a:extLst>
          </p:cNvPr>
          <p:cNvCxnSpPr>
            <a:cxnSpLocks/>
          </p:cNvCxnSpPr>
          <p:nvPr userDrawn="1"/>
        </p:nvCxnSpPr>
        <p:spPr>
          <a:xfrm>
            <a:off x="363592" y="6247965"/>
            <a:ext cx="8780408" cy="0"/>
          </a:xfrm>
          <a:prstGeom prst="line">
            <a:avLst/>
          </a:prstGeom>
          <a:ln w="22225">
            <a:solidFill>
              <a:srgbClr val="3F83BA"/>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CFD1794-5765-0643-BD8A-8F1BC71759BC}"/>
              </a:ext>
            </a:extLst>
          </p:cNvPr>
          <p:cNvSpPr/>
          <p:nvPr userDrawn="1"/>
        </p:nvSpPr>
        <p:spPr>
          <a:xfrm>
            <a:off x="0" y="-960"/>
            <a:ext cx="9144000" cy="386862"/>
          </a:xfrm>
          <a:prstGeom prst="rect">
            <a:avLst/>
          </a:prstGeom>
          <a:solidFill>
            <a:srgbClr val="388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6" name="Picture 15">
            <a:extLst>
              <a:ext uri="{FF2B5EF4-FFF2-40B4-BE49-F238E27FC236}">
                <a16:creationId xmlns:a16="http://schemas.microsoft.com/office/drawing/2014/main" id="{5EE8CACE-0ED5-2144-B83F-6C812CDE92F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63592" y="3317719"/>
            <a:ext cx="537682" cy="451269"/>
          </a:xfrm>
          <a:prstGeom prst="rect">
            <a:avLst/>
          </a:prstGeom>
        </p:spPr>
      </p:pic>
      <p:sp>
        <p:nvSpPr>
          <p:cNvPr id="2" name="TextBox 1">
            <a:extLst>
              <a:ext uri="{FF2B5EF4-FFF2-40B4-BE49-F238E27FC236}">
                <a16:creationId xmlns:a16="http://schemas.microsoft.com/office/drawing/2014/main" id="{D58DE707-9CFE-A26A-7488-A0627962BE29}"/>
              </a:ext>
            </a:extLst>
          </p:cNvPr>
          <p:cNvSpPr txBox="1"/>
          <p:nvPr userDrawn="1"/>
        </p:nvSpPr>
        <p:spPr>
          <a:xfrm>
            <a:off x="6359236" y="6473066"/>
            <a:ext cx="2784762" cy="384934"/>
          </a:xfrm>
          <a:prstGeom prst="rect">
            <a:avLst/>
          </a:prstGeom>
          <a:noFill/>
        </p:spPr>
        <p:txBody>
          <a:bodyPr wrap="square" lIns="0" rIns="228600" rtlCol="0" anchor="ctr">
            <a:noAutofit/>
          </a:bodyPr>
          <a:lstStyle/>
          <a:p>
            <a:pPr marL="0" indent="0" algn="r">
              <a:tabLst/>
            </a:pPr>
            <a:r>
              <a:rPr lang="en-US" sz="700">
                <a:latin typeface="Arial" panose="020B0604020202020204" pitchFamily="34" charset="0"/>
                <a:cs typeface="Arial" panose="020B0604020202020204" pitchFamily="34" charset="0"/>
              </a:rPr>
              <a:t>© Curriculum Associates, LLC. All rights reserved. </a:t>
            </a:r>
          </a:p>
          <a:p>
            <a:pPr algn="r"/>
            <a:r>
              <a:rPr lang="en-US" sz="700">
                <a:latin typeface="Arial" panose="020B0604020202020204" pitchFamily="34" charset="0"/>
                <a:cs typeface="Arial" panose="020B0604020202020204" pitchFamily="34" charset="0"/>
              </a:rPr>
              <a:t>Subject to CA’s Terms of Use for Teacher Toolbox Materials.</a:t>
            </a:r>
          </a:p>
        </p:txBody>
      </p:sp>
    </p:spTree>
    <p:extLst>
      <p:ext uri="{BB962C8B-B14F-4D97-AF65-F5344CB8AC3E}">
        <p14:creationId xmlns:p14="http://schemas.microsoft.com/office/powerpoint/2010/main" val="33488765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tart - Refin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FF27731C-5800-A647-885A-F09DE5C3B4BC}"/>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p:nvPr>
        </p:nvSpPr>
        <p:spPr>
          <a:xfrm>
            <a:off x="319518" y="1060408"/>
            <a:ext cx="5486400" cy="47805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endParaRPr lang="en-US"/>
          </a:p>
        </p:txBody>
      </p:sp>
      <p:sp>
        <p:nvSpPr>
          <p:cNvPr id="3" name="Content Placeholder 2">
            <a:extLst>
              <a:ext uri="{FF2B5EF4-FFF2-40B4-BE49-F238E27FC236}">
                <a16:creationId xmlns:a16="http://schemas.microsoft.com/office/drawing/2014/main" id="{BEDD28AB-CDCD-7F31-916A-B3ABF0F41660}"/>
              </a:ext>
            </a:extLst>
          </p:cNvPr>
          <p:cNvSpPr>
            <a:spLocks noGrp="1"/>
          </p:cNvSpPr>
          <p:nvPr>
            <p:ph sz="quarter" idx="13" hasCustomPrompt="1"/>
          </p:nvPr>
        </p:nvSpPr>
        <p:spPr>
          <a:xfrm>
            <a:off x="6015038" y="1060450"/>
            <a:ext cx="2692400" cy="1814513"/>
          </a:xfrm>
          <a:prstGeom prst="rect">
            <a:avLst/>
          </a:prstGeom>
        </p:spPr>
        <p:txBody>
          <a:bodyPr/>
          <a:lstStyle>
            <a:lvl1pPr marL="0" indent="0">
              <a:buNone/>
              <a:defRPr sz="2000"/>
            </a:lvl1pPr>
          </a:lstStyle>
          <a:p>
            <a:pPr lvl="0"/>
            <a:r>
              <a:rPr lang="en-US"/>
              <a:t>&lt;image or text&gt;</a:t>
            </a:r>
          </a:p>
        </p:txBody>
      </p:sp>
    </p:spTree>
    <p:extLst>
      <p:ext uri="{BB962C8B-B14F-4D97-AF65-F5344CB8AC3E}">
        <p14:creationId xmlns:p14="http://schemas.microsoft.com/office/powerpoint/2010/main" val="894027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y It_Notice and Wonder 1">
    <p:spTree>
      <p:nvGrpSpPr>
        <p:cNvPr id="1" name=""/>
        <p:cNvGrpSpPr/>
        <p:nvPr/>
      </p:nvGrpSpPr>
      <p:grpSpPr>
        <a:xfrm>
          <a:off x="0" y="0"/>
          <a:ext cx="0" cy="0"/>
          <a:chOff x="0" y="0"/>
          <a:chExt cx="0" cy="0"/>
        </a:xfrm>
      </p:grpSpPr>
      <p:sp>
        <p:nvSpPr>
          <p:cNvPr id="14" name="Picture Placeholder 6">
            <a:extLst>
              <a:ext uri="{FF2B5EF4-FFF2-40B4-BE49-F238E27FC236}">
                <a16:creationId xmlns:a16="http://schemas.microsoft.com/office/drawing/2014/main" id="{B3170D16-E0DB-424D-B8B1-8D4CDEEADAB7}"/>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F885A1C7-D927-89EC-FE91-5C9166A6CD84}"/>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234545" y="5041900"/>
            <a:ext cx="2668155"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notice and wonder questions&gt;</a:t>
            </a:r>
          </a:p>
        </p:txBody>
      </p:sp>
      <p:sp>
        <p:nvSpPr>
          <p:cNvPr id="4" name="Text Placeholder 3">
            <a:extLst>
              <a:ext uri="{FF2B5EF4-FFF2-40B4-BE49-F238E27FC236}">
                <a16:creationId xmlns:a16="http://schemas.microsoft.com/office/drawing/2014/main" id="{3D7F2735-C43E-E8F7-68E5-FA00D968ECE4}"/>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75280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y It_Notice and Wonder 2">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46157" y="5041900"/>
            <a:ext cx="2738070"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notice and wonder questions&gt;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84384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y It_Three Reads All Questions">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6771828E-A55A-A34B-9F67-1E6E0BBA5971}"/>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48F0E8D9-C625-1948-866C-06C5CB96D11E}"/>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09755" y="5041900"/>
            <a:ext cx="3592946"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all Three Reads questions&gt;</a:t>
            </a:r>
          </a:p>
        </p:txBody>
      </p:sp>
      <p:sp>
        <p:nvSpPr>
          <p:cNvPr id="7" name="Text Placeholder 3">
            <a:extLst>
              <a:ext uri="{FF2B5EF4-FFF2-40B4-BE49-F238E27FC236}">
                <a16:creationId xmlns:a16="http://schemas.microsoft.com/office/drawing/2014/main" id="{8F5E963D-C777-8924-A66F-93606B736CE8}"/>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391939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y It_Three Reads_1">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67E8DF78-8018-644C-B747-03CFC1F2CAEF}"/>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9D62C2A7-DD7E-5B16-A1BA-855A7CC61E26}"/>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683827" y="5041900"/>
            <a:ext cx="3218874"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Three Reads question 1&gt;</a:t>
            </a:r>
          </a:p>
        </p:txBody>
      </p:sp>
      <p:sp>
        <p:nvSpPr>
          <p:cNvPr id="7" name="Text Placeholder 3">
            <a:extLst>
              <a:ext uri="{FF2B5EF4-FFF2-40B4-BE49-F238E27FC236}">
                <a16:creationId xmlns:a16="http://schemas.microsoft.com/office/drawing/2014/main" id="{AF803B6E-E523-69EA-ECC4-9ABC22332A00}"/>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15354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y It_Three Reads_2">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1F229427-7314-F944-B261-64970DAA9570}"/>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8B9D43B1-A978-9C30-FEFF-65099F119B15}"/>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61709" y="5041900"/>
            <a:ext cx="3540992"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Three Reads questions 1 and 2&gt;</a:t>
            </a:r>
          </a:p>
        </p:txBody>
      </p:sp>
      <p:sp>
        <p:nvSpPr>
          <p:cNvPr id="7" name="Text Placeholder 3">
            <a:extLst>
              <a:ext uri="{FF2B5EF4-FFF2-40B4-BE49-F238E27FC236}">
                <a16:creationId xmlns:a16="http://schemas.microsoft.com/office/drawing/2014/main" id="{6EBE0DC4-D9AA-9E86-3511-128AAB9DC5C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61528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ry It_Co-Craft Questions 1">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E6048A7D-33B9-354D-8B7A-2E3994C80E8D}"/>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C39D4926-39AB-4CF4-61E8-ADCD39981F99}"/>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09755" y="5041900"/>
            <a:ext cx="3592946"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Co-Craft questions text&gt;</a:t>
            </a:r>
          </a:p>
        </p:txBody>
      </p:sp>
      <p:sp>
        <p:nvSpPr>
          <p:cNvPr id="7" name="Text Placeholder 3">
            <a:extLst>
              <a:ext uri="{FF2B5EF4-FFF2-40B4-BE49-F238E27FC236}">
                <a16:creationId xmlns:a16="http://schemas.microsoft.com/office/drawing/2014/main" id="{A42A5C64-3FAB-6B5D-7A54-B50EE56F4E2C}"/>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652006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ry It_Co-Craft Questions 2">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E6048A7D-33B9-354D-8B7A-2E3994C80E8D}"/>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C39D4926-39AB-4CF4-61E8-ADCD39981F99}"/>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57731" y="5041900"/>
            <a:ext cx="2744969"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Co-Craft questions text&gt;</a:t>
            </a:r>
          </a:p>
        </p:txBody>
      </p:sp>
      <p:sp>
        <p:nvSpPr>
          <p:cNvPr id="7" name="Text Placeholder 3">
            <a:extLst>
              <a:ext uri="{FF2B5EF4-FFF2-40B4-BE49-F238E27FC236}">
                <a16:creationId xmlns:a16="http://schemas.microsoft.com/office/drawing/2014/main" id="{A42A5C64-3FAB-6B5D-7A54-B50EE56F4E2C}"/>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9000341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y It_Say It Another Way 1">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683827" y="5041900"/>
            <a:ext cx="3218874"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Say It Another Way question&gt;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590294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ry It_Say It Another Way 2">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57731" y="5041900"/>
            <a:ext cx="2744969"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Say It Another Way question&gt;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4863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 Slide">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42CBBBD8-381A-FD46-97D3-BC2C0022670D}"/>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36525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hasCustomPrompt="1"/>
          </p:nvPr>
        </p:nvSpPr>
        <p:spPr>
          <a:xfrm>
            <a:off x="319519" y="2150772"/>
            <a:ext cx="7600988" cy="4020658"/>
          </a:xfrm>
          <a:prstGeom prst="rect">
            <a:avLst/>
          </a:prstGeom>
        </p:spPr>
        <p:txBody>
          <a:bodyPr/>
          <a:lstStyle>
            <a:lvl1pPr marL="0" indent="0">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So text will be this size.</a:t>
            </a:r>
          </a:p>
        </p:txBody>
      </p:sp>
    </p:spTree>
    <p:extLst>
      <p:ext uri="{BB962C8B-B14F-4D97-AF65-F5344CB8AC3E}">
        <p14:creationId xmlns:p14="http://schemas.microsoft.com/office/powerpoint/2010/main" val="742366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ry It_Blank">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F009E5E4-4C51-AC67-C347-1AB4FE826F1F}"/>
              </a:ext>
            </a:extLst>
          </p:cNvPr>
          <p:cNvSpPr>
            <a:spLocks noGrp="1"/>
          </p:cNvSpPr>
          <p:nvPr>
            <p:ph sz="quarter" idx="15" hasCustomPrompt="1"/>
          </p:nvPr>
        </p:nvSpPr>
        <p:spPr>
          <a:xfrm>
            <a:off x="413148" y="2501783"/>
            <a:ext cx="5486400" cy="9144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&lt;math image&gt;</a:t>
            </a:r>
          </a:p>
        </p:txBody>
      </p:sp>
      <p:sp>
        <p:nvSpPr>
          <p:cNvPr id="6" name="Text Placeholder 3">
            <a:extLst>
              <a:ext uri="{FF2B5EF4-FFF2-40B4-BE49-F238E27FC236}">
                <a16:creationId xmlns:a16="http://schemas.microsoft.com/office/drawing/2014/main" id="{1C2C0540-9F99-3C1D-5408-4E4A695DC669}"/>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81340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ry It_Toolkit">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&lt;Solve and support your thinking&gt;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8A13260D-BD35-EC7A-06FA-D83ACC578ED2}"/>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12" name="Content Placeholder 2">
            <a:extLst>
              <a:ext uri="{FF2B5EF4-FFF2-40B4-BE49-F238E27FC236}">
                <a16:creationId xmlns:a16="http://schemas.microsoft.com/office/drawing/2014/main" id="{BB68E794-7A53-9844-8FF6-E5C9AA400E52}"/>
              </a:ext>
            </a:extLst>
          </p:cNvPr>
          <p:cNvSpPr>
            <a:spLocks noGrp="1"/>
          </p:cNvSpPr>
          <p:nvPr>
            <p:ph sz="quarter" idx="14" hasCustomPrompt="1"/>
          </p:nvPr>
        </p:nvSpPr>
        <p:spPr>
          <a:xfrm>
            <a:off x="753220" y="5160008"/>
            <a:ext cx="5486400" cy="1261872"/>
          </a:xfrm>
          <a:prstGeom prst="rect">
            <a:avLst/>
          </a:prstGeom>
        </p:spPr>
        <p:txBody>
          <a:bodyPr lIns="91440" anchor="b" anchorCtr="0">
            <a:noAutofit/>
          </a:bodyPr>
          <a:lstStyle>
            <a:lvl1pPr marL="0" indent="0">
              <a:spcBef>
                <a:spcPts val="0"/>
              </a:spcBef>
              <a:buSzPct val="75000"/>
              <a:buFont typeface="Arial" panose="020B0604020202020204" pitchFamily="34" charset="0"/>
              <a:buNone/>
              <a:tabLst/>
              <a:defRPr sz="1800" b="0">
                <a:latin typeface="Arial" panose="020B0604020202020204" pitchFamily="34" charset="0"/>
                <a:cs typeface="Arial" panose="020B0604020202020204" pitchFamily="34" charset="0"/>
              </a:defRPr>
            </a:lvl1pPr>
          </a:lstStyle>
          <a:p>
            <a:pPr lvl="0"/>
            <a:r>
              <a:rPr lang="en-US"/>
              <a:t>&lt;insert Math Toolkit header, then list toolkit items&gt;</a:t>
            </a:r>
          </a:p>
        </p:txBody>
      </p:sp>
      <p:pic>
        <p:nvPicPr>
          <p:cNvPr id="2" name="Picture 1">
            <a:extLst>
              <a:ext uri="{FF2B5EF4-FFF2-40B4-BE49-F238E27FC236}">
                <a16:creationId xmlns:a16="http://schemas.microsoft.com/office/drawing/2014/main" id="{638FEEC4-0E90-8344-90FF-0A619FC635C9}"/>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1564" y="5866278"/>
            <a:ext cx="707736" cy="571500"/>
          </a:xfrm>
          <a:prstGeom prst="rect">
            <a:avLst/>
          </a:prstGeom>
        </p:spPr>
      </p:pic>
      <p:sp>
        <p:nvSpPr>
          <p:cNvPr id="8" name="Text Placeholder 3">
            <a:extLst>
              <a:ext uri="{FF2B5EF4-FFF2-40B4-BE49-F238E27FC236}">
                <a16:creationId xmlns:a16="http://schemas.microsoft.com/office/drawing/2014/main" id="{DE0F8829-4493-6C9A-9194-34A9E57424F7}"/>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886983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scuss It Share your thinking with a partner">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A4E6D461-C103-A547-8EF8-F8318B0A65CF}"/>
              </a:ext>
            </a:extLst>
          </p:cNvPr>
          <p:cNvSpPr>
            <a:spLocks noGrp="1"/>
          </p:cNvSpPr>
          <p:nvPr>
            <p:ph type="pic" sz="quarter" idx="13" hasCustomPrompt="1"/>
          </p:nvPr>
        </p:nvSpPr>
        <p:spPr>
          <a:xfrm>
            <a:off x="270496" y="202660"/>
            <a:ext cx="1393186" cy="357070"/>
          </a:xfrm>
          <a:prstGeom prst="rect">
            <a:avLst/>
          </a:prstGeom>
        </p:spPr>
        <p:txBody>
          <a:bodyPr>
            <a:noAutofit/>
          </a:bodyPr>
          <a:lstStyle>
            <a:lvl1pPr marL="0" indent="0">
              <a:buNone/>
              <a:defRPr sz="2400"/>
            </a:lvl1pPr>
          </a:lstStyle>
          <a:p>
            <a:r>
              <a:rPr lang="en-US"/>
              <a:t>Discuss It</a:t>
            </a:r>
          </a:p>
        </p:txBody>
      </p:sp>
      <p:sp>
        <p:nvSpPr>
          <p:cNvPr id="14" name="Text Placeholder 8">
            <a:extLst>
              <a:ext uri="{FF2B5EF4-FFF2-40B4-BE49-F238E27FC236}">
                <a16:creationId xmlns:a16="http://schemas.microsoft.com/office/drawing/2014/main" id="{7165AAA3-1090-B947-9588-780D8F454B26}"/>
              </a:ext>
            </a:extLst>
          </p:cNvPr>
          <p:cNvSpPr>
            <a:spLocks noGrp="1"/>
          </p:cNvSpPr>
          <p:nvPr>
            <p:ph type="body" sz="quarter" idx="12" hasCustomPrompt="1"/>
          </p:nvPr>
        </p:nvSpPr>
        <p:spPr>
          <a:xfrm>
            <a:off x="1678121" y="44056"/>
            <a:ext cx="5670238"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&lt;Share your thinking with a partner&gt;</a:t>
            </a:r>
          </a:p>
        </p:txBody>
      </p:sp>
      <p:sp>
        <p:nvSpPr>
          <p:cNvPr id="10" name="Text Placeholder 3">
            <a:extLst>
              <a:ext uri="{FF2B5EF4-FFF2-40B4-BE49-F238E27FC236}">
                <a16:creationId xmlns:a16="http://schemas.microsoft.com/office/drawing/2014/main" id="{44BDE623-C060-E048-BA97-FA5A1EE430F0}"/>
              </a:ext>
            </a:extLst>
          </p:cNvPr>
          <p:cNvSpPr>
            <a:spLocks noGrp="1"/>
          </p:cNvSpPr>
          <p:nvPr>
            <p:ph type="body" sz="quarter" idx="10" hasCustomPrompt="1"/>
          </p:nvPr>
        </p:nvSpPr>
        <p:spPr>
          <a:xfrm>
            <a:off x="2030390" y="3248749"/>
            <a:ext cx="4965700" cy="612934"/>
          </a:xfrm>
          <a:prstGeom prst="roundRect">
            <a:avLst/>
          </a:prstGeom>
          <a:noFill/>
          <a:ln w="34925">
            <a:solidFill>
              <a:srgbClr val="E67325"/>
            </a:solidFill>
          </a:ln>
        </p:spPr>
        <p:txBody>
          <a:bodyPr wrap="square" lIns="365760" tIns="91440" rIns="365760" bIns="91440" anchor="ctr" anchorCtr="0">
            <a:spAutoFit/>
          </a:bodyPr>
          <a:lstStyle>
            <a:lvl1pPr marL="0" indent="0">
              <a:lnSpc>
                <a:spcPct val="100000"/>
              </a:lnSpc>
              <a:buNone/>
              <a:defRPr sz="2400" b="1" i="0">
                <a:solidFill>
                  <a:schemeClr val="tx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&lt;Click to add text&gt;</a:t>
            </a:r>
          </a:p>
        </p:txBody>
      </p:sp>
      <p:sp>
        <p:nvSpPr>
          <p:cNvPr id="5" name="Text Placeholder 3">
            <a:extLst>
              <a:ext uri="{FF2B5EF4-FFF2-40B4-BE49-F238E27FC236}">
                <a16:creationId xmlns:a16="http://schemas.microsoft.com/office/drawing/2014/main" id="{C49F3E26-A935-3EB7-4A2A-12DE8C0F658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2545058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scuss It_Compare Class Strategies">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A4E6D461-C103-A547-8EF8-F8318B0A65CF}"/>
              </a:ext>
            </a:extLst>
          </p:cNvPr>
          <p:cNvSpPr>
            <a:spLocks noGrp="1"/>
          </p:cNvSpPr>
          <p:nvPr>
            <p:ph type="pic" sz="quarter" idx="13" hasCustomPrompt="1"/>
          </p:nvPr>
        </p:nvSpPr>
        <p:spPr>
          <a:xfrm>
            <a:off x="270496" y="202660"/>
            <a:ext cx="1393186" cy="357070"/>
          </a:xfrm>
          <a:prstGeom prst="rect">
            <a:avLst/>
          </a:prstGeom>
        </p:spPr>
        <p:txBody>
          <a:bodyPr>
            <a:noAutofit/>
          </a:bodyPr>
          <a:lstStyle>
            <a:lvl1pPr marL="0" indent="0">
              <a:buNone/>
              <a:defRPr sz="2400"/>
            </a:lvl1pPr>
          </a:lstStyle>
          <a:p>
            <a:r>
              <a:rPr lang="en-US"/>
              <a:t>Discuss It</a:t>
            </a:r>
          </a:p>
        </p:txBody>
      </p:sp>
      <p:sp>
        <p:nvSpPr>
          <p:cNvPr id="14" name="Text Placeholder 8">
            <a:extLst>
              <a:ext uri="{FF2B5EF4-FFF2-40B4-BE49-F238E27FC236}">
                <a16:creationId xmlns:a16="http://schemas.microsoft.com/office/drawing/2014/main" id="{7165AAA3-1090-B947-9588-780D8F454B26}"/>
              </a:ext>
            </a:extLst>
          </p:cNvPr>
          <p:cNvSpPr>
            <a:spLocks noGrp="1"/>
          </p:cNvSpPr>
          <p:nvPr>
            <p:ph type="body" sz="quarter" idx="12" hasCustomPrompt="1"/>
          </p:nvPr>
        </p:nvSpPr>
        <p:spPr>
          <a:xfrm>
            <a:off x="1678121" y="44056"/>
            <a:ext cx="5670238"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class strategies&gt;</a:t>
            </a:r>
          </a:p>
        </p:txBody>
      </p:sp>
      <p:sp>
        <p:nvSpPr>
          <p:cNvPr id="11" name="Text Placeholder 2">
            <a:extLst>
              <a:ext uri="{FF2B5EF4-FFF2-40B4-BE49-F238E27FC236}">
                <a16:creationId xmlns:a16="http://schemas.microsoft.com/office/drawing/2014/main" id="{CC93B085-09D4-C14D-A494-C83D51DA9F9B}"/>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33E57DDB-82D6-2C68-E061-6147AC361A89}"/>
              </a:ext>
            </a:extLst>
          </p:cNvPr>
          <p:cNvSpPr>
            <a:spLocks noGrp="1"/>
          </p:cNvSpPr>
          <p:nvPr>
            <p:ph sz="quarter" idx="15" hasCustomPrompt="1"/>
          </p:nvPr>
        </p:nvSpPr>
        <p:spPr>
          <a:xfrm>
            <a:off x="413148" y="2501783"/>
            <a:ext cx="5629064"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6" name="Text Placeholder 3">
            <a:extLst>
              <a:ext uri="{FF2B5EF4-FFF2-40B4-BE49-F238E27FC236}">
                <a16:creationId xmlns:a16="http://schemas.microsoft.com/office/drawing/2014/main" id="{E9256039-44D0-0CC3-2C71-9386406CD5F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2950841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odel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507980" y="193033"/>
            <a:ext cx="1155701" cy="382001"/>
          </a:xfrm>
          <a:prstGeom prst="rect">
            <a:avLst/>
          </a:prstGeom>
        </p:spPr>
        <p:txBody>
          <a:bodyPr>
            <a:noAutofit/>
          </a:bodyPr>
          <a:lstStyle>
            <a:lvl1pPr marL="0" indent="0">
              <a:buNone/>
              <a:defRPr sz="2400"/>
            </a:lvl1pPr>
          </a:lstStyle>
          <a:p>
            <a:r>
              <a:rPr lang="en-US"/>
              <a:t>Model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DA8A25F1-1D5B-E1F7-AE00-F38461052586}"/>
              </a:ext>
            </a:extLst>
          </p:cNvPr>
          <p:cNvSpPr>
            <a:spLocks noGrp="1"/>
          </p:cNvSpPr>
          <p:nvPr>
            <p:ph sz="quarter" idx="15" hasCustomPrompt="1"/>
          </p:nvPr>
        </p:nvSpPr>
        <p:spPr>
          <a:xfrm>
            <a:off x="665497" y="2693820"/>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0" name="Content Placeholder 8">
            <a:extLst>
              <a:ext uri="{FF2B5EF4-FFF2-40B4-BE49-F238E27FC236}">
                <a16:creationId xmlns:a16="http://schemas.microsoft.com/office/drawing/2014/main" id="{00E6B41B-3886-791D-AEE3-6004BF57AA90}"/>
              </a:ext>
            </a:extLst>
          </p:cNvPr>
          <p:cNvSpPr>
            <a:spLocks noGrp="1"/>
          </p:cNvSpPr>
          <p:nvPr>
            <p:ph sz="quarter" idx="16" hasCustomPrompt="1"/>
          </p:nvPr>
        </p:nvSpPr>
        <p:spPr>
          <a:xfrm>
            <a:off x="665497" y="372139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8AD27142-0791-1211-25F3-39E24757AB30}"/>
              </a:ext>
            </a:extLst>
          </p:cNvPr>
          <p:cNvSpPr>
            <a:spLocks noGrp="1"/>
          </p:cNvSpPr>
          <p:nvPr>
            <p:ph sz="quarter" idx="17" hasCustomPrompt="1"/>
          </p:nvPr>
        </p:nvSpPr>
        <p:spPr>
          <a:xfrm>
            <a:off x="665497" y="4762551"/>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4A33FDDD-B686-B05D-C3F9-7D1F33A2B959}"/>
              </a:ext>
            </a:extLst>
          </p:cNvPr>
          <p:cNvSpPr>
            <a:spLocks noGrp="1"/>
          </p:cNvSpPr>
          <p:nvPr>
            <p:ph sz="quarter" idx="18" hasCustomPrompt="1"/>
          </p:nvPr>
        </p:nvSpPr>
        <p:spPr>
          <a:xfrm>
            <a:off x="665497" y="5803703"/>
            <a:ext cx="5486400" cy="67812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A7094B2-274F-599D-8BFF-EED4E7469081}"/>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007678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2" y="193034"/>
            <a:ext cx="1193800"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Picture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024187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xplain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2" y="193034"/>
            <a:ext cx="1193800"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Explain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649348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olv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28606" y="193034"/>
            <a:ext cx="1235076" cy="357070"/>
          </a:xfrm>
          <a:prstGeom prst="rect">
            <a:avLst/>
          </a:prstGeom>
        </p:spPr>
        <p:txBody>
          <a:bodyPr>
            <a:noAutofit/>
          </a:bodyPr>
          <a:lstStyle>
            <a:lvl1pPr marL="0" indent="0">
              <a:buNone/>
              <a:defRPr sz="2400"/>
            </a:lvl1pPr>
          </a:lstStyle>
          <a:p>
            <a:r>
              <a:rPr lang="en-US"/>
              <a:t>Solve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9B49DA94-3BE3-0C06-81D2-45410881A2A8}"/>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433FF5DB-700E-6785-F912-F7E5E995D091}"/>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0545FDF1-3EDA-E15B-FE74-00109A6B1E76}"/>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EB242719-F07C-D070-AFF1-E0DBD1C7899F}"/>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B089E9F3-CE76-D2AB-E27A-54AFA6509E99}"/>
              </a:ext>
            </a:extLst>
          </p:cNvPr>
          <p:cNvSpPr>
            <a:spLocks noGrp="1"/>
          </p:cNvSpPr>
          <p:nvPr>
            <p:ph sz="quarter" idx="18" hasCustomPrompt="1"/>
          </p:nvPr>
        </p:nvSpPr>
        <p:spPr>
          <a:xfrm>
            <a:off x="665497" y="5999389"/>
            <a:ext cx="5486400" cy="494008"/>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4848B47-2B27-7504-2DA8-143CF91368AC}"/>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9971758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raw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507980" y="193033"/>
            <a:ext cx="1155701" cy="382001"/>
          </a:xfrm>
          <a:prstGeom prst="rect">
            <a:avLst/>
          </a:prstGeom>
        </p:spPr>
        <p:txBody>
          <a:bodyPr>
            <a:noAutofit/>
          </a:bodyPr>
          <a:lstStyle>
            <a:lvl1pPr marL="0" indent="0">
              <a:buNone/>
              <a:defRPr sz="2400"/>
            </a:lvl1pPr>
          </a:lstStyle>
          <a:p>
            <a:r>
              <a:rPr lang="en-US"/>
              <a:t>Draw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DA8A25F1-1D5B-E1F7-AE00-F38461052586}"/>
              </a:ext>
            </a:extLst>
          </p:cNvPr>
          <p:cNvSpPr>
            <a:spLocks noGrp="1"/>
          </p:cNvSpPr>
          <p:nvPr>
            <p:ph sz="quarter" idx="15" hasCustomPrompt="1"/>
          </p:nvPr>
        </p:nvSpPr>
        <p:spPr>
          <a:xfrm>
            <a:off x="665497" y="2693820"/>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0" name="Content Placeholder 8">
            <a:extLst>
              <a:ext uri="{FF2B5EF4-FFF2-40B4-BE49-F238E27FC236}">
                <a16:creationId xmlns:a16="http://schemas.microsoft.com/office/drawing/2014/main" id="{00E6B41B-3886-791D-AEE3-6004BF57AA90}"/>
              </a:ext>
            </a:extLst>
          </p:cNvPr>
          <p:cNvSpPr>
            <a:spLocks noGrp="1"/>
          </p:cNvSpPr>
          <p:nvPr>
            <p:ph sz="quarter" idx="16" hasCustomPrompt="1"/>
          </p:nvPr>
        </p:nvSpPr>
        <p:spPr>
          <a:xfrm>
            <a:off x="665497" y="372139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8AD27142-0791-1211-25F3-39E24757AB30}"/>
              </a:ext>
            </a:extLst>
          </p:cNvPr>
          <p:cNvSpPr>
            <a:spLocks noGrp="1"/>
          </p:cNvSpPr>
          <p:nvPr>
            <p:ph sz="quarter" idx="17" hasCustomPrompt="1"/>
          </p:nvPr>
        </p:nvSpPr>
        <p:spPr>
          <a:xfrm>
            <a:off x="665497" y="4762551"/>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4A33FDDD-B686-B05D-C3F9-7D1F33A2B959}"/>
              </a:ext>
            </a:extLst>
          </p:cNvPr>
          <p:cNvSpPr>
            <a:spLocks noGrp="1"/>
          </p:cNvSpPr>
          <p:nvPr>
            <p:ph sz="quarter" idx="18" hasCustomPrompt="1"/>
          </p:nvPr>
        </p:nvSpPr>
        <p:spPr>
          <a:xfrm>
            <a:off x="665497" y="5803703"/>
            <a:ext cx="5486400" cy="67812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A7094B2-274F-599D-8BFF-EED4E7469081}"/>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9857804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Measur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1" y="193034"/>
            <a:ext cx="1316309"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Measure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78619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2374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 4QuadGrid">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700D005A-BAB6-3F47-BB35-3211F028E976}"/>
              </a:ext>
            </a:extLst>
          </p:cNvPr>
          <p:cNvSpPr>
            <a:spLocks noGrp="1"/>
          </p:cNvSpPr>
          <p:nvPr>
            <p:ph type="body" sz="quarter" idx="16"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4" name="Text Placeholder 3">
            <a:extLst>
              <a:ext uri="{FF2B5EF4-FFF2-40B4-BE49-F238E27FC236}">
                <a16:creationId xmlns:a16="http://schemas.microsoft.com/office/drawing/2014/main" id="{36AD3B8E-5A2E-FB4F-865D-13C815BF61FC}"/>
              </a:ext>
            </a:extLst>
          </p:cNvPr>
          <p:cNvSpPr>
            <a:spLocks noGrp="1"/>
          </p:cNvSpPr>
          <p:nvPr>
            <p:ph type="body" sz="quarter" idx="17" hasCustomPrompt="1"/>
          </p:nvPr>
        </p:nvSpPr>
        <p:spPr>
          <a:xfrm>
            <a:off x="3754536" y="3494891"/>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864330"/>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21" name="Text Placeholder 3">
            <a:extLst>
              <a:ext uri="{FF2B5EF4-FFF2-40B4-BE49-F238E27FC236}">
                <a16:creationId xmlns:a16="http://schemas.microsoft.com/office/drawing/2014/main" id="{C7C3A717-B555-544F-939E-8A489EDF866B}"/>
              </a:ext>
            </a:extLst>
          </p:cNvPr>
          <p:cNvSpPr>
            <a:spLocks noGrp="1"/>
          </p:cNvSpPr>
          <p:nvPr>
            <p:ph type="body" sz="quarter" idx="18" hasCustomPrompt="1"/>
          </p:nvPr>
        </p:nvSpPr>
        <p:spPr>
          <a:xfrm>
            <a:off x="4164622" y="3498248"/>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864330"/>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2" name="Text Placeholder 3">
            <a:extLst>
              <a:ext uri="{FF2B5EF4-FFF2-40B4-BE49-F238E27FC236}">
                <a16:creationId xmlns:a16="http://schemas.microsoft.com/office/drawing/2014/main" id="{87B0B5EF-611B-4340-8250-94CE94649C99}"/>
              </a:ext>
            </a:extLst>
          </p:cNvPr>
          <p:cNvSpPr>
            <a:spLocks noGrp="1"/>
          </p:cNvSpPr>
          <p:nvPr>
            <p:ph type="body" sz="quarter" idx="19" hasCustomPrompt="1"/>
          </p:nvPr>
        </p:nvSpPr>
        <p:spPr>
          <a:xfrm>
            <a:off x="3754535" y="3899015"/>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3956176"/>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sp>
        <p:nvSpPr>
          <p:cNvPr id="23" name="Text Placeholder 3">
            <a:extLst>
              <a:ext uri="{FF2B5EF4-FFF2-40B4-BE49-F238E27FC236}">
                <a16:creationId xmlns:a16="http://schemas.microsoft.com/office/drawing/2014/main" id="{9450837A-A8F3-5349-A40F-2A2E92FA8FEF}"/>
              </a:ext>
            </a:extLst>
          </p:cNvPr>
          <p:cNvSpPr>
            <a:spLocks noGrp="1"/>
          </p:cNvSpPr>
          <p:nvPr>
            <p:ph type="body" sz="quarter" idx="20" hasCustomPrompt="1"/>
          </p:nvPr>
        </p:nvSpPr>
        <p:spPr>
          <a:xfrm>
            <a:off x="4164622" y="389901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4" name="Content Placeholder 19">
            <a:extLst>
              <a:ext uri="{FF2B5EF4-FFF2-40B4-BE49-F238E27FC236}">
                <a16:creationId xmlns:a16="http://schemas.microsoft.com/office/drawing/2014/main" id="{A42EDCA7-8D04-3644-8A5F-E8138A626007}"/>
              </a:ext>
            </a:extLst>
          </p:cNvPr>
          <p:cNvSpPr>
            <a:spLocks noGrp="1"/>
          </p:cNvSpPr>
          <p:nvPr>
            <p:ph sz="quarter" idx="15" hasCustomPrompt="1"/>
          </p:nvPr>
        </p:nvSpPr>
        <p:spPr>
          <a:xfrm>
            <a:off x="4191768" y="3956176"/>
            <a:ext cx="3651159" cy="192880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D&gt;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3874659"/>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64330"/>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7534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nect It_Make Connection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187693" y="193034"/>
            <a:ext cx="1475989" cy="357070"/>
          </a:xfrm>
          <a:prstGeom prst="rect">
            <a:avLst/>
          </a:prstGeom>
        </p:spPr>
        <p:txBody>
          <a:bodyPr>
            <a:noAutofit/>
          </a:bodyPr>
          <a:lstStyle>
            <a:lvl1pPr marL="0" indent="0">
              <a:buNone/>
              <a:defRPr sz="2400"/>
            </a:lvl1pPr>
          </a:lstStyle>
          <a:p>
            <a:r>
              <a:rPr lang="en-US"/>
              <a:t>Connect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connections and explain your thinking&gt;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5"/>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Picture Placeholder 6">
            <a:extLst>
              <a:ext uri="{FF2B5EF4-FFF2-40B4-BE49-F238E27FC236}">
                <a16:creationId xmlns:a16="http://schemas.microsoft.com/office/drawing/2014/main" id="{88B08822-C292-513A-092C-F2CECD07BABC}"/>
              </a:ext>
            </a:extLst>
          </p:cNvPr>
          <p:cNvSpPr>
            <a:spLocks noGrp="1"/>
          </p:cNvSpPr>
          <p:nvPr>
            <p:ph type="pic" sz="quarter" idx="16" hasCustomPrompt="1"/>
          </p:nvPr>
        </p:nvSpPr>
        <p:spPr>
          <a:xfrm>
            <a:off x="187693" y="2172789"/>
            <a:ext cx="393700" cy="368300"/>
          </a:xfrm>
          <a:prstGeom prst="rect">
            <a:avLst/>
          </a:prstGeom>
        </p:spPr>
        <p:txBody>
          <a:bodyPr>
            <a:noAutofit/>
          </a:bodyPr>
          <a:lstStyle>
            <a:lvl1pPr marL="0" indent="0">
              <a:buNone/>
              <a:defRPr sz="2400"/>
            </a:lvl1pPr>
          </a:lstStyle>
          <a:p>
            <a:r>
              <a:rPr lang="en-US"/>
              <a:t>#</a:t>
            </a:r>
          </a:p>
        </p:txBody>
      </p:sp>
      <p:sp>
        <p:nvSpPr>
          <p:cNvPr id="10" name="Content Placeholder 3">
            <a:extLst>
              <a:ext uri="{FF2B5EF4-FFF2-40B4-BE49-F238E27FC236}">
                <a16:creationId xmlns:a16="http://schemas.microsoft.com/office/drawing/2014/main" id="{05D7445F-3E42-A5C8-5BE0-E4A5D43C1AD1}"/>
              </a:ext>
            </a:extLst>
          </p:cNvPr>
          <p:cNvSpPr>
            <a:spLocks noGrp="1"/>
          </p:cNvSpPr>
          <p:nvPr>
            <p:ph sz="quarter" idx="17" hasCustomPrompt="1"/>
          </p:nvPr>
        </p:nvSpPr>
        <p:spPr>
          <a:xfrm>
            <a:off x="665497" y="2181771"/>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1" name="Picture Placeholder 6">
            <a:extLst>
              <a:ext uri="{FF2B5EF4-FFF2-40B4-BE49-F238E27FC236}">
                <a16:creationId xmlns:a16="http://schemas.microsoft.com/office/drawing/2014/main" id="{3EA9D9C1-5FF8-58D0-A67D-3FB6DFF791AD}"/>
              </a:ext>
            </a:extLst>
          </p:cNvPr>
          <p:cNvSpPr>
            <a:spLocks noGrp="1"/>
          </p:cNvSpPr>
          <p:nvPr>
            <p:ph type="pic" sz="quarter" idx="18" hasCustomPrompt="1"/>
          </p:nvPr>
        </p:nvSpPr>
        <p:spPr>
          <a:xfrm>
            <a:off x="187693" y="3421213"/>
            <a:ext cx="393700" cy="368300"/>
          </a:xfrm>
          <a:prstGeom prst="rect">
            <a:avLst/>
          </a:prstGeo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EF348437-29D2-E8B9-0C16-4F215887D196}"/>
              </a:ext>
            </a:extLst>
          </p:cNvPr>
          <p:cNvSpPr>
            <a:spLocks noGrp="1"/>
          </p:cNvSpPr>
          <p:nvPr>
            <p:ph sz="quarter" idx="19" hasCustomPrompt="1"/>
          </p:nvPr>
        </p:nvSpPr>
        <p:spPr>
          <a:xfrm>
            <a:off x="665497" y="3430195"/>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3" name="Picture Placeholder 6">
            <a:extLst>
              <a:ext uri="{FF2B5EF4-FFF2-40B4-BE49-F238E27FC236}">
                <a16:creationId xmlns:a16="http://schemas.microsoft.com/office/drawing/2014/main" id="{396694F2-6C7A-D151-BF86-2F74C92A4DE6}"/>
              </a:ext>
            </a:extLst>
          </p:cNvPr>
          <p:cNvSpPr>
            <a:spLocks noGrp="1"/>
          </p:cNvSpPr>
          <p:nvPr>
            <p:ph type="pic" sz="quarter" idx="20" hasCustomPrompt="1"/>
          </p:nvPr>
        </p:nvSpPr>
        <p:spPr>
          <a:xfrm>
            <a:off x="187693" y="4660655"/>
            <a:ext cx="393700" cy="368300"/>
          </a:xfrm>
          <a:prstGeom prst="rect">
            <a:avLst/>
          </a:prstGeom>
        </p:spPr>
        <p:txBody>
          <a:bodyPr>
            <a:noAutofit/>
          </a:bodyPr>
          <a:lstStyle>
            <a:lvl1pPr marL="0" indent="0">
              <a:buNone/>
              <a:defRPr sz="2400"/>
            </a:lvl1pPr>
          </a:lstStyle>
          <a:p>
            <a:r>
              <a:rPr lang="en-US"/>
              <a:t>#</a:t>
            </a:r>
          </a:p>
        </p:txBody>
      </p:sp>
      <p:sp>
        <p:nvSpPr>
          <p:cNvPr id="14" name="Content Placeholder 3">
            <a:extLst>
              <a:ext uri="{FF2B5EF4-FFF2-40B4-BE49-F238E27FC236}">
                <a16:creationId xmlns:a16="http://schemas.microsoft.com/office/drawing/2014/main" id="{EA060885-5381-2F01-2359-63081CD1B5AC}"/>
              </a:ext>
            </a:extLst>
          </p:cNvPr>
          <p:cNvSpPr>
            <a:spLocks noGrp="1"/>
          </p:cNvSpPr>
          <p:nvPr>
            <p:ph sz="quarter" idx="21" hasCustomPrompt="1"/>
          </p:nvPr>
        </p:nvSpPr>
        <p:spPr>
          <a:xfrm>
            <a:off x="665497" y="4669637"/>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6" name="Picture Placeholder 6">
            <a:extLst>
              <a:ext uri="{FF2B5EF4-FFF2-40B4-BE49-F238E27FC236}">
                <a16:creationId xmlns:a16="http://schemas.microsoft.com/office/drawing/2014/main" id="{5825A53F-1729-F9CA-CA24-8D700625988F}"/>
              </a:ext>
            </a:extLst>
          </p:cNvPr>
          <p:cNvSpPr>
            <a:spLocks noGrp="1"/>
          </p:cNvSpPr>
          <p:nvPr>
            <p:ph type="pic" sz="quarter" idx="22" hasCustomPrompt="1"/>
          </p:nvPr>
        </p:nvSpPr>
        <p:spPr>
          <a:xfrm>
            <a:off x="187693" y="5906879"/>
            <a:ext cx="393700" cy="368300"/>
          </a:xfrm>
          <a:prstGeom prst="rect">
            <a:avLst/>
          </a:prstGeom>
        </p:spPr>
        <p:txBody>
          <a:bodyPr>
            <a:noAutofit/>
          </a:bodyPr>
          <a:lstStyle>
            <a:lvl1pPr marL="0" indent="0">
              <a:buNone/>
              <a:defRPr sz="2400"/>
            </a:lvl1pPr>
          </a:lstStyle>
          <a:p>
            <a:r>
              <a:rPr lang="en-US"/>
              <a:t>#</a:t>
            </a:r>
          </a:p>
        </p:txBody>
      </p:sp>
      <p:sp>
        <p:nvSpPr>
          <p:cNvPr id="17" name="Content Placeholder 3">
            <a:extLst>
              <a:ext uri="{FF2B5EF4-FFF2-40B4-BE49-F238E27FC236}">
                <a16:creationId xmlns:a16="http://schemas.microsoft.com/office/drawing/2014/main" id="{31E582BC-86CA-3B19-AE9E-091D44508528}"/>
              </a:ext>
            </a:extLst>
          </p:cNvPr>
          <p:cNvSpPr>
            <a:spLocks noGrp="1"/>
          </p:cNvSpPr>
          <p:nvPr>
            <p:ph sz="quarter" idx="23" hasCustomPrompt="1"/>
          </p:nvPr>
        </p:nvSpPr>
        <p:spPr>
          <a:xfrm>
            <a:off x="665497" y="5915861"/>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Text Placeholder 3">
            <a:extLst>
              <a:ext uri="{FF2B5EF4-FFF2-40B4-BE49-F238E27FC236}">
                <a16:creationId xmlns:a16="http://schemas.microsoft.com/office/drawing/2014/main" id="{A17F993B-EFD5-0C99-D702-52865E1D252E}"/>
              </a:ext>
            </a:extLst>
          </p:cNvPr>
          <p:cNvSpPr>
            <a:spLocks noGrp="1"/>
          </p:cNvSpPr>
          <p:nvPr>
            <p:ph type="body" sz="quarter" idx="24"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8966062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nect It_Reflect on what you have learned">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187693" y="193034"/>
            <a:ext cx="1475989" cy="357070"/>
          </a:xfrm>
          <a:prstGeom prst="rect">
            <a:avLst/>
          </a:prstGeom>
        </p:spPr>
        <p:txBody>
          <a:bodyPr>
            <a:noAutofit/>
          </a:bodyPr>
          <a:lstStyle>
            <a:lvl1pPr marL="0" indent="0">
              <a:buNone/>
              <a:defRPr sz="2400"/>
            </a:lvl1pPr>
          </a:lstStyle>
          <a:p>
            <a:r>
              <a:rPr lang="en-US"/>
              <a:t>Connect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&lt;Reflect on what you have learned&gt;</a:t>
            </a:r>
          </a:p>
        </p:txBody>
      </p:sp>
      <p:sp>
        <p:nvSpPr>
          <p:cNvPr id="10" name="Picture Placeholder 6">
            <a:extLst>
              <a:ext uri="{FF2B5EF4-FFF2-40B4-BE49-F238E27FC236}">
                <a16:creationId xmlns:a16="http://schemas.microsoft.com/office/drawing/2014/main" id="{C939C557-A09E-E093-D402-861FAC86949D}"/>
              </a:ext>
            </a:extLst>
          </p:cNvPr>
          <p:cNvSpPr>
            <a:spLocks noGrp="1"/>
          </p:cNvSpPr>
          <p:nvPr>
            <p:ph type="pic" sz="quarter" idx="15" hasCustomPrompt="1"/>
          </p:nvPr>
        </p:nvSpPr>
        <p:spPr>
          <a:xfrm>
            <a:off x="187692" y="938463"/>
            <a:ext cx="407340" cy="379349"/>
          </a:xfrm>
          <a:prstGeom prst="rect">
            <a:avLst/>
          </a:prstGeom>
        </p:spPr>
        <p:txBody>
          <a:bodyPr>
            <a:noAutofit/>
          </a:bodyPr>
          <a:lstStyle>
            <a:lvl1pPr marL="0" indent="0">
              <a:buNone/>
              <a:defRPr sz="2400"/>
            </a:lvl1pPr>
          </a:lstStyle>
          <a:p>
            <a:r>
              <a:rPr lang="en-US"/>
              <a:t>#</a:t>
            </a:r>
          </a:p>
        </p:txBody>
      </p:sp>
      <p:sp>
        <p:nvSpPr>
          <p:cNvPr id="11" name="Picture Placeholder 6">
            <a:extLst>
              <a:ext uri="{FF2B5EF4-FFF2-40B4-BE49-F238E27FC236}">
                <a16:creationId xmlns:a16="http://schemas.microsoft.com/office/drawing/2014/main" id="{DAD615E1-75BF-E96A-40D5-4AFF61E46824}"/>
              </a:ext>
            </a:extLst>
          </p:cNvPr>
          <p:cNvSpPr>
            <a:spLocks noGrp="1"/>
          </p:cNvSpPr>
          <p:nvPr>
            <p:ph type="pic" sz="quarter" idx="16" hasCustomPrompt="1"/>
          </p:nvPr>
        </p:nvSpPr>
        <p:spPr>
          <a:xfrm>
            <a:off x="731489" y="999415"/>
            <a:ext cx="927100" cy="355599"/>
          </a:xfrm>
          <a:prstGeom prst="rect">
            <a:avLst/>
          </a:prstGeom>
        </p:spPr>
        <p:txBody>
          <a:bodyPr>
            <a:noAutofit/>
          </a:bodyPr>
          <a:lstStyle>
            <a:lvl1pPr marL="0" indent="0">
              <a:buNone/>
              <a:defRPr sz="2000"/>
            </a:lvl1pPr>
          </a:lstStyle>
          <a:p>
            <a:r>
              <a:rPr lang="en-US"/>
              <a:t>Reflect</a:t>
            </a:r>
          </a:p>
        </p:txBody>
      </p:sp>
      <p:sp>
        <p:nvSpPr>
          <p:cNvPr id="12" name="Content Placeholder 3">
            <a:extLst>
              <a:ext uri="{FF2B5EF4-FFF2-40B4-BE49-F238E27FC236}">
                <a16:creationId xmlns:a16="http://schemas.microsoft.com/office/drawing/2014/main" id="{60E8E42E-B576-B472-F7D1-6483C6707F12}"/>
              </a:ext>
            </a:extLst>
          </p:cNvPr>
          <p:cNvSpPr>
            <a:spLocks noGrp="1"/>
          </p:cNvSpPr>
          <p:nvPr>
            <p:ph sz="quarter" idx="10" hasCustomPrompt="1"/>
          </p:nvPr>
        </p:nvSpPr>
        <p:spPr>
          <a:xfrm>
            <a:off x="665497" y="1389896"/>
            <a:ext cx="5486400" cy="1650759"/>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3" name="Content Placeholder 8">
            <a:extLst>
              <a:ext uri="{FF2B5EF4-FFF2-40B4-BE49-F238E27FC236}">
                <a16:creationId xmlns:a16="http://schemas.microsoft.com/office/drawing/2014/main" id="{BC101897-7147-6831-9AC6-36076733D1D9}"/>
              </a:ext>
            </a:extLst>
          </p:cNvPr>
          <p:cNvSpPr>
            <a:spLocks noGrp="1"/>
          </p:cNvSpPr>
          <p:nvPr>
            <p:ph sz="quarter" idx="17" hasCustomPrompt="1"/>
          </p:nvPr>
        </p:nvSpPr>
        <p:spPr>
          <a:xfrm>
            <a:off x="665497" y="323808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Text Placeholder 3">
            <a:extLst>
              <a:ext uri="{FF2B5EF4-FFF2-40B4-BE49-F238E27FC236}">
                <a16:creationId xmlns:a16="http://schemas.microsoft.com/office/drawing/2014/main" id="{B294F537-473C-9B2E-423D-830A0CD2EA35}"/>
              </a:ext>
            </a:extLst>
          </p:cNvPr>
          <p:cNvSpPr>
            <a:spLocks noGrp="1"/>
          </p:cNvSpPr>
          <p:nvPr>
            <p:ph type="body" sz="quarter" idx="1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21184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pply It_Apply your thinking to a new problem">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264405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196FABD3-E921-5DEA-FE22-A21A563FAE6F}"/>
              </a:ext>
            </a:extLst>
          </p:cNvPr>
          <p:cNvSpPr>
            <a:spLocks noGrp="1"/>
          </p:cNvSpPr>
          <p:nvPr>
            <p:ph sz="quarter" idx="16" hasCustomPrompt="1"/>
          </p:nvPr>
        </p:nvSpPr>
        <p:spPr>
          <a:xfrm>
            <a:off x="665497" y="3803683"/>
            <a:ext cx="5629064"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Text Placeholder 3">
            <a:extLst>
              <a:ext uri="{FF2B5EF4-FFF2-40B4-BE49-F238E27FC236}">
                <a16:creationId xmlns:a16="http://schemas.microsoft.com/office/drawing/2014/main" id="{578B24C5-5DDB-CF9C-519B-AEFCE617A683}"/>
              </a:ext>
            </a:extLst>
          </p:cNvPr>
          <p:cNvSpPr>
            <a:spLocks noGrp="1"/>
          </p:cNvSpPr>
          <p:nvPr>
            <p:ph type="body" sz="quarter" idx="1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145642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Apply It_Multiple Choice/Select A-E">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0" name="Content Placeholder 8">
            <a:extLst>
              <a:ext uri="{FF2B5EF4-FFF2-40B4-BE49-F238E27FC236}">
                <a16:creationId xmlns:a16="http://schemas.microsoft.com/office/drawing/2014/main" id="{2522473C-5583-8E62-E2DF-305E16879B9A}"/>
              </a:ext>
            </a:extLst>
          </p:cNvPr>
          <p:cNvSpPr>
            <a:spLocks noGrp="1"/>
          </p:cNvSpPr>
          <p:nvPr>
            <p:ph sz="quarter" idx="26" hasCustomPrompt="1"/>
          </p:nvPr>
        </p:nvSpPr>
        <p:spPr>
          <a:xfrm>
            <a:off x="6400801" y="947446"/>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0" name="Text Placeholder 29">
            <a:extLst>
              <a:ext uri="{FF2B5EF4-FFF2-40B4-BE49-F238E27FC236}">
                <a16:creationId xmlns:a16="http://schemas.microsoft.com/office/drawing/2014/main" id="{EA9D7706-CF74-52B2-4ABC-A2F27C3D5198}"/>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D725B545-E9FE-AD89-E027-5D9A86434D7F}"/>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2" name="Text Placeholder 29">
            <a:extLst>
              <a:ext uri="{FF2B5EF4-FFF2-40B4-BE49-F238E27FC236}">
                <a16:creationId xmlns:a16="http://schemas.microsoft.com/office/drawing/2014/main" id="{696B12CB-6B0C-8B0B-7D65-D789704C6AF9}"/>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D9D5F928-4D24-9DB9-CF53-45B542CF407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19" name="Text Placeholder 29">
            <a:extLst>
              <a:ext uri="{FF2B5EF4-FFF2-40B4-BE49-F238E27FC236}">
                <a16:creationId xmlns:a16="http://schemas.microsoft.com/office/drawing/2014/main" id="{F63965D6-8DC1-CE19-3803-C60AD337E681}"/>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17" name="Text Placeholder 3">
            <a:extLst>
              <a:ext uri="{FF2B5EF4-FFF2-40B4-BE49-F238E27FC236}">
                <a16:creationId xmlns:a16="http://schemas.microsoft.com/office/drawing/2014/main" id="{B3C753DF-7F89-D3DE-8B4C-53B835FBCF32}"/>
              </a:ext>
            </a:extLst>
          </p:cNvPr>
          <p:cNvSpPr>
            <a:spLocks noGrp="1"/>
          </p:cNvSpPr>
          <p:nvPr>
            <p:ph type="body" sz="quarter" idx="2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0666380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pply It_Choice Matrix_image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1" name="Content Placeholder 3">
            <a:extLst>
              <a:ext uri="{FF2B5EF4-FFF2-40B4-BE49-F238E27FC236}">
                <a16:creationId xmlns:a16="http://schemas.microsoft.com/office/drawing/2014/main" id="{522E35DF-C03B-0A08-CC01-B46856365EDC}"/>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32" name="Content Placeholder 3">
            <a:extLst>
              <a:ext uri="{FF2B5EF4-FFF2-40B4-BE49-F238E27FC236}">
                <a16:creationId xmlns:a16="http://schemas.microsoft.com/office/drawing/2014/main" id="{51F92A5C-2A63-20B2-26DD-581E8417C188}"/>
              </a:ext>
            </a:extLst>
          </p:cNvPr>
          <p:cNvSpPr>
            <a:spLocks noGrp="1"/>
          </p:cNvSpPr>
          <p:nvPr>
            <p:ph sz="quarter" idx="37" hasCustomPrompt="1"/>
          </p:nvPr>
        </p:nvSpPr>
        <p:spPr>
          <a:xfrm>
            <a:off x="661229" y="1668973"/>
            <a:ext cx="550062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5" name="Content Placeholder 4">
            <a:extLst>
              <a:ext uri="{FF2B5EF4-FFF2-40B4-BE49-F238E27FC236}">
                <a16:creationId xmlns:a16="http://schemas.microsoft.com/office/drawing/2014/main" id="{57F41DDF-92D2-9AC8-39D8-E1492C1C9F1A}"/>
              </a:ext>
            </a:extLst>
          </p:cNvPr>
          <p:cNvSpPr>
            <a:spLocks noGrp="1"/>
          </p:cNvSpPr>
          <p:nvPr>
            <p:ph sz="quarter" idx="33" hasCustomPrompt="1"/>
          </p:nvPr>
        </p:nvSpPr>
        <p:spPr>
          <a:xfrm>
            <a:off x="665163" y="3064510"/>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312808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3128085"/>
            <a:ext cx="227455" cy="223512"/>
          </a:xfrm>
          <a:prstGeom prst="rect">
            <a:avLst/>
          </a:prstGeom>
        </p:spPr>
        <p:txBody>
          <a:bodyPr/>
          <a:lstStyle>
            <a:lvl1pPr marL="0" indent="0" algn="ctr">
              <a:buNone/>
              <a:defRPr sz="1200"/>
            </a:lvl1pPr>
          </a:lstStyle>
          <a:p>
            <a:r>
              <a:rPr lang="en-US"/>
              <a:t>X</a:t>
            </a:r>
          </a:p>
        </p:txBody>
      </p:sp>
      <p:sp>
        <p:nvSpPr>
          <p:cNvPr id="29" name="Content Placeholder 4">
            <a:extLst>
              <a:ext uri="{FF2B5EF4-FFF2-40B4-BE49-F238E27FC236}">
                <a16:creationId xmlns:a16="http://schemas.microsoft.com/office/drawing/2014/main" id="{BDADCD9F-BB78-ED3C-039E-E88EDAA4EB10}"/>
              </a:ext>
            </a:extLst>
          </p:cNvPr>
          <p:cNvSpPr>
            <a:spLocks noGrp="1"/>
          </p:cNvSpPr>
          <p:nvPr>
            <p:ph sz="quarter" idx="34" hasCustomPrompt="1"/>
          </p:nvPr>
        </p:nvSpPr>
        <p:spPr>
          <a:xfrm>
            <a:off x="663967" y="3468089"/>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55754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557548"/>
            <a:ext cx="227455" cy="223512"/>
          </a:xfrm>
          <a:prstGeom prst="rect">
            <a:avLst/>
          </a:prstGeom>
        </p:spPr>
        <p:txBody>
          <a:bodyPr/>
          <a:lstStyle>
            <a:lvl1pPr marL="0" indent="0" algn="ctr">
              <a:buNone/>
              <a:defRPr sz="1200"/>
            </a:lvl1pPr>
          </a:lstStyle>
          <a:p>
            <a:r>
              <a:rPr lang="en-US"/>
              <a:t>X</a:t>
            </a:r>
          </a:p>
        </p:txBody>
      </p:sp>
      <p:sp>
        <p:nvSpPr>
          <p:cNvPr id="30" name="Content Placeholder 4">
            <a:extLst>
              <a:ext uri="{FF2B5EF4-FFF2-40B4-BE49-F238E27FC236}">
                <a16:creationId xmlns:a16="http://schemas.microsoft.com/office/drawing/2014/main" id="{4BBC8C14-944F-1DB3-4F25-B19B6BE6440E}"/>
              </a:ext>
            </a:extLst>
          </p:cNvPr>
          <p:cNvSpPr>
            <a:spLocks noGrp="1"/>
          </p:cNvSpPr>
          <p:nvPr>
            <p:ph sz="quarter" idx="35" hasCustomPrompt="1"/>
          </p:nvPr>
        </p:nvSpPr>
        <p:spPr>
          <a:xfrm>
            <a:off x="663967" y="3869927"/>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94619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946198"/>
            <a:ext cx="227455" cy="223512"/>
          </a:xfrm>
          <a:prstGeom prst="rect">
            <a:avLst/>
          </a:prstGeom>
        </p:spPr>
        <p:txBody>
          <a:bodyPr/>
          <a:lstStyle>
            <a:lvl1pPr marL="0" indent="0" algn="ctr">
              <a:buNone/>
              <a:defRPr sz="1200"/>
            </a:lvl1pPr>
          </a:lstStyle>
          <a:p>
            <a:r>
              <a:rPr lang="en-US"/>
              <a:t>X</a:t>
            </a:r>
          </a:p>
        </p:txBody>
      </p:sp>
      <p:sp>
        <p:nvSpPr>
          <p:cNvPr id="31" name="Content Placeholder 4">
            <a:extLst>
              <a:ext uri="{FF2B5EF4-FFF2-40B4-BE49-F238E27FC236}">
                <a16:creationId xmlns:a16="http://schemas.microsoft.com/office/drawing/2014/main" id="{EA245E0A-ABFB-1148-F377-372D0EA59E48}"/>
              </a:ext>
            </a:extLst>
          </p:cNvPr>
          <p:cNvSpPr>
            <a:spLocks noGrp="1"/>
          </p:cNvSpPr>
          <p:nvPr>
            <p:ph sz="quarter" idx="36" hasCustomPrompt="1"/>
          </p:nvPr>
        </p:nvSpPr>
        <p:spPr>
          <a:xfrm>
            <a:off x="675397" y="4271624"/>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36289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362892"/>
            <a:ext cx="227455" cy="223512"/>
          </a:xfrm>
          <a:prstGeom prst="rect">
            <a:avLst/>
          </a:prstGeom>
        </p:spPr>
        <p:txBody>
          <a:bodyPr/>
          <a:lstStyle>
            <a:lvl1pPr marL="0" indent="0" algn="ctr">
              <a:buNone/>
              <a:defRPr sz="1200"/>
            </a:lvl1pPr>
          </a:lstStyle>
          <a:p>
            <a:r>
              <a:rPr lang="en-US"/>
              <a:t>X</a:t>
            </a:r>
          </a:p>
        </p:txBody>
      </p:sp>
      <p:sp>
        <p:nvSpPr>
          <p:cNvPr id="27" name="Picture Placeholder 10">
            <a:extLst>
              <a:ext uri="{FF2B5EF4-FFF2-40B4-BE49-F238E27FC236}">
                <a16:creationId xmlns:a16="http://schemas.microsoft.com/office/drawing/2014/main" id="{42E6BB33-F386-DF3D-B3F4-9C7A9619693B}"/>
              </a:ext>
            </a:extLst>
          </p:cNvPr>
          <p:cNvSpPr>
            <a:spLocks noGrp="1"/>
          </p:cNvSpPr>
          <p:nvPr>
            <p:ph type="pic" sz="quarter" idx="31" hasCustomPrompt="1"/>
          </p:nvPr>
        </p:nvSpPr>
        <p:spPr>
          <a:xfrm>
            <a:off x="6327648" y="4712040"/>
            <a:ext cx="1297781" cy="393700"/>
          </a:xfrm>
          <a:prstGeom prst="rect">
            <a:avLst/>
          </a:prstGeom>
        </p:spPr>
        <p:txBody>
          <a:bodyPr/>
          <a:lstStyle>
            <a:lvl1pPr marL="0" indent="0" algn="ctr">
              <a:buNone/>
              <a:defRPr sz="2000"/>
            </a:lvl1pPr>
          </a:lstStyle>
          <a:p>
            <a:r>
              <a:rPr lang="en-US"/>
              <a:t>Pair/Share</a:t>
            </a:r>
          </a:p>
        </p:txBody>
      </p:sp>
      <p:sp>
        <p:nvSpPr>
          <p:cNvPr id="24" name="Text Placeholder 2">
            <a:extLst>
              <a:ext uri="{FF2B5EF4-FFF2-40B4-BE49-F238E27FC236}">
                <a16:creationId xmlns:a16="http://schemas.microsoft.com/office/drawing/2014/main" id="{6D40A68E-0739-BC72-00EB-A576B66255D0}"/>
              </a:ext>
            </a:extLst>
          </p:cNvPr>
          <p:cNvSpPr>
            <a:spLocks noGrp="1"/>
          </p:cNvSpPr>
          <p:nvPr>
            <p:ph type="body" sz="quarter" idx="30" hasCustomPrompt="1"/>
          </p:nvPr>
        </p:nvSpPr>
        <p:spPr>
          <a:xfrm>
            <a:off x="6327648" y="5172075"/>
            <a:ext cx="2652712" cy="1249363"/>
          </a:xfrm>
          <a:prstGeom prst="rect">
            <a:avLst/>
          </a:prstGeom>
        </p:spPr>
        <p:txBody>
          <a:bodyPr anchor="b" anchorCtr="0"/>
          <a:lstStyle>
            <a:lvl1pPr marL="0" indent="0">
              <a:buNone/>
              <a:defRPr sz="1800">
                <a:latin typeface="Arial" panose="020B0604020202020204" pitchFamily="34" charset="0"/>
                <a:cs typeface="Arial" panose="020B0604020202020204" pitchFamily="34" charset="0"/>
              </a:defRPr>
            </a:lvl1pPr>
          </a:lstStyle>
          <a:p>
            <a:pPr lvl="0"/>
            <a:r>
              <a:rPr lang="en-US"/>
              <a:t>&lt;Pair/Share Text&gt;</a:t>
            </a:r>
          </a:p>
        </p:txBody>
      </p:sp>
      <p:sp>
        <p:nvSpPr>
          <p:cNvPr id="26" name="Text Placeholder 3">
            <a:extLst>
              <a:ext uri="{FF2B5EF4-FFF2-40B4-BE49-F238E27FC236}">
                <a16:creationId xmlns:a16="http://schemas.microsoft.com/office/drawing/2014/main" id="{7543E00D-87F7-A12D-21A0-5654B065DEC5}"/>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101858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pply It_Choice Matrix_tex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9" name="Content Placeholder 3">
            <a:extLst>
              <a:ext uri="{FF2B5EF4-FFF2-40B4-BE49-F238E27FC236}">
                <a16:creationId xmlns:a16="http://schemas.microsoft.com/office/drawing/2014/main" id="{1D720C94-9642-DCFD-741B-DFC2BE8D0906}"/>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30" name="Content Placeholder 3">
            <a:extLst>
              <a:ext uri="{FF2B5EF4-FFF2-40B4-BE49-F238E27FC236}">
                <a16:creationId xmlns:a16="http://schemas.microsoft.com/office/drawing/2014/main" id="{47A2F298-7DF5-B464-3B8B-4B2788829645}"/>
              </a:ext>
            </a:extLst>
          </p:cNvPr>
          <p:cNvSpPr>
            <a:spLocks noGrp="1"/>
          </p:cNvSpPr>
          <p:nvPr>
            <p:ph sz="quarter" idx="37" hasCustomPrompt="1"/>
          </p:nvPr>
        </p:nvSpPr>
        <p:spPr>
          <a:xfrm>
            <a:off x="661229" y="1668973"/>
            <a:ext cx="550062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41553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41553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6" name="Text Placeholder 3">
            <a:extLst>
              <a:ext uri="{FF2B5EF4-FFF2-40B4-BE49-F238E27FC236}">
                <a16:creationId xmlns:a16="http://schemas.microsoft.com/office/drawing/2014/main" id="{307FD7D0-4AD3-A00F-429C-11990116E980}"/>
              </a:ext>
            </a:extLst>
          </p:cNvPr>
          <p:cNvSpPr>
            <a:spLocks noGrp="1"/>
          </p:cNvSpPr>
          <p:nvPr>
            <p:ph type="body" sz="quarter" idx="18" hasCustomPrompt="1"/>
          </p:nvPr>
        </p:nvSpPr>
        <p:spPr>
          <a:xfrm>
            <a:off x="675397" y="2870859"/>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293377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2933775"/>
            <a:ext cx="227455" cy="223512"/>
          </a:xfrm>
          <a:prstGeom prst="rect">
            <a:avLst/>
          </a:prstGeom>
        </p:spPr>
        <p:txBody>
          <a:bodyPr/>
          <a:lstStyle>
            <a:lvl1pPr marL="0" indent="0" algn="ctr">
              <a:buNone/>
              <a:defRPr sz="1200"/>
            </a:lvl1pPr>
          </a:lstStyle>
          <a:p>
            <a:r>
              <a:rPr lang="en-US"/>
              <a:t>X</a:t>
            </a:r>
          </a:p>
        </p:txBody>
      </p:sp>
      <p:sp>
        <p:nvSpPr>
          <p:cNvPr id="36" name="Text Placeholder 3">
            <a:extLst>
              <a:ext uri="{FF2B5EF4-FFF2-40B4-BE49-F238E27FC236}">
                <a16:creationId xmlns:a16="http://schemas.microsoft.com/office/drawing/2014/main" id="{6E31858A-1C61-93D2-3ABF-E1D790B62388}"/>
              </a:ext>
            </a:extLst>
          </p:cNvPr>
          <p:cNvSpPr>
            <a:spLocks noGrp="1"/>
          </p:cNvSpPr>
          <p:nvPr>
            <p:ph type="body" sz="quarter" idx="19" hasCustomPrompt="1"/>
          </p:nvPr>
        </p:nvSpPr>
        <p:spPr>
          <a:xfrm>
            <a:off x="675397" y="3273732"/>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36323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363238"/>
            <a:ext cx="227455" cy="223512"/>
          </a:xfrm>
          <a:prstGeom prst="rect">
            <a:avLst/>
          </a:prstGeom>
        </p:spPr>
        <p:txBody>
          <a:bodyPr/>
          <a:lstStyle>
            <a:lvl1pPr marL="0" indent="0" algn="ctr">
              <a:buNone/>
              <a:defRPr sz="1200"/>
            </a:lvl1pPr>
          </a:lstStyle>
          <a:p>
            <a:r>
              <a:rPr lang="en-US"/>
              <a:t>X</a:t>
            </a:r>
          </a:p>
        </p:txBody>
      </p:sp>
      <p:sp>
        <p:nvSpPr>
          <p:cNvPr id="39" name="Text Placeholder 3">
            <a:extLst>
              <a:ext uri="{FF2B5EF4-FFF2-40B4-BE49-F238E27FC236}">
                <a16:creationId xmlns:a16="http://schemas.microsoft.com/office/drawing/2014/main" id="{DF126B4A-FBFC-EAC3-1C90-85BA7E0DB577}"/>
              </a:ext>
            </a:extLst>
          </p:cNvPr>
          <p:cNvSpPr>
            <a:spLocks noGrp="1"/>
          </p:cNvSpPr>
          <p:nvPr>
            <p:ph type="body" sz="quarter" idx="20" hasCustomPrompt="1"/>
          </p:nvPr>
        </p:nvSpPr>
        <p:spPr>
          <a:xfrm>
            <a:off x="675397" y="3675523"/>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75188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751888"/>
            <a:ext cx="227455" cy="223512"/>
          </a:xfrm>
          <a:prstGeom prst="rect">
            <a:avLst/>
          </a:prstGeom>
        </p:spPr>
        <p:txBody>
          <a:bodyPr/>
          <a:lstStyle>
            <a:lvl1pPr marL="0" indent="0" algn="ctr">
              <a:buNone/>
              <a:defRPr sz="1200"/>
            </a:lvl1pPr>
          </a:lstStyle>
          <a:p>
            <a:r>
              <a:rPr lang="en-US"/>
              <a:t>X</a:t>
            </a:r>
          </a:p>
        </p:txBody>
      </p:sp>
      <p:sp>
        <p:nvSpPr>
          <p:cNvPr id="42" name="Text Placeholder 3">
            <a:extLst>
              <a:ext uri="{FF2B5EF4-FFF2-40B4-BE49-F238E27FC236}">
                <a16:creationId xmlns:a16="http://schemas.microsoft.com/office/drawing/2014/main" id="{B23E157A-FD94-A1D2-D9F2-2FCD414A9E9E}"/>
              </a:ext>
            </a:extLst>
          </p:cNvPr>
          <p:cNvSpPr>
            <a:spLocks noGrp="1"/>
          </p:cNvSpPr>
          <p:nvPr>
            <p:ph type="body" sz="quarter" idx="21" hasCustomPrompt="1"/>
          </p:nvPr>
        </p:nvSpPr>
        <p:spPr>
          <a:xfrm>
            <a:off x="675397" y="4078396"/>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16858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168582"/>
            <a:ext cx="227455" cy="223512"/>
          </a:xfrm>
          <a:prstGeom prst="rect">
            <a:avLst/>
          </a:prstGeom>
        </p:spPr>
        <p:txBody>
          <a:bodyPr/>
          <a:lstStyle>
            <a:lvl1pPr marL="0" indent="0" algn="ctr">
              <a:buNone/>
              <a:defRPr sz="1200"/>
            </a:lvl1pPr>
          </a:lstStyle>
          <a:p>
            <a:r>
              <a:rPr lang="en-US"/>
              <a:t>X</a:t>
            </a:r>
          </a:p>
        </p:txBody>
      </p:sp>
      <p:sp>
        <p:nvSpPr>
          <p:cNvPr id="27" name="Picture Placeholder 10">
            <a:extLst>
              <a:ext uri="{FF2B5EF4-FFF2-40B4-BE49-F238E27FC236}">
                <a16:creationId xmlns:a16="http://schemas.microsoft.com/office/drawing/2014/main" id="{42E6BB33-F386-DF3D-B3F4-9C7A9619693B}"/>
              </a:ext>
            </a:extLst>
          </p:cNvPr>
          <p:cNvSpPr>
            <a:spLocks noGrp="1"/>
          </p:cNvSpPr>
          <p:nvPr>
            <p:ph type="pic" sz="quarter" idx="31" hasCustomPrompt="1"/>
          </p:nvPr>
        </p:nvSpPr>
        <p:spPr>
          <a:xfrm>
            <a:off x="6327648" y="4712040"/>
            <a:ext cx="1297781" cy="393700"/>
          </a:xfrm>
          <a:prstGeom prst="rect">
            <a:avLst/>
          </a:prstGeom>
        </p:spPr>
        <p:txBody>
          <a:bodyPr/>
          <a:lstStyle>
            <a:lvl1pPr marL="0" indent="0" algn="ctr">
              <a:buNone/>
              <a:defRPr sz="2000"/>
            </a:lvl1pPr>
          </a:lstStyle>
          <a:p>
            <a:r>
              <a:rPr lang="en-US"/>
              <a:t>Pair/Share</a:t>
            </a:r>
          </a:p>
        </p:txBody>
      </p:sp>
      <p:sp>
        <p:nvSpPr>
          <p:cNvPr id="24" name="Text Placeholder 2">
            <a:extLst>
              <a:ext uri="{FF2B5EF4-FFF2-40B4-BE49-F238E27FC236}">
                <a16:creationId xmlns:a16="http://schemas.microsoft.com/office/drawing/2014/main" id="{6D40A68E-0739-BC72-00EB-A576B66255D0}"/>
              </a:ext>
            </a:extLst>
          </p:cNvPr>
          <p:cNvSpPr>
            <a:spLocks noGrp="1"/>
          </p:cNvSpPr>
          <p:nvPr>
            <p:ph type="body" sz="quarter" idx="30" hasCustomPrompt="1"/>
          </p:nvPr>
        </p:nvSpPr>
        <p:spPr>
          <a:xfrm>
            <a:off x="6327648" y="5172075"/>
            <a:ext cx="2652712" cy="1249363"/>
          </a:xfrm>
          <a:prstGeom prst="rect">
            <a:avLst/>
          </a:prstGeom>
        </p:spPr>
        <p:txBody>
          <a:bodyPr anchor="b" anchorCtr="0"/>
          <a:lstStyle>
            <a:lvl1pPr marL="0" indent="0">
              <a:buNone/>
              <a:defRPr sz="1800">
                <a:latin typeface="Arial" panose="020B0604020202020204" pitchFamily="34" charset="0"/>
                <a:cs typeface="Arial" panose="020B0604020202020204" pitchFamily="34" charset="0"/>
              </a:defRPr>
            </a:lvl1pPr>
          </a:lstStyle>
          <a:p>
            <a:pPr lvl="0"/>
            <a:r>
              <a:rPr lang="en-US"/>
              <a:t>&lt;Pair/Share Text&gt;</a:t>
            </a:r>
          </a:p>
        </p:txBody>
      </p:sp>
      <p:sp>
        <p:nvSpPr>
          <p:cNvPr id="31" name="Text Placeholder 3">
            <a:extLst>
              <a:ext uri="{FF2B5EF4-FFF2-40B4-BE49-F238E27FC236}">
                <a16:creationId xmlns:a16="http://schemas.microsoft.com/office/drawing/2014/main" id="{1A96538A-7654-4315-8E4B-624637CBDAD4}"/>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2011066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pply It_Multiple Choice/Select Image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7" name="Text Placeholder 8">
            <a:extLst>
              <a:ext uri="{FF2B5EF4-FFF2-40B4-BE49-F238E27FC236}">
                <a16:creationId xmlns:a16="http://schemas.microsoft.com/office/drawing/2014/main" id="{8EF040FD-B3B1-E1CC-D20E-6F7BBE68CB80}"/>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 name="Content Placeholder 2">
            <a:extLst>
              <a:ext uri="{FF2B5EF4-FFF2-40B4-BE49-F238E27FC236}">
                <a16:creationId xmlns:a16="http://schemas.microsoft.com/office/drawing/2014/main" id="{7E92C30A-2A6E-073C-8EBF-5FFE8312A30E}"/>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4145297" y="2767257"/>
            <a:ext cx="227455" cy="223512"/>
          </a:xfrm>
          <a:prstGeom prst="rect">
            <a:avLst/>
          </a:prstGeom>
        </p:spPr>
        <p:txBody>
          <a:bodyPr/>
          <a:lstStyle>
            <a:lvl1pPr marL="0" indent="0" algn="ctr">
              <a:buNone/>
              <a:defRPr sz="1200"/>
            </a:lvl1pPr>
          </a:lstStyle>
          <a:p>
            <a:r>
              <a:rPr lang="en-US"/>
              <a:t>X</a:t>
            </a:r>
          </a:p>
        </p:txBody>
      </p:sp>
      <p:sp>
        <p:nvSpPr>
          <p:cNvPr id="25" name="Content Placeholder 2">
            <a:extLst>
              <a:ext uri="{FF2B5EF4-FFF2-40B4-BE49-F238E27FC236}">
                <a16:creationId xmlns:a16="http://schemas.microsoft.com/office/drawing/2014/main" id="{93A59393-85C7-8BCC-2858-528DA1632058}"/>
              </a:ext>
            </a:extLst>
          </p:cNvPr>
          <p:cNvSpPr>
            <a:spLocks noGrp="1"/>
          </p:cNvSpPr>
          <p:nvPr>
            <p:ph sz="quarter" idx="29" hasCustomPrompt="1"/>
          </p:nvPr>
        </p:nvSpPr>
        <p:spPr>
          <a:xfrm>
            <a:off x="45704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4" name="Content Placeholder 2">
            <a:extLst>
              <a:ext uri="{FF2B5EF4-FFF2-40B4-BE49-F238E27FC236}">
                <a16:creationId xmlns:a16="http://schemas.microsoft.com/office/drawing/2014/main" id="{F7E439BF-47E8-DE3E-0510-378E997260E0}"/>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4145297" y="3778423"/>
            <a:ext cx="227455" cy="223512"/>
          </a:xfrm>
          <a:prstGeom prst="rect">
            <a:avLst/>
          </a:prstGeom>
        </p:spPr>
        <p:txBody>
          <a:bodyPr/>
          <a:lstStyle>
            <a:lvl1pPr marL="0" indent="0" algn="ctr">
              <a:buNone/>
              <a:defRPr sz="1200"/>
            </a:lvl1pPr>
          </a:lstStyle>
          <a:p>
            <a:r>
              <a:rPr lang="en-US"/>
              <a:t>X</a:t>
            </a:r>
          </a:p>
        </p:txBody>
      </p:sp>
      <p:sp>
        <p:nvSpPr>
          <p:cNvPr id="35" name="Content Placeholder 2">
            <a:extLst>
              <a:ext uri="{FF2B5EF4-FFF2-40B4-BE49-F238E27FC236}">
                <a16:creationId xmlns:a16="http://schemas.microsoft.com/office/drawing/2014/main" id="{19AF16FB-D6F7-90F6-DF94-756AAF5997FF}"/>
              </a:ext>
            </a:extLst>
          </p:cNvPr>
          <p:cNvSpPr>
            <a:spLocks noGrp="1"/>
          </p:cNvSpPr>
          <p:nvPr>
            <p:ph sz="quarter" idx="31" hasCustomPrompt="1"/>
          </p:nvPr>
        </p:nvSpPr>
        <p:spPr>
          <a:xfrm>
            <a:off x="45704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6" name="Content Placeholder 2">
            <a:extLst>
              <a:ext uri="{FF2B5EF4-FFF2-40B4-BE49-F238E27FC236}">
                <a16:creationId xmlns:a16="http://schemas.microsoft.com/office/drawing/2014/main" id="{8F711B13-CE66-F0B7-9DED-FC2A5A8F3B26}"/>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16" name="Text Placeholder 3">
            <a:extLst>
              <a:ext uri="{FF2B5EF4-FFF2-40B4-BE49-F238E27FC236}">
                <a16:creationId xmlns:a16="http://schemas.microsoft.com/office/drawing/2014/main" id="{2DDE7D40-3F50-3693-5962-56A77D1531CE}"/>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4436731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lose: Exit Ticket">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5F5C591F-A630-6B47-B313-CC48F0CD64F9}"/>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13" name="Picture Placeholder 6">
            <a:extLst>
              <a:ext uri="{FF2B5EF4-FFF2-40B4-BE49-F238E27FC236}">
                <a16:creationId xmlns:a16="http://schemas.microsoft.com/office/drawing/2014/main" id="{B23E345E-68BA-7434-9206-297671AE1961}"/>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14" name="Content Placeholder 3">
            <a:extLst>
              <a:ext uri="{FF2B5EF4-FFF2-40B4-BE49-F238E27FC236}">
                <a16:creationId xmlns:a16="http://schemas.microsoft.com/office/drawing/2014/main" id="{7B8C0F98-117C-8D7F-2500-2CDB819E6985}"/>
              </a:ext>
            </a:extLst>
          </p:cNvPr>
          <p:cNvSpPr>
            <a:spLocks noGrp="1"/>
          </p:cNvSpPr>
          <p:nvPr>
            <p:ph sz="quarter" idx="10" hasCustomPrompt="1"/>
          </p:nvPr>
        </p:nvSpPr>
        <p:spPr>
          <a:xfrm>
            <a:off x="665497" y="947446"/>
            <a:ext cx="5486400" cy="5037137"/>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E2F946D3-338F-3A29-B03F-531F063B4047}"/>
              </a:ext>
            </a:extLst>
          </p:cNvPr>
          <p:cNvSpPr>
            <a:spLocks noGrp="1"/>
          </p:cNvSpPr>
          <p:nvPr>
            <p:ph sz="quarter" idx="26" hasCustomPrompt="1"/>
          </p:nvPr>
        </p:nvSpPr>
        <p:spPr>
          <a:xfrm>
            <a:off x="6400801" y="947446"/>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6" name="Text Placeholder 3">
            <a:extLst>
              <a:ext uri="{FF2B5EF4-FFF2-40B4-BE49-F238E27FC236}">
                <a16:creationId xmlns:a16="http://schemas.microsoft.com/office/drawing/2014/main" id="{4A380FF8-B48A-0861-6998-7493F8AF59A6}"/>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169979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lose: Exit Ticket 2">
    <p:spTree>
      <p:nvGrpSpPr>
        <p:cNvPr id="1" name=""/>
        <p:cNvGrpSpPr/>
        <p:nvPr/>
      </p:nvGrpSpPr>
      <p:grpSpPr>
        <a:xfrm>
          <a:off x="0" y="0"/>
          <a:ext cx="0" cy="0"/>
          <a:chOff x="0" y="0"/>
          <a:chExt cx="0" cy="0"/>
        </a:xfrm>
      </p:grpSpPr>
      <p:sp>
        <p:nvSpPr>
          <p:cNvPr id="20" name="Text Placeholder 8">
            <a:extLst>
              <a:ext uri="{FF2B5EF4-FFF2-40B4-BE49-F238E27FC236}">
                <a16:creationId xmlns:a16="http://schemas.microsoft.com/office/drawing/2014/main" id="{7F8EE6CC-958E-BD82-8B43-70F5C54175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732379"/>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6" name="Content Placeholder 3">
            <a:extLst>
              <a:ext uri="{FF2B5EF4-FFF2-40B4-BE49-F238E27FC236}">
                <a16:creationId xmlns:a16="http://schemas.microsoft.com/office/drawing/2014/main" id="{948781DD-CA57-D8EC-987B-410FF519ADE8}"/>
              </a:ext>
            </a:extLst>
          </p:cNvPr>
          <p:cNvSpPr>
            <a:spLocks noGrp="1"/>
          </p:cNvSpPr>
          <p:nvPr>
            <p:ph sz="quarter" idx="29" hasCustomPrompt="1"/>
          </p:nvPr>
        </p:nvSpPr>
        <p:spPr>
          <a:xfrm>
            <a:off x="665495" y="1795710"/>
            <a:ext cx="5486400" cy="732379"/>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0" name="Text Placeholder 29">
            <a:extLst>
              <a:ext uri="{FF2B5EF4-FFF2-40B4-BE49-F238E27FC236}">
                <a16:creationId xmlns:a16="http://schemas.microsoft.com/office/drawing/2014/main" id="{EA9D7706-CF74-52B2-4ABC-A2F27C3D5198}"/>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D725B545-E9FE-AD89-E027-5D9A86434D7F}"/>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2" name="Text Placeholder 29">
            <a:extLst>
              <a:ext uri="{FF2B5EF4-FFF2-40B4-BE49-F238E27FC236}">
                <a16:creationId xmlns:a16="http://schemas.microsoft.com/office/drawing/2014/main" id="{696B12CB-6B0C-8B0B-7D65-D789704C6AF9}"/>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D9D5F928-4D24-9DB9-CF53-45B542CF407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19" name="Text Placeholder 29">
            <a:extLst>
              <a:ext uri="{FF2B5EF4-FFF2-40B4-BE49-F238E27FC236}">
                <a16:creationId xmlns:a16="http://schemas.microsoft.com/office/drawing/2014/main" id="{F63965D6-8DC1-CE19-3803-C60AD337E681}"/>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25" name="Text Placeholder 3">
            <a:extLst>
              <a:ext uri="{FF2B5EF4-FFF2-40B4-BE49-F238E27FC236}">
                <a16:creationId xmlns:a16="http://schemas.microsoft.com/office/drawing/2014/main" id="{A1F0693F-CFE7-0DBD-B0AD-16D66F7C58BF}"/>
              </a:ext>
            </a:extLst>
          </p:cNvPr>
          <p:cNvSpPr>
            <a:spLocks noGrp="1"/>
          </p:cNvSpPr>
          <p:nvPr>
            <p:ph type="body" sz="quarter" idx="30"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9180495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lose: Exit Ticket 3">
    <p:spTree>
      <p:nvGrpSpPr>
        <p:cNvPr id="1" name=""/>
        <p:cNvGrpSpPr/>
        <p:nvPr/>
      </p:nvGrpSpPr>
      <p:grpSpPr>
        <a:xfrm>
          <a:off x="0" y="0"/>
          <a:ext cx="0" cy="0"/>
          <a:chOff x="0" y="0"/>
          <a:chExt cx="0" cy="0"/>
        </a:xfrm>
      </p:grpSpPr>
      <p:sp>
        <p:nvSpPr>
          <p:cNvPr id="16" name="Text Placeholder 8">
            <a:extLst>
              <a:ext uri="{FF2B5EF4-FFF2-40B4-BE49-F238E27FC236}">
                <a16:creationId xmlns:a16="http://schemas.microsoft.com/office/drawing/2014/main" id="{B9BEB10A-8D66-6FA8-BC4F-C1BBFF6DF6D3}"/>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 name="Content Placeholder 2">
            <a:extLst>
              <a:ext uri="{FF2B5EF4-FFF2-40B4-BE49-F238E27FC236}">
                <a16:creationId xmlns:a16="http://schemas.microsoft.com/office/drawing/2014/main" id="{7E92C30A-2A6E-073C-8EBF-5FFE8312A30E}"/>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3408697" y="2767257"/>
            <a:ext cx="227455" cy="223512"/>
          </a:xfrm>
          <a:prstGeom prst="rect">
            <a:avLst/>
          </a:prstGeom>
        </p:spPr>
        <p:txBody>
          <a:bodyPr/>
          <a:lstStyle>
            <a:lvl1pPr marL="0" indent="0" algn="ctr">
              <a:buNone/>
              <a:defRPr sz="1200"/>
            </a:lvl1pPr>
          </a:lstStyle>
          <a:p>
            <a:r>
              <a:rPr lang="en-US"/>
              <a:t>X</a:t>
            </a:r>
          </a:p>
        </p:txBody>
      </p:sp>
      <p:sp>
        <p:nvSpPr>
          <p:cNvPr id="25" name="Content Placeholder 2">
            <a:extLst>
              <a:ext uri="{FF2B5EF4-FFF2-40B4-BE49-F238E27FC236}">
                <a16:creationId xmlns:a16="http://schemas.microsoft.com/office/drawing/2014/main" id="{93A59393-85C7-8BCC-2858-528DA1632058}"/>
              </a:ext>
            </a:extLst>
          </p:cNvPr>
          <p:cNvSpPr>
            <a:spLocks noGrp="1"/>
          </p:cNvSpPr>
          <p:nvPr>
            <p:ph sz="quarter" idx="29" hasCustomPrompt="1"/>
          </p:nvPr>
        </p:nvSpPr>
        <p:spPr>
          <a:xfrm>
            <a:off x="38338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4" name="Content Placeholder 2">
            <a:extLst>
              <a:ext uri="{FF2B5EF4-FFF2-40B4-BE49-F238E27FC236}">
                <a16:creationId xmlns:a16="http://schemas.microsoft.com/office/drawing/2014/main" id="{F7E439BF-47E8-DE3E-0510-378E997260E0}"/>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3408697" y="3778423"/>
            <a:ext cx="227455" cy="223512"/>
          </a:xfrm>
          <a:prstGeom prst="rect">
            <a:avLst/>
          </a:prstGeom>
        </p:spPr>
        <p:txBody>
          <a:bodyPr/>
          <a:lstStyle>
            <a:lvl1pPr marL="0" indent="0" algn="ctr">
              <a:buNone/>
              <a:defRPr sz="1200"/>
            </a:lvl1pPr>
          </a:lstStyle>
          <a:p>
            <a:r>
              <a:rPr lang="en-US"/>
              <a:t>X</a:t>
            </a:r>
          </a:p>
        </p:txBody>
      </p:sp>
      <p:sp>
        <p:nvSpPr>
          <p:cNvPr id="35" name="Content Placeholder 2">
            <a:extLst>
              <a:ext uri="{FF2B5EF4-FFF2-40B4-BE49-F238E27FC236}">
                <a16:creationId xmlns:a16="http://schemas.microsoft.com/office/drawing/2014/main" id="{19AF16FB-D6F7-90F6-DF94-756AAF5997FF}"/>
              </a:ext>
            </a:extLst>
          </p:cNvPr>
          <p:cNvSpPr>
            <a:spLocks noGrp="1"/>
          </p:cNvSpPr>
          <p:nvPr>
            <p:ph sz="quarter" idx="31" hasCustomPrompt="1"/>
          </p:nvPr>
        </p:nvSpPr>
        <p:spPr>
          <a:xfrm>
            <a:off x="38338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6" name="Content Placeholder 2">
            <a:extLst>
              <a:ext uri="{FF2B5EF4-FFF2-40B4-BE49-F238E27FC236}">
                <a16:creationId xmlns:a16="http://schemas.microsoft.com/office/drawing/2014/main" id="{8F711B13-CE66-F0B7-9DED-FC2A5A8F3B26}"/>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17" name="Text Placeholder 3">
            <a:extLst>
              <a:ext uri="{FF2B5EF4-FFF2-40B4-BE49-F238E27FC236}">
                <a16:creationId xmlns:a16="http://schemas.microsoft.com/office/drawing/2014/main" id="{7236D15D-9804-E22E-C837-C0C6E8976BFB}"/>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34390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 4QuadGrid-IntroText">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FB74D-04C2-0149-9F9A-72D2B4CDF920}"/>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20" name="Text Placeholder 3">
            <a:extLst>
              <a:ext uri="{FF2B5EF4-FFF2-40B4-BE49-F238E27FC236}">
                <a16:creationId xmlns:a16="http://schemas.microsoft.com/office/drawing/2014/main" id="{04ED5D8C-C4FE-C74C-95D9-E7EE040A6126}"/>
              </a:ext>
            </a:extLst>
          </p:cNvPr>
          <p:cNvSpPr>
            <a:spLocks noGrp="1"/>
          </p:cNvSpPr>
          <p:nvPr>
            <p:ph type="body" sz="quarter" idx="18" hasCustomPrompt="1"/>
          </p:nvPr>
        </p:nvSpPr>
        <p:spPr>
          <a:xfrm>
            <a:off x="3757898" y="3806389"/>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5"/>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21" name="Text Placeholder 3">
            <a:extLst>
              <a:ext uri="{FF2B5EF4-FFF2-40B4-BE49-F238E27FC236}">
                <a16:creationId xmlns:a16="http://schemas.microsoft.com/office/drawing/2014/main" id="{ADB40D26-D012-8349-A6AD-1D9C962771FB}"/>
              </a:ext>
            </a:extLst>
          </p:cNvPr>
          <p:cNvSpPr>
            <a:spLocks noGrp="1"/>
          </p:cNvSpPr>
          <p:nvPr>
            <p:ph type="body" sz="quarter" idx="19" hasCustomPrompt="1"/>
          </p:nvPr>
        </p:nvSpPr>
        <p:spPr>
          <a:xfrm>
            <a:off x="4167984" y="380524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208578" y="2615456"/>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2" name="Text Placeholder 3">
            <a:extLst>
              <a:ext uri="{FF2B5EF4-FFF2-40B4-BE49-F238E27FC236}">
                <a16:creationId xmlns:a16="http://schemas.microsoft.com/office/drawing/2014/main" id="{E6EDDF67-5EDF-C04A-8284-74FE8B41FB40}"/>
              </a:ext>
            </a:extLst>
          </p:cNvPr>
          <p:cNvSpPr>
            <a:spLocks noGrp="1"/>
          </p:cNvSpPr>
          <p:nvPr>
            <p:ph type="body" sz="quarter" idx="20" hasCustomPrompt="1"/>
          </p:nvPr>
        </p:nvSpPr>
        <p:spPr>
          <a:xfrm>
            <a:off x="3757897" y="421051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8" y="4259072"/>
            <a:ext cx="3637262" cy="1581848"/>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sp>
        <p:nvSpPr>
          <p:cNvPr id="23" name="Text Placeholder 3">
            <a:extLst>
              <a:ext uri="{FF2B5EF4-FFF2-40B4-BE49-F238E27FC236}">
                <a16:creationId xmlns:a16="http://schemas.microsoft.com/office/drawing/2014/main" id="{FF834B83-AF79-B04A-BB51-D3E38278674F}"/>
              </a:ext>
            </a:extLst>
          </p:cNvPr>
          <p:cNvSpPr>
            <a:spLocks noGrp="1"/>
          </p:cNvSpPr>
          <p:nvPr>
            <p:ph type="body" sz="quarter" idx="21" hasCustomPrompt="1"/>
          </p:nvPr>
        </p:nvSpPr>
        <p:spPr>
          <a:xfrm>
            <a:off x="4167984" y="421051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4" name="Content Placeholder 19">
            <a:extLst>
              <a:ext uri="{FF2B5EF4-FFF2-40B4-BE49-F238E27FC236}">
                <a16:creationId xmlns:a16="http://schemas.microsoft.com/office/drawing/2014/main" id="{A42EDCA7-8D04-3644-8A5F-E8138A626007}"/>
              </a:ext>
            </a:extLst>
          </p:cNvPr>
          <p:cNvSpPr>
            <a:spLocks noGrp="1"/>
          </p:cNvSpPr>
          <p:nvPr>
            <p:ph sz="quarter" idx="15" hasCustomPrompt="1"/>
          </p:nvPr>
        </p:nvSpPr>
        <p:spPr>
          <a:xfrm>
            <a:off x="4203419" y="4259071"/>
            <a:ext cx="3651159" cy="158184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D&gt;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4197303"/>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4412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lose: Exit Ticket 4">
    <p:spTree>
      <p:nvGrpSpPr>
        <p:cNvPr id="1" name=""/>
        <p:cNvGrpSpPr/>
        <p:nvPr/>
      </p:nvGrpSpPr>
      <p:grpSpPr>
        <a:xfrm>
          <a:off x="0" y="0"/>
          <a:ext cx="0" cy="0"/>
          <a:chOff x="0" y="0"/>
          <a:chExt cx="0" cy="0"/>
        </a:xfrm>
      </p:grpSpPr>
      <p:sp>
        <p:nvSpPr>
          <p:cNvPr id="24" name="Text Placeholder 8">
            <a:extLst>
              <a:ext uri="{FF2B5EF4-FFF2-40B4-BE49-F238E27FC236}">
                <a16:creationId xmlns:a16="http://schemas.microsoft.com/office/drawing/2014/main" id="{61420D27-C301-10D5-23F5-3A85BDAEB331}"/>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1" name="Content Placeholder 3">
            <a:extLst>
              <a:ext uri="{FF2B5EF4-FFF2-40B4-BE49-F238E27FC236}">
                <a16:creationId xmlns:a16="http://schemas.microsoft.com/office/drawing/2014/main" id="{522E35DF-C03B-0A08-CC01-B46856365EDC}"/>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32" name="Content Placeholder 3">
            <a:extLst>
              <a:ext uri="{FF2B5EF4-FFF2-40B4-BE49-F238E27FC236}">
                <a16:creationId xmlns:a16="http://schemas.microsoft.com/office/drawing/2014/main" id="{51F92A5C-2A63-20B2-26DD-581E8417C188}"/>
              </a:ext>
            </a:extLst>
          </p:cNvPr>
          <p:cNvSpPr>
            <a:spLocks noGrp="1"/>
          </p:cNvSpPr>
          <p:nvPr>
            <p:ph sz="quarter" idx="37" hasCustomPrompt="1"/>
          </p:nvPr>
        </p:nvSpPr>
        <p:spPr>
          <a:xfrm>
            <a:off x="661229" y="1668973"/>
            <a:ext cx="548640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5" name="Content Placeholder 4">
            <a:extLst>
              <a:ext uri="{FF2B5EF4-FFF2-40B4-BE49-F238E27FC236}">
                <a16:creationId xmlns:a16="http://schemas.microsoft.com/office/drawing/2014/main" id="{57F41DDF-92D2-9AC8-39D8-E1492C1C9F1A}"/>
              </a:ext>
            </a:extLst>
          </p:cNvPr>
          <p:cNvSpPr>
            <a:spLocks noGrp="1"/>
          </p:cNvSpPr>
          <p:nvPr>
            <p:ph sz="quarter" idx="33" hasCustomPrompt="1"/>
          </p:nvPr>
        </p:nvSpPr>
        <p:spPr>
          <a:xfrm>
            <a:off x="665163" y="3064510"/>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312808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3128085"/>
            <a:ext cx="227455" cy="223512"/>
          </a:xfrm>
          <a:prstGeom prst="rect">
            <a:avLst/>
          </a:prstGeom>
        </p:spPr>
        <p:txBody>
          <a:bodyPr/>
          <a:lstStyle>
            <a:lvl1pPr marL="0" indent="0" algn="ctr">
              <a:buNone/>
              <a:defRPr sz="1200"/>
            </a:lvl1pPr>
          </a:lstStyle>
          <a:p>
            <a:r>
              <a:rPr lang="en-US"/>
              <a:t>X</a:t>
            </a:r>
          </a:p>
        </p:txBody>
      </p:sp>
      <p:sp>
        <p:nvSpPr>
          <p:cNvPr id="29" name="Content Placeholder 4">
            <a:extLst>
              <a:ext uri="{FF2B5EF4-FFF2-40B4-BE49-F238E27FC236}">
                <a16:creationId xmlns:a16="http://schemas.microsoft.com/office/drawing/2014/main" id="{BDADCD9F-BB78-ED3C-039E-E88EDAA4EB10}"/>
              </a:ext>
            </a:extLst>
          </p:cNvPr>
          <p:cNvSpPr>
            <a:spLocks noGrp="1"/>
          </p:cNvSpPr>
          <p:nvPr>
            <p:ph sz="quarter" idx="34" hasCustomPrompt="1"/>
          </p:nvPr>
        </p:nvSpPr>
        <p:spPr>
          <a:xfrm>
            <a:off x="663967" y="3468089"/>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55754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557548"/>
            <a:ext cx="227455" cy="223512"/>
          </a:xfrm>
          <a:prstGeom prst="rect">
            <a:avLst/>
          </a:prstGeom>
        </p:spPr>
        <p:txBody>
          <a:bodyPr/>
          <a:lstStyle>
            <a:lvl1pPr marL="0" indent="0" algn="ctr">
              <a:buNone/>
              <a:defRPr sz="1200"/>
            </a:lvl1pPr>
          </a:lstStyle>
          <a:p>
            <a:r>
              <a:rPr lang="en-US"/>
              <a:t>X</a:t>
            </a:r>
          </a:p>
        </p:txBody>
      </p:sp>
      <p:sp>
        <p:nvSpPr>
          <p:cNvPr id="30" name="Content Placeholder 4">
            <a:extLst>
              <a:ext uri="{FF2B5EF4-FFF2-40B4-BE49-F238E27FC236}">
                <a16:creationId xmlns:a16="http://schemas.microsoft.com/office/drawing/2014/main" id="{4BBC8C14-944F-1DB3-4F25-B19B6BE6440E}"/>
              </a:ext>
            </a:extLst>
          </p:cNvPr>
          <p:cNvSpPr>
            <a:spLocks noGrp="1"/>
          </p:cNvSpPr>
          <p:nvPr>
            <p:ph sz="quarter" idx="35" hasCustomPrompt="1"/>
          </p:nvPr>
        </p:nvSpPr>
        <p:spPr>
          <a:xfrm>
            <a:off x="663967" y="3869927"/>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94619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946198"/>
            <a:ext cx="227455" cy="223512"/>
          </a:xfrm>
          <a:prstGeom prst="rect">
            <a:avLst/>
          </a:prstGeom>
        </p:spPr>
        <p:txBody>
          <a:bodyPr/>
          <a:lstStyle>
            <a:lvl1pPr marL="0" indent="0" algn="ctr">
              <a:buNone/>
              <a:defRPr sz="1200"/>
            </a:lvl1pPr>
          </a:lstStyle>
          <a:p>
            <a:r>
              <a:rPr lang="en-US"/>
              <a:t>X</a:t>
            </a:r>
          </a:p>
        </p:txBody>
      </p:sp>
      <p:sp>
        <p:nvSpPr>
          <p:cNvPr id="31" name="Content Placeholder 4">
            <a:extLst>
              <a:ext uri="{FF2B5EF4-FFF2-40B4-BE49-F238E27FC236}">
                <a16:creationId xmlns:a16="http://schemas.microsoft.com/office/drawing/2014/main" id="{EA245E0A-ABFB-1148-F377-372D0EA59E48}"/>
              </a:ext>
            </a:extLst>
          </p:cNvPr>
          <p:cNvSpPr>
            <a:spLocks noGrp="1"/>
          </p:cNvSpPr>
          <p:nvPr>
            <p:ph sz="quarter" idx="36" hasCustomPrompt="1"/>
          </p:nvPr>
        </p:nvSpPr>
        <p:spPr>
          <a:xfrm>
            <a:off x="675397" y="4271624"/>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36289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362892"/>
            <a:ext cx="227455" cy="223512"/>
          </a:xfrm>
          <a:prstGeom prst="rect">
            <a:avLst/>
          </a:prstGeom>
        </p:spPr>
        <p:txBody>
          <a:bodyPr/>
          <a:lstStyle>
            <a:lvl1pPr marL="0" indent="0" algn="ctr">
              <a:buNone/>
              <a:defRPr sz="1200"/>
            </a:lvl1pPr>
          </a:lstStyle>
          <a:p>
            <a:r>
              <a:rPr lang="en-US"/>
              <a:t>X</a:t>
            </a:r>
          </a:p>
        </p:txBody>
      </p:sp>
      <p:sp>
        <p:nvSpPr>
          <p:cNvPr id="26" name="Text Placeholder 3">
            <a:extLst>
              <a:ext uri="{FF2B5EF4-FFF2-40B4-BE49-F238E27FC236}">
                <a16:creationId xmlns:a16="http://schemas.microsoft.com/office/drawing/2014/main" id="{3FD468AD-C070-5083-FD97-F2476805BF52}"/>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9702414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nect to Cultur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146C762-61B1-B4BB-715A-6CBDE7F16331}"/>
              </a:ext>
            </a:extLst>
          </p:cNvPr>
          <p:cNvSpPr>
            <a:spLocks noGrp="1"/>
          </p:cNvSpPr>
          <p:nvPr>
            <p:ph type="body" sz="quarter" idx="10" hasCustomPrompt="1"/>
          </p:nvPr>
        </p:nvSpPr>
        <p:spPr>
          <a:xfrm>
            <a:off x="371475" y="119063"/>
            <a:ext cx="4704108" cy="411162"/>
          </a:xfrm>
          <a:prstGeom prst="rect">
            <a:avLst/>
          </a:prstGeom>
        </p:spPr>
        <p:txBody>
          <a:bodyPr/>
          <a:lstStyle>
            <a:lvl1pPr marL="0" indent="0">
              <a:buNone/>
              <a:defRPr sz="2400" b="1">
                <a:solidFill>
                  <a:srgbClr val="388ACA"/>
                </a:solidFill>
              </a:defRPr>
            </a:lvl1pPr>
          </a:lstStyle>
          <a:p>
            <a:pPr lvl="0"/>
            <a:r>
              <a:rPr lang="en-US"/>
              <a:t>&lt;CONNECT TO CULTURE Optional&gt;</a:t>
            </a:r>
          </a:p>
        </p:txBody>
      </p:sp>
      <p:sp>
        <p:nvSpPr>
          <p:cNvPr id="3" name="Content Placeholder 3">
            <a:extLst>
              <a:ext uri="{FF2B5EF4-FFF2-40B4-BE49-F238E27FC236}">
                <a16:creationId xmlns:a16="http://schemas.microsoft.com/office/drawing/2014/main" id="{6003694C-79E6-D4EB-432B-48626976750E}"/>
              </a:ext>
            </a:extLst>
          </p:cNvPr>
          <p:cNvSpPr>
            <a:spLocks noGrp="1"/>
          </p:cNvSpPr>
          <p:nvPr>
            <p:ph sz="quarter" idx="11" hasCustomPrompt="1"/>
          </p:nvPr>
        </p:nvSpPr>
        <p:spPr>
          <a:xfrm>
            <a:off x="328952" y="1189063"/>
            <a:ext cx="5486400" cy="1606732"/>
          </a:xfrm>
          <a:prstGeom prst="rect">
            <a:avLst/>
          </a:prstGeom>
        </p:spPr>
        <p:txBody>
          <a:bodyPr>
            <a:noAutofit/>
          </a:bodyPr>
          <a:lstStyle>
            <a:lvl1pPr marL="0" indent="0" algn="l">
              <a:lnSpc>
                <a:spcPct val="100000"/>
              </a:lnSpc>
              <a:spcBef>
                <a:spcPts val="0"/>
              </a:spcBef>
              <a:spcAft>
                <a:spcPts val="0"/>
              </a:spcAft>
              <a:buNone/>
              <a:defRPr sz="2800" b="0">
                <a:latin typeface="Arial" panose="020B0604020202020204" pitchFamily="34" charset="0"/>
                <a:cs typeface="Arial" panose="020B0604020202020204" pitchFamily="34" charset="0"/>
              </a:defRPr>
            </a:lvl1pPr>
          </a:lstStyle>
          <a:p>
            <a:pPr lvl="0"/>
            <a:r>
              <a:rPr lang="en-US"/>
              <a:t>&lt;Click to add text&gt;</a:t>
            </a:r>
          </a:p>
        </p:txBody>
      </p:sp>
    </p:spTree>
    <p:extLst>
      <p:ext uri="{BB962C8B-B14F-4D97-AF65-F5344CB8AC3E}">
        <p14:creationId xmlns:p14="http://schemas.microsoft.com/office/powerpoint/2010/main" val="1992154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ractice Exampl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Text Placeholder 2">
            <a:extLst>
              <a:ext uri="{FF2B5EF4-FFF2-40B4-BE49-F238E27FC236}">
                <a16:creationId xmlns:a16="http://schemas.microsoft.com/office/drawing/2014/main" id="{9FED7838-A9E9-9B7A-34F7-495B1F31431D}"/>
              </a:ext>
            </a:extLst>
          </p:cNvPr>
          <p:cNvSpPr>
            <a:spLocks noGrp="1"/>
          </p:cNvSpPr>
          <p:nvPr>
            <p:ph type="body" sz="quarter" idx="13" hasCustomPrompt="1"/>
          </p:nvPr>
        </p:nvSpPr>
        <p:spPr>
          <a:xfrm>
            <a:off x="228600" y="1057526"/>
            <a:ext cx="5486400" cy="728424"/>
          </a:xfrm>
          <a:prstGeom prst="roundRect">
            <a:avLst>
              <a:gd name="adj" fmla="val 5501"/>
            </a:avLst>
          </a:prstGeom>
          <a:solidFill>
            <a:srgbClr val="FFFFED"/>
          </a:solidFill>
          <a:ln w="31750">
            <a:solidFill>
              <a:srgbClr val="B6D494"/>
            </a:solidFill>
          </a:ln>
        </p:spPr>
        <p:txBody>
          <a:bodyPr>
            <a:spAutoFit/>
          </a:bodyPr>
          <a:lstStyle>
            <a:lvl1pPr marL="0" indent="0">
              <a:lnSpc>
                <a:spcPct val="100000"/>
              </a:lnSpc>
              <a:spcBef>
                <a:spcPts val="0"/>
              </a:spcBef>
              <a:buNone/>
              <a:defRPr sz="2000" b="1">
                <a:solidFill>
                  <a:srgbClr val="2F5C8F"/>
                </a:solidFill>
                <a:latin typeface="Arial" panose="020B0604020202020204" pitchFamily="34" charset="0"/>
                <a:cs typeface="Arial" panose="020B0604020202020204" pitchFamily="34" charset="0"/>
              </a:defRPr>
            </a:lvl1pPr>
          </a:lstStyle>
          <a:p>
            <a:pPr lvl="0"/>
            <a:r>
              <a:rPr lang="en-US"/>
              <a:t>&lt;insert EXAMPLE&gt;</a:t>
            </a:r>
          </a:p>
          <a:p>
            <a:pPr lvl="0"/>
            <a:r>
              <a:rPr lang="en-US"/>
              <a:t>&lt;insert problem text&gt;</a:t>
            </a:r>
          </a:p>
        </p:txBody>
      </p:sp>
      <p:sp>
        <p:nvSpPr>
          <p:cNvPr id="11" name="Content Placeholder 8">
            <a:extLst>
              <a:ext uri="{FF2B5EF4-FFF2-40B4-BE49-F238E27FC236}">
                <a16:creationId xmlns:a16="http://schemas.microsoft.com/office/drawing/2014/main" id="{D09614E9-83B8-C1C7-6256-71A30710D254}"/>
              </a:ext>
            </a:extLst>
          </p:cNvPr>
          <p:cNvSpPr>
            <a:spLocks noGrp="1"/>
          </p:cNvSpPr>
          <p:nvPr>
            <p:ph sz="quarter" idx="26" hasCustomPrompt="1"/>
          </p:nvPr>
        </p:nvSpPr>
        <p:spPr>
          <a:xfrm>
            <a:off x="6386005" y="102881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5" name="Text Placeholder 3">
            <a:extLst>
              <a:ext uri="{FF2B5EF4-FFF2-40B4-BE49-F238E27FC236}">
                <a16:creationId xmlns:a16="http://schemas.microsoft.com/office/drawing/2014/main" id="{7F258B2E-DEDB-1922-7986-825D2CD516A9}"/>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331790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ractice Problem">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Picture Placeholder 6">
            <a:extLst>
              <a:ext uri="{FF2B5EF4-FFF2-40B4-BE49-F238E27FC236}">
                <a16:creationId xmlns:a16="http://schemas.microsoft.com/office/drawing/2014/main" id="{C2AE835E-467D-6C45-93EB-C1C5414859D6}"/>
              </a:ext>
            </a:extLst>
          </p:cNvPr>
          <p:cNvSpPr>
            <a:spLocks noGrp="1"/>
          </p:cNvSpPr>
          <p:nvPr>
            <p:ph type="pic" sz="quarter" idx="15" hasCustomPrompt="1"/>
          </p:nvPr>
        </p:nvSpPr>
        <p:spPr>
          <a:xfrm>
            <a:off x="187692" y="938462"/>
            <a:ext cx="413887" cy="431921"/>
          </a:xfr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1D1958A2-BDAE-A241-9A1C-39B6E5769247}"/>
              </a:ext>
            </a:extLst>
          </p:cNvPr>
          <p:cNvSpPr>
            <a:spLocks noGrp="1"/>
          </p:cNvSpPr>
          <p:nvPr>
            <p:ph sz="quarter" idx="10" hasCustomPrompt="1"/>
          </p:nvPr>
        </p:nvSpPr>
        <p:spPr>
          <a:xfrm>
            <a:off x="665497" y="948110"/>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6" name="Content Placeholder 8">
            <a:extLst>
              <a:ext uri="{FF2B5EF4-FFF2-40B4-BE49-F238E27FC236}">
                <a16:creationId xmlns:a16="http://schemas.microsoft.com/office/drawing/2014/main" id="{2DEFA006-2CA5-8B89-1DF0-0216410E6E07}"/>
              </a:ext>
            </a:extLst>
          </p:cNvPr>
          <p:cNvSpPr>
            <a:spLocks noGrp="1"/>
          </p:cNvSpPr>
          <p:nvPr>
            <p:ph sz="quarter" idx="26"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Picture Placeholder 6">
            <a:extLst>
              <a:ext uri="{FF2B5EF4-FFF2-40B4-BE49-F238E27FC236}">
                <a16:creationId xmlns:a16="http://schemas.microsoft.com/office/drawing/2014/main" id="{89F9E3D5-9E98-6728-E01C-218A407C2CB5}"/>
              </a:ext>
            </a:extLst>
          </p:cNvPr>
          <p:cNvSpPr>
            <a:spLocks noGrp="1"/>
          </p:cNvSpPr>
          <p:nvPr>
            <p:ph type="pic" sz="quarter" idx="16" hasCustomPrompt="1"/>
          </p:nvPr>
        </p:nvSpPr>
        <p:spPr>
          <a:xfrm>
            <a:off x="187692" y="2932848"/>
            <a:ext cx="413887" cy="431921"/>
          </a:xfrm>
        </p:spPr>
        <p:txBody>
          <a:bodyPr>
            <a:noAutofit/>
          </a:bodyPr>
          <a:lstStyle>
            <a:lvl1pPr marL="0" indent="0">
              <a:buNone/>
              <a:defRPr sz="2400"/>
            </a:lvl1pPr>
          </a:lstStyle>
          <a:p>
            <a:r>
              <a:rPr lang="en-US"/>
              <a:t>#</a:t>
            </a:r>
          </a:p>
        </p:txBody>
      </p:sp>
      <p:sp>
        <p:nvSpPr>
          <p:cNvPr id="13" name="Content Placeholder 3">
            <a:extLst>
              <a:ext uri="{FF2B5EF4-FFF2-40B4-BE49-F238E27FC236}">
                <a16:creationId xmlns:a16="http://schemas.microsoft.com/office/drawing/2014/main" id="{0304F60F-89F0-A992-7AD7-9E5B4A2FDCF4}"/>
              </a:ext>
            </a:extLst>
          </p:cNvPr>
          <p:cNvSpPr>
            <a:spLocks noGrp="1"/>
          </p:cNvSpPr>
          <p:nvPr>
            <p:ph sz="quarter" idx="17" hasCustomPrompt="1"/>
          </p:nvPr>
        </p:nvSpPr>
        <p:spPr>
          <a:xfrm>
            <a:off x="665497" y="2942496"/>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7" name="Content Placeholder 8">
            <a:extLst>
              <a:ext uri="{FF2B5EF4-FFF2-40B4-BE49-F238E27FC236}">
                <a16:creationId xmlns:a16="http://schemas.microsoft.com/office/drawing/2014/main" id="{42BDD5D4-9BF6-B065-F2D9-6B1299DF548D}"/>
              </a:ext>
            </a:extLst>
          </p:cNvPr>
          <p:cNvSpPr>
            <a:spLocks noGrp="1"/>
          </p:cNvSpPr>
          <p:nvPr>
            <p:ph sz="quarter" idx="27" hasCustomPrompt="1"/>
          </p:nvPr>
        </p:nvSpPr>
        <p:spPr>
          <a:xfrm>
            <a:off x="6426913" y="2932848"/>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4" name="Picture Placeholder 6">
            <a:extLst>
              <a:ext uri="{FF2B5EF4-FFF2-40B4-BE49-F238E27FC236}">
                <a16:creationId xmlns:a16="http://schemas.microsoft.com/office/drawing/2014/main" id="{1CFE457A-086B-CD86-C22F-3B15B89B27F5}"/>
              </a:ext>
            </a:extLst>
          </p:cNvPr>
          <p:cNvSpPr>
            <a:spLocks noGrp="1"/>
          </p:cNvSpPr>
          <p:nvPr>
            <p:ph type="pic" sz="quarter" idx="18" hasCustomPrompt="1"/>
          </p:nvPr>
        </p:nvSpPr>
        <p:spPr>
          <a:xfrm>
            <a:off x="187692" y="4917586"/>
            <a:ext cx="413887" cy="431921"/>
          </a:xfrm>
        </p:spPr>
        <p:txBody>
          <a:bodyPr>
            <a:noAutofit/>
          </a:bodyPr>
          <a:lstStyle>
            <a:lvl1pPr marL="0" indent="0">
              <a:buNone/>
              <a:defRPr sz="2400"/>
            </a:lvl1pPr>
          </a:lstStyle>
          <a:p>
            <a:r>
              <a:rPr lang="en-US"/>
              <a:t>#</a:t>
            </a:r>
          </a:p>
        </p:txBody>
      </p:sp>
      <p:sp>
        <p:nvSpPr>
          <p:cNvPr id="15" name="Content Placeholder 3">
            <a:extLst>
              <a:ext uri="{FF2B5EF4-FFF2-40B4-BE49-F238E27FC236}">
                <a16:creationId xmlns:a16="http://schemas.microsoft.com/office/drawing/2014/main" id="{D34B71E3-A504-5469-0134-E2BDFDF27683}"/>
              </a:ext>
            </a:extLst>
          </p:cNvPr>
          <p:cNvSpPr>
            <a:spLocks noGrp="1"/>
          </p:cNvSpPr>
          <p:nvPr>
            <p:ph sz="quarter" idx="19" hasCustomPrompt="1"/>
          </p:nvPr>
        </p:nvSpPr>
        <p:spPr>
          <a:xfrm>
            <a:off x="665497" y="4927234"/>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Content Placeholder 8">
            <a:extLst>
              <a:ext uri="{FF2B5EF4-FFF2-40B4-BE49-F238E27FC236}">
                <a16:creationId xmlns:a16="http://schemas.microsoft.com/office/drawing/2014/main" id="{A8D398E6-6FE0-F10F-97A6-D906A43F525D}"/>
              </a:ext>
            </a:extLst>
          </p:cNvPr>
          <p:cNvSpPr>
            <a:spLocks noGrp="1"/>
          </p:cNvSpPr>
          <p:nvPr>
            <p:ph sz="quarter" idx="28" hasCustomPrompt="1"/>
          </p:nvPr>
        </p:nvSpPr>
        <p:spPr>
          <a:xfrm>
            <a:off x="6426913" y="4914788"/>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9" name="Text Placeholder 3">
            <a:extLst>
              <a:ext uri="{FF2B5EF4-FFF2-40B4-BE49-F238E27FC236}">
                <a16:creationId xmlns:a16="http://schemas.microsoft.com/office/drawing/2014/main" id="{83C98691-D145-A8D3-6932-F67E88C33597}"/>
              </a:ext>
            </a:extLst>
          </p:cNvPr>
          <p:cNvSpPr>
            <a:spLocks noGrp="1"/>
          </p:cNvSpPr>
          <p:nvPr>
            <p:ph type="body" sz="quarter" idx="2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4900238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ractice Problem_Choice_Matrix">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Picture Placeholder 6">
            <a:extLst>
              <a:ext uri="{FF2B5EF4-FFF2-40B4-BE49-F238E27FC236}">
                <a16:creationId xmlns:a16="http://schemas.microsoft.com/office/drawing/2014/main" id="{C2AE835E-467D-6C45-93EB-C1C5414859D6}"/>
              </a:ext>
            </a:extLst>
          </p:cNvPr>
          <p:cNvSpPr>
            <a:spLocks noGrp="1"/>
          </p:cNvSpPr>
          <p:nvPr>
            <p:ph type="pic" sz="quarter" idx="15" hasCustomPrompt="1"/>
          </p:nvPr>
        </p:nvSpPr>
        <p:spPr>
          <a:xfrm>
            <a:off x="187692" y="938462"/>
            <a:ext cx="413887" cy="431921"/>
          </a:xfr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1D1958A2-BDAE-A241-9A1C-39B6E5769247}"/>
              </a:ext>
            </a:extLst>
          </p:cNvPr>
          <p:cNvSpPr>
            <a:spLocks noGrp="1"/>
          </p:cNvSpPr>
          <p:nvPr>
            <p:ph sz="quarter" idx="10" hasCustomPrompt="1"/>
          </p:nvPr>
        </p:nvSpPr>
        <p:spPr>
          <a:xfrm>
            <a:off x="665497" y="948109"/>
            <a:ext cx="5486400" cy="1042415"/>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8">
            <a:extLst>
              <a:ext uri="{FF2B5EF4-FFF2-40B4-BE49-F238E27FC236}">
                <a16:creationId xmlns:a16="http://schemas.microsoft.com/office/drawing/2014/main" id="{A9A161F0-1525-864E-2CE1-7D22490ACAB6}"/>
              </a:ext>
            </a:extLst>
          </p:cNvPr>
          <p:cNvSpPr>
            <a:spLocks noGrp="1"/>
          </p:cNvSpPr>
          <p:nvPr>
            <p:ph sz="quarter" idx="30"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4" name="Text Placeholder 3">
            <a:extLst>
              <a:ext uri="{FF2B5EF4-FFF2-40B4-BE49-F238E27FC236}">
                <a16:creationId xmlns:a16="http://schemas.microsoft.com/office/drawing/2014/main" id="{64E847EF-914F-82E1-5586-EE1491C9AD83}"/>
              </a:ext>
            </a:extLst>
          </p:cNvPr>
          <p:cNvSpPr>
            <a:spLocks noGrp="1"/>
          </p:cNvSpPr>
          <p:nvPr>
            <p:ph type="body" sz="quarter" idx="16" hasCustomPrompt="1"/>
          </p:nvPr>
        </p:nvSpPr>
        <p:spPr>
          <a:xfrm>
            <a:off x="5202999" y="2832099"/>
            <a:ext cx="958850" cy="473075"/>
          </a:xfr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13" name="Text Placeholder 3">
            <a:extLst>
              <a:ext uri="{FF2B5EF4-FFF2-40B4-BE49-F238E27FC236}">
                <a16:creationId xmlns:a16="http://schemas.microsoft.com/office/drawing/2014/main" id="{1C94FC19-C89D-D594-99C4-5D24C29B9C12}"/>
              </a:ext>
            </a:extLst>
          </p:cNvPr>
          <p:cNvSpPr>
            <a:spLocks noGrp="1"/>
          </p:cNvSpPr>
          <p:nvPr>
            <p:ph type="body" sz="quarter" idx="17" hasCustomPrompt="1"/>
          </p:nvPr>
        </p:nvSpPr>
        <p:spPr>
          <a:xfrm>
            <a:off x="6096759" y="2832099"/>
            <a:ext cx="958850" cy="473075"/>
          </a:xfr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14" name="Text Placeholder 3">
            <a:extLst>
              <a:ext uri="{FF2B5EF4-FFF2-40B4-BE49-F238E27FC236}">
                <a16:creationId xmlns:a16="http://schemas.microsoft.com/office/drawing/2014/main" id="{37989F70-3A0F-0F70-7973-F869D31EB847}"/>
              </a:ext>
            </a:extLst>
          </p:cNvPr>
          <p:cNvSpPr>
            <a:spLocks noGrp="1"/>
          </p:cNvSpPr>
          <p:nvPr>
            <p:ph type="body" sz="quarter" idx="18" hasCustomPrompt="1"/>
          </p:nvPr>
        </p:nvSpPr>
        <p:spPr>
          <a:xfrm>
            <a:off x="675397" y="3287419"/>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0" name="Picture Placeholder 5">
            <a:extLst>
              <a:ext uri="{FF2B5EF4-FFF2-40B4-BE49-F238E27FC236}">
                <a16:creationId xmlns:a16="http://schemas.microsoft.com/office/drawing/2014/main" id="{1812442A-1975-4A91-67A1-49C4E1F6F8B3}"/>
              </a:ext>
            </a:extLst>
          </p:cNvPr>
          <p:cNvSpPr>
            <a:spLocks noGrp="1"/>
          </p:cNvSpPr>
          <p:nvPr>
            <p:ph type="pic" sz="quarter" idx="22" hasCustomPrompt="1"/>
          </p:nvPr>
        </p:nvSpPr>
        <p:spPr>
          <a:xfrm>
            <a:off x="5568696" y="3350335"/>
            <a:ext cx="227455" cy="223512"/>
          </a:xfrm>
          <a:prstGeom prst="rect">
            <a:avLst/>
          </a:prstGeom>
        </p:spPr>
        <p:txBody>
          <a:bodyPr/>
          <a:lstStyle>
            <a:lvl1pPr marL="0" indent="0" algn="ctr">
              <a:buNone/>
              <a:defRPr sz="1200"/>
            </a:lvl1pPr>
          </a:lstStyle>
          <a:p>
            <a:r>
              <a:rPr lang="en-US"/>
              <a:t>X</a:t>
            </a:r>
          </a:p>
        </p:txBody>
      </p:sp>
      <p:sp>
        <p:nvSpPr>
          <p:cNvPr id="21" name="Picture Placeholder 5">
            <a:extLst>
              <a:ext uri="{FF2B5EF4-FFF2-40B4-BE49-F238E27FC236}">
                <a16:creationId xmlns:a16="http://schemas.microsoft.com/office/drawing/2014/main" id="{78D1C273-FE40-7CE0-4E86-598F02ABFC5D}"/>
              </a:ext>
            </a:extLst>
          </p:cNvPr>
          <p:cNvSpPr>
            <a:spLocks noGrp="1"/>
          </p:cNvSpPr>
          <p:nvPr>
            <p:ph type="pic" sz="quarter" idx="23" hasCustomPrompt="1"/>
          </p:nvPr>
        </p:nvSpPr>
        <p:spPr>
          <a:xfrm>
            <a:off x="6462456" y="3350335"/>
            <a:ext cx="227455" cy="223512"/>
          </a:xfrm>
          <a:prstGeom prst="rect">
            <a:avLst/>
          </a:prstGeom>
        </p:spPr>
        <p:txBody>
          <a:bodyPr/>
          <a:lstStyle>
            <a:lvl1pPr marL="0" indent="0" algn="ctr">
              <a:buNone/>
              <a:defRPr sz="1200"/>
            </a:lvl1pPr>
          </a:lstStyle>
          <a:p>
            <a:r>
              <a:rPr lang="en-US"/>
              <a:t>X</a:t>
            </a:r>
          </a:p>
        </p:txBody>
      </p:sp>
      <p:sp>
        <p:nvSpPr>
          <p:cNvPr id="15" name="Text Placeholder 3">
            <a:extLst>
              <a:ext uri="{FF2B5EF4-FFF2-40B4-BE49-F238E27FC236}">
                <a16:creationId xmlns:a16="http://schemas.microsoft.com/office/drawing/2014/main" id="{6BEBC462-0670-0924-3417-6342130EB281}"/>
              </a:ext>
            </a:extLst>
          </p:cNvPr>
          <p:cNvSpPr>
            <a:spLocks noGrp="1"/>
          </p:cNvSpPr>
          <p:nvPr>
            <p:ph type="body" sz="quarter" idx="19" hasCustomPrompt="1"/>
          </p:nvPr>
        </p:nvSpPr>
        <p:spPr>
          <a:xfrm>
            <a:off x="675397" y="3690292"/>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2" name="Picture Placeholder 5">
            <a:extLst>
              <a:ext uri="{FF2B5EF4-FFF2-40B4-BE49-F238E27FC236}">
                <a16:creationId xmlns:a16="http://schemas.microsoft.com/office/drawing/2014/main" id="{2ABF87DF-5F62-E51C-B328-0E8711349D0D}"/>
              </a:ext>
            </a:extLst>
          </p:cNvPr>
          <p:cNvSpPr>
            <a:spLocks noGrp="1"/>
          </p:cNvSpPr>
          <p:nvPr>
            <p:ph type="pic" sz="quarter" idx="24" hasCustomPrompt="1"/>
          </p:nvPr>
        </p:nvSpPr>
        <p:spPr>
          <a:xfrm>
            <a:off x="5568696" y="3779798"/>
            <a:ext cx="227455" cy="223512"/>
          </a:xfrm>
          <a:prstGeom prst="rect">
            <a:avLst/>
          </a:prstGeom>
        </p:spPr>
        <p:txBody>
          <a:bodyPr/>
          <a:lstStyle>
            <a:lvl1pPr marL="0" indent="0" algn="ctr">
              <a:buNone/>
              <a:defRPr sz="1200"/>
            </a:lvl1pPr>
          </a:lstStyle>
          <a:p>
            <a:r>
              <a:rPr lang="en-US"/>
              <a:t>X</a:t>
            </a:r>
          </a:p>
        </p:txBody>
      </p:sp>
      <p:sp>
        <p:nvSpPr>
          <p:cNvPr id="23" name="Picture Placeholder 5">
            <a:extLst>
              <a:ext uri="{FF2B5EF4-FFF2-40B4-BE49-F238E27FC236}">
                <a16:creationId xmlns:a16="http://schemas.microsoft.com/office/drawing/2014/main" id="{44CCFB94-1E53-8CA0-24E0-4B211401921D}"/>
              </a:ext>
            </a:extLst>
          </p:cNvPr>
          <p:cNvSpPr>
            <a:spLocks noGrp="1"/>
          </p:cNvSpPr>
          <p:nvPr>
            <p:ph type="pic" sz="quarter" idx="25" hasCustomPrompt="1"/>
          </p:nvPr>
        </p:nvSpPr>
        <p:spPr>
          <a:xfrm>
            <a:off x="6462456" y="3779798"/>
            <a:ext cx="227455" cy="223512"/>
          </a:xfrm>
          <a:prstGeom prst="rect">
            <a:avLst/>
          </a:prstGeom>
        </p:spPr>
        <p:txBody>
          <a:bodyPr/>
          <a:lstStyle>
            <a:lvl1pPr marL="0" indent="0" algn="ctr">
              <a:buNone/>
              <a:defRPr sz="1200"/>
            </a:lvl1pPr>
          </a:lstStyle>
          <a:p>
            <a:r>
              <a:rPr lang="en-US"/>
              <a:t>X</a:t>
            </a:r>
          </a:p>
        </p:txBody>
      </p:sp>
      <p:sp>
        <p:nvSpPr>
          <p:cNvPr id="18" name="Text Placeholder 3">
            <a:extLst>
              <a:ext uri="{FF2B5EF4-FFF2-40B4-BE49-F238E27FC236}">
                <a16:creationId xmlns:a16="http://schemas.microsoft.com/office/drawing/2014/main" id="{E26A05F0-9D5B-AA18-9375-BF9205EEBEDB}"/>
              </a:ext>
            </a:extLst>
          </p:cNvPr>
          <p:cNvSpPr>
            <a:spLocks noGrp="1"/>
          </p:cNvSpPr>
          <p:nvPr>
            <p:ph type="body" sz="quarter" idx="20" hasCustomPrompt="1"/>
          </p:nvPr>
        </p:nvSpPr>
        <p:spPr>
          <a:xfrm>
            <a:off x="675397" y="4092083"/>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4" name="Picture Placeholder 5">
            <a:extLst>
              <a:ext uri="{FF2B5EF4-FFF2-40B4-BE49-F238E27FC236}">
                <a16:creationId xmlns:a16="http://schemas.microsoft.com/office/drawing/2014/main" id="{0C73858D-4B24-2722-03AB-4E8A3C2E4946}"/>
              </a:ext>
            </a:extLst>
          </p:cNvPr>
          <p:cNvSpPr>
            <a:spLocks noGrp="1"/>
          </p:cNvSpPr>
          <p:nvPr>
            <p:ph type="pic" sz="quarter" idx="26" hasCustomPrompt="1"/>
          </p:nvPr>
        </p:nvSpPr>
        <p:spPr>
          <a:xfrm>
            <a:off x="5568696" y="4168448"/>
            <a:ext cx="227455" cy="223512"/>
          </a:xfrm>
          <a:prstGeom prst="rect">
            <a:avLst/>
          </a:prstGeom>
        </p:spPr>
        <p:txBody>
          <a:bodyPr/>
          <a:lstStyle>
            <a:lvl1pPr marL="0" indent="0" algn="ctr">
              <a:buNone/>
              <a:defRPr sz="1200"/>
            </a:lvl1pPr>
          </a:lstStyle>
          <a:p>
            <a:r>
              <a:rPr lang="en-US"/>
              <a:t>X</a:t>
            </a:r>
          </a:p>
        </p:txBody>
      </p:sp>
      <p:sp>
        <p:nvSpPr>
          <p:cNvPr id="25" name="Picture Placeholder 5">
            <a:extLst>
              <a:ext uri="{FF2B5EF4-FFF2-40B4-BE49-F238E27FC236}">
                <a16:creationId xmlns:a16="http://schemas.microsoft.com/office/drawing/2014/main" id="{EE56F484-C85E-41C4-A76C-6134DE78F79A}"/>
              </a:ext>
            </a:extLst>
          </p:cNvPr>
          <p:cNvSpPr>
            <a:spLocks noGrp="1"/>
          </p:cNvSpPr>
          <p:nvPr>
            <p:ph type="pic" sz="quarter" idx="27" hasCustomPrompt="1"/>
          </p:nvPr>
        </p:nvSpPr>
        <p:spPr>
          <a:xfrm>
            <a:off x="6462456" y="4168448"/>
            <a:ext cx="227455" cy="223512"/>
          </a:xfrm>
          <a:prstGeom prst="rect">
            <a:avLst/>
          </a:prstGeom>
        </p:spPr>
        <p:txBody>
          <a:bodyPr/>
          <a:lstStyle>
            <a:lvl1pPr marL="0" indent="0" algn="ctr">
              <a:buNone/>
              <a:defRPr sz="1200"/>
            </a:lvl1pPr>
          </a:lstStyle>
          <a:p>
            <a:r>
              <a:rPr lang="en-US"/>
              <a:t>X</a:t>
            </a:r>
          </a:p>
        </p:txBody>
      </p:sp>
      <p:sp>
        <p:nvSpPr>
          <p:cNvPr id="19" name="Text Placeholder 3">
            <a:extLst>
              <a:ext uri="{FF2B5EF4-FFF2-40B4-BE49-F238E27FC236}">
                <a16:creationId xmlns:a16="http://schemas.microsoft.com/office/drawing/2014/main" id="{431193FD-F0E2-3874-EE82-B857FD440C11}"/>
              </a:ext>
            </a:extLst>
          </p:cNvPr>
          <p:cNvSpPr>
            <a:spLocks noGrp="1"/>
          </p:cNvSpPr>
          <p:nvPr>
            <p:ph type="body" sz="quarter" idx="21" hasCustomPrompt="1"/>
          </p:nvPr>
        </p:nvSpPr>
        <p:spPr>
          <a:xfrm>
            <a:off x="675397" y="4494956"/>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6" name="Picture Placeholder 5">
            <a:extLst>
              <a:ext uri="{FF2B5EF4-FFF2-40B4-BE49-F238E27FC236}">
                <a16:creationId xmlns:a16="http://schemas.microsoft.com/office/drawing/2014/main" id="{C5810064-4ED9-FE08-C83B-D1E48AB4CB0B}"/>
              </a:ext>
            </a:extLst>
          </p:cNvPr>
          <p:cNvSpPr>
            <a:spLocks noGrp="1"/>
          </p:cNvSpPr>
          <p:nvPr>
            <p:ph type="pic" sz="quarter" idx="28" hasCustomPrompt="1"/>
          </p:nvPr>
        </p:nvSpPr>
        <p:spPr>
          <a:xfrm>
            <a:off x="5568696" y="4585142"/>
            <a:ext cx="227455" cy="223512"/>
          </a:xfrm>
          <a:prstGeom prst="rect">
            <a:avLst/>
          </a:prstGeom>
        </p:spPr>
        <p:txBody>
          <a:bodyPr/>
          <a:lstStyle>
            <a:lvl1pPr marL="0" indent="0" algn="ctr">
              <a:buNone/>
              <a:defRPr sz="1200"/>
            </a:lvl1pPr>
          </a:lstStyle>
          <a:p>
            <a:r>
              <a:rPr lang="en-US"/>
              <a:t>X</a:t>
            </a:r>
          </a:p>
        </p:txBody>
      </p:sp>
      <p:sp>
        <p:nvSpPr>
          <p:cNvPr id="27" name="Picture Placeholder 5">
            <a:extLst>
              <a:ext uri="{FF2B5EF4-FFF2-40B4-BE49-F238E27FC236}">
                <a16:creationId xmlns:a16="http://schemas.microsoft.com/office/drawing/2014/main" id="{F53E434A-71DB-0B90-4836-D103DD3BCF06}"/>
              </a:ext>
            </a:extLst>
          </p:cNvPr>
          <p:cNvSpPr>
            <a:spLocks noGrp="1"/>
          </p:cNvSpPr>
          <p:nvPr>
            <p:ph type="pic" sz="quarter" idx="29" hasCustomPrompt="1"/>
          </p:nvPr>
        </p:nvSpPr>
        <p:spPr>
          <a:xfrm>
            <a:off x="6462456" y="4585142"/>
            <a:ext cx="227455" cy="223512"/>
          </a:xfrm>
          <a:prstGeom prst="rect">
            <a:avLst/>
          </a:prstGeom>
        </p:spPr>
        <p:txBody>
          <a:bodyPr/>
          <a:lstStyle>
            <a:lvl1pPr marL="0" indent="0" algn="ctr">
              <a:buNone/>
              <a:defRPr sz="1200"/>
            </a:lvl1pPr>
          </a:lstStyle>
          <a:p>
            <a:r>
              <a:rPr lang="en-US"/>
              <a:t>X</a:t>
            </a:r>
          </a:p>
        </p:txBody>
      </p:sp>
      <p:sp>
        <p:nvSpPr>
          <p:cNvPr id="29" name="Text Placeholder 3">
            <a:extLst>
              <a:ext uri="{FF2B5EF4-FFF2-40B4-BE49-F238E27FC236}">
                <a16:creationId xmlns:a16="http://schemas.microsoft.com/office/drawing/2014/main" id="{47FE336C-9C9E-32AE-01AD-FD75CD181C12}"/>
              </a:ext>
            </a:extLst>
          </p:cNvPr>
          <p:cNvSpPr>
            <a:spLocks noGrp="1"/>
          </p:cNvSpPr>
          <p:nvPr>
            <p:ph type="body" sz="quarter" idx="31"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40317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ractice Problem_Multiple Choice/Selec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28" name="Picture Placeholder 6">
            <a:extLst>
              <a:ext uri="{FF2B5EF4-FFF2-40B4-BE49-F238E27FC236}">
                <a16:creationId xmlns:a16="http://schemas.microsoft.com/office/drawing/2014/main" id="{A21D98C4-835B-F85E-9325-C0F9259BE4C4}"/>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29" name="Content Placeholder 3">
            <a:extLst>
              <a:ext uri="{FF2B5EF4-FFF2-40B4-BE49-F238E27FC236}">
                <a16:creationId xmlns:a16="http://schemas.microsoft.com/office/drawing/2014/main" id="{3E9CFEFA-3B3F-7071-9053-00A1C5FCB56A}"/>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Content Placeholder 8">
            <a:extLst>
              <a:ext uri="{FF2B5EF4-FFF2-40B4-BE49-F238E27FC236}">
                <a16:creationId xmlns:a16="http://schemas.microsoft.com/office/drawing/2014/main" id="{B2913077-57F5-12C7-8462-867255AF6F85}"/>
              </a:ext>
            </a:extLst>
          </p:cNvPr>
          <p:cNvSpPr>
            <a:spLocks noGrp="1"/>
          </p:cNvSpPr>
          <p:nvPr>
            <p:ph sz="quarter" idx="26"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0" name="Picture Placeholder 5">
            <a:extLst>
              <a:ext uri="{FF2B5EF4-FFF2-40B4-BE49-F238E27FC236}">
                <a16:creationId xmlns:a16="http://schemas.microsoft.com/office/drawing/2014/main" id="{071805A2-CCC8-4057-2DF5-31636461A670}"/>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3A200837-2B69-B3DA-7CC8-E35CBAEEA2CE}"/>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32" name="Picture Placeholder 5">
            <a:extLst>
              <a:ext uri="{FF2B5EF4-FFF2-40B4-BE49-F238E27FC236}">
                <a16:creationId xmlns:a16="http://schemas.microsoft.com/office/drawing/2014/main" id="{28E4B374-5E9B-4818-7162-1B900DAC1ACE}"/>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5BBCA790-AD88-8300-2469-665C10818E0E}"/>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34" name="Picture Placeholder 5">
            <a:extLst>
              <a:ext uri="{FF2B5EF4-FFF2-40B4-BE49-F238E27FC236}">
                <a16:creationId xmlns:a16="http://schemas.microsoft.com/office/drawing/2014/main" id="{AEB98404-C278-D807-621A-9B38718CD7B3}"/>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5" name="Text Placeholder 29">
            <a:extLst>
              <a:ext uri="{FF2B5EF4-FFF2-40B4-BE49-F238E27FC236}">
                <a16:creationId xmlns:a16="http://schemas.microsoft.com/office/drawing/2014/main" id="{27B374C5-9A58-404C-2C58-977ECC52F5CD}"/>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36" name="Picture Placeholder 5">
            <a:extLst>
              <a:ext uri="{FF2B5EF4-FFF2-40B4-BE49-F238E27FC236}">
                <a16:creationId xmlns:a16="http://schemas.microsoft.com/office/drawing/2014/main" id="{D62C440F-2F8C-3A01-274A-A13AD9E3C844}"/>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7" name="Text Placeholder 29">
            <a:extLst>
              <a:ext uri="{FF2B5EF4-FFF2-40B4-BE49-F238E27FC236}">
                <a16:creationId xmlns:a16="http://schemas.microsoft.com/office/drawing/2014/main" id="{A9CE2047-65C1-5C48-87E7-9DED77B0DA5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38" name="Picture Placeholder 5">
            <a:extLst>
              <a:ext uri="{FF2B5EF4-FFF2-40B4-BE49-F238E27FC236}">
                <a16:creationId xmlns:a16="http://schemas.microsoft.com/office/drawing/2014/main" id="{B86BE645-7FDC-2DBA-D97A-D22BC9CEA532}"/>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9" name="Text Placeholder 29">
            <a:extLst>
              <a:ext uri="{FF2B5EF4-FFF2-40B4-BE49-F238E27FC236}">
                <a16:creationId xmlns:a16="http://schemas.microsoft.com/office/drawing/2014/main" id="{F6E822CE-EC95-4FDC-1CC5-5D02D649920E}"/>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16" name="Text Placeholder 3">
            <a:extLst>
              <a:ext uri="{FF2B5EF4-FFF2-40B4-BE49-F238E27FC236}">
                <a16:creationId xmlns:a16="http://schemas.microsoft.com/office/drawing/2014/main" id="{1C0939BA-1D9D-0A8F-AB51-43F6E256F489}"/>
              </a:ext>
            </a:extLst>
          </p:cNvPr>
          <p:cNvSpPr>
            <a:spLocks noGrp="1"/>
          </p:cNvSpPr>
          <p:nvPr>
            <p:ph type="body" sz="quarter" idx="2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42358380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ractice Problem_Multiple Choice/Select Images">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6" name="Picture Placeholder 6">
            <a:extLst>
              <a:ext uri="{FF2B5EF4-FFF2-40B4-BE49-F238E27FC236}">
                <a16:creationId xmlns:a16="http://schemas.microsoft.com/office/drawing/2014/main" id="{D6C50AE4-AD11-854F-319C-3FA6C0084D9F}"/>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17" name="Content Placeholder 3">
            <a:extLst>
              <a:ext uri="{FF2B5EF4-FFF2-40B4-BE49-F238E27FC236}">
                <a16:creationId xmlns:a16="http://schemas.microsoft.com/office/drawing/2014/main" id="{58D44848-C908-E3E2-B988-CE7C390510D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9" name="Picture Placeholder 5">
            <a:extLst>
              <a:ext uri="{FF2B5EF4-FFF2-40B4-BE49-F238E27FC236}">
                <a16:creationId xmlns:a16="http://schemas.microsoft.com/office/drawing/2014/main" id="{612A7275-E57A-1DAD-E1F9-197580BF6A75}"/>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20" name="Content Placeholder 2">
            <a:extLst>
              <a:ext uri="{FF2B5EF4-FFF2-40B4-BE49-F238E27FC236}">
                <a16:creationId xmlns:a16="http://schemas.microsoft.com/office/drawing/2014/main" id="{59F31218-5784-B560-B6EC-32E3FD7DE047}"/>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1" name="Picture Placeholder 5">
            <a:extLst>
              <a:ext uri="{FF2B5EF4-FFF2-40B4-BE49-F238E27FC236}">
                <a16:creationId xmlns:a16="http://schemas.microsoft.com/office/drawing/2014/main" id="{CFC7EFE7-2703-AF1E-46A4-CFA1217551D2}"/>
              </a:ext>
            </a:extLst>
          </p:cNvPr>
          <p:cNvSpPr>
            <a:spLocks noGrp="1"/>
          </p:cNvSpPr>
          <p:nvPr>
            <p:ph type="pic" sz="quarter" idx="17" hasCustomPrompt="1"/>
          </p:nvPr>
        </p:nvSpPr>
        <p:spPr>
          <a:xfrm>
            <a:off x="4145297" y="2767257"/>
            <a:ext cx="227455" cy="223512"/>
          </a:xfrm>
          <a:prstGeom prst="rect">
            <a:avLst/>
          </a:prstGeom>
        </p:spPr>
        <p:txBody>
          <a:bodyPr/>
          <a:lstStyle>
            <a:lvl1pPr marL="0" indent="0" algn="ctr">
              <a:buNone/>
              <a:defRPr sz="1200"/>
            </a:lvl1pPr>
          </a:lstStyle>
          <a:p>
            <a:r>
              <a:rPr lang="en-US"/>
              <a:t>X</a:t>
            </a:r>
          </a:p>
        </p:txBody>
      </p:sp>
      <p:sp>
        <p:nvSpPr>
          <p:cNvPr id="22" name="Content Placeholder 2">
            <a:extLst>
              <a:ext uri="{FF2B5EF4-FFF2-40B4-BE49-F238E27FC236}">
                <a16:creationId xmlns:a16="http://schemas.microsoft.com/office/drawing/2014/main" id="{8D7A2C88-CD6B-C3A3-B314-B8BBA925DDFE}"/>
              </a:ext>
            </a:extLst>
          </p:cNvPr>
          <p:cNvSpPr>
            <a:spLocks noGrp="1"/>
          </p:cNvSpPr>
          <p:nvPr>
            <p:ph sz="quarter" idx="29" hasCustomPrompt="1"/>
          </p:nvPr>
        </p:nvSpPr>
        <p:spPr>
          <a:xfrm>
            <a:off x="45704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3" name="Picture Placeholder 5">
            <a:extLst>
              <a:ext uri="{FF2B5EF4-FFF2-40B4-BE49-F238E27FC236}">
                <a16:creationId xmlns:a16="http://schemas.microsoft.com/office/drawing/2014/main" id="{C79B94CA-C21B-A059-9DC9-619CF7B9EE61}"/>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24" name="Content Placeholder 2">
            <a:extLst>
              <a:ext uri="{FF2B5EF4-FFF2-40B4-BE49-F238E27FC236}">
                <a16:creationId xmlns:a16="http://schemas.microsoft.com/office/drawing/2014/main" id="{BA8638B1-3D88-7340-9826-65FFB3ACEE0D}"/>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5" name="Picture Placeholder 5">
            <a:extLst>
              <a:ext uri="{FF2B5EF4-FFF2-40B4-BE49-F238E27FC236}">
                <a16:creationId xmlns:a16="http://schemas.microsoft.com/office/drawing/2014/main" id="{EC2F7611-011D-9E26-8117-E6016BD2D99E}"/>
              </a:ext>
            </a:extLst>
          </p:cNvPr>
          <p:cNvSpPr>
            <a:spLocks noGrp="1"/>
          </p:cNvSpPr>
          <p:nvPr>
            <p:ph type="pic" sz="quarter" idx="19" hasCustomPrompt="1"/>
          </p:nvPr>
        </p:nvSpPr>
        <p:spPr>
          <a:xfrm>
            <a:off x="4145297" y="3778423"/>
            <a:ext cx="227455" cy="223512"/>
          </a:xfrm>
          <a:prstGeom prst="rect">
            <a:avLst/>
          </a:prstGeom>
        </p:spPr>
        <p:txBody>
          <a:bodyPr/>
          <a:lstStyle>
            <a:lvl1pPr marL="0" indent="0" algn="ctr">
              <a:buNone/>
              <a:defRPr sz="1200"/>
            </a:lvl1pPr>
          </a:lstStyle>
          <a:p>
            <a:r>
              <a:rPr lang="en-US"/>
              <a:t>X</a:t>
            </a:r>
          </a:p>
        </p:txBody>
      </p:sp>
      <p:sp>
        <p:nvSpPr>
          <p:cNvPr id="26" name="Content Placeholder 2">
            <a:extLst>
              <a:ext uri="{FF2B5EF4-FFF2-40B4-BE49-F238E27FC236}">
                <a16:creationId xmlns:a16="http://schemas.microsoft.com/office/drawing/2014/main" id="{C1996EE1-D112-A84A-3BFE-228D0BA054B6}"/>
              </a:ext>
            </a:extLst>
          </p:cNvPr>
          <p:cNvSpPr>
            <a:spLocks noGrp="1"/>
          </p:cNvSpPr>
          <p:nvPr>
            <p:ph sz="quarter" idx="31" hasCustomPrompt="1"/>
          </p:nvPr>
        </p:nvSpPr>
        <p:spPr>
          <a:xfrm>
            <a:off x="45704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7" name="Picture Placeholder 5">
            <a:extLst>
              <a:ext uri="{FF2B5EF4-FFF2-40B4-BE49-F238E27FC236}">
                <a16:creationId xmlns:a16="http://schemas.microsoft.com/office/drawing/2014/main" id="{803A276E-A7BC-2898-1FC2-DFFDEB9890C3}"/>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40" name="Content Placeholder 2">
            <a:extLst>
              <a:ext uri="{FF2B5EF4-FFF2-40B4-BE49-F238E27FC236}">
                <a16:creationId xmlns:a16="http://schemas.microsoft.com/office/drawing/2014/main" id="{DA4874BE-891D-0A2C-4849-7596F563CEB7}"/>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41" name="Text Placeholder 3">
            <a:extLst>
              <a:ext uri="{FF2B5EF4-FFF2-40B4-BE49-F238E27FC236}">
                <a16:creationId xmlns:a16="http://schemas.microsoft.com/office/drawing/2014/main" id="{6ACDCF0A-FD74-AFF7-698D-015AF3AE4C7A}"/>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535771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Appendix">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4204DD-9A92-8692-BBE5-C5BB338C05F2}"/>
              </a:ext>
            </a:extLst>
          </p:cNvPr>
          <p:cNvSpPr>
            <a:spLocks noGrp="1"/>
          </p:cNvSpPr>
          <p:nvPr>
            <p:ph type="body" sz="quarter" idx="10"/>
          </p:nvPr>
        </p:nvSpPr>
        <p:spPr>
          <a:xfrm>
            <a:off x="3008376" y="2423160"/>
            <a:ext cx="4067175" cy="1497012"/>
          </a:xfrm>
          <a:prstGeom prst="rect">
            <a:avLst/>
          </a:prstGeom>
        </p:spPr>
        <p:txBody>
          <a:bodyPr/>
          <a:lstStyle>
            <a:lvl1pPr marL="0" indent="0">
              <a:buNone/>
              <a:defRPr sz="3200" b="1">
                <a:latin typeface="Arial" panose="020B0604020202020204" pitchFamily="34" charset="0"/>
                <a:cs typeface="Arial" panose="020B0604020202020204" pitchFamily="34" charset="0"/>
              </a:defRPr>
            </a:lvl1pPr>
          </a:lstStyle>
          <a:p>
            <a:pPr lvl="0"/>
            <a:endParaRPr lang="en-US"/>
          </a:p>
        </p:txBody>
      </p:sp>
    </p:spTree>
    <p:extLst>
      <p:ext uri="{BB962C8B-B14F-4D97-AF65-F5344CB8AC3E}">
        <p14:creationId xmlns:p14="http://schemas.microsoft.com/office/powerpoint/2010/main" val="202805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 3QuadGrid">
    <p:spTree>
      <p:nvGrpSpPr>
        <p:cNvPr id="1" name=""/>
        <p:cNvGrpSpPr/>
        <p:nvPr/>
      </p:nvGrpSpPr>
      <p:grpSpPr>
        <a:xfrm>
          <a:off x="0" y="0"/>
          <a:ext cx="0" cy="0"/>
          <a:chOff x="0" y="0"/>
          <a:chExt cx="0" cy="0"/>
        </a:xfrm>
      </p:grpSpPr>
      <p:sp>
        <p:nvSpPr>
          <p:cNvPr id="14" name="Text Placeholder 8">
            <a:extLst>
              <a:ext uri="{FF2B5EF4-FFF2-40B4-BE49-F238E27FC236}">
                <a16:creationId xmlns:a16="http://schemas.microsoft.com/office/drawing/2014/main" id="{624BDADA-552D-4F42-BB67-3690AFC7847E}"/>
              </a:ext>
            </a:extLst>
          </p:cNvPr>
          <p:cNvSpPr>
            <a:spLocks noGrp="1"/>
          </p:cNvSpPr>
          <p:nvPr>
            <p:ph type="body" sz="quarter" idx="15"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18" name="Text Placeholder 3">
            <a:extLst>
              <a:ext uri="{FF2B5EF4-FFF2-40B4-BE49-F238E27FC236}">
                <a16:creationId xmlns:a16="http://schemas.microsoft.com/office/drawing/2014/main" id="{BA21E019-32A6-6D41-9730-AC073740ABA6}"/>
              </a:ext>
            </a:extLst>
          </p:cNvPr>
          <p:cNvSpPr>
            <a:spLocks noGrp="1"/>
          </p:cNvSpPr>
          <p:nvPr>
            <p:ph type="body" sz="quarter" idx="17" hasCustomPrompt="1"/>
          </p:nvPr>
        </p:nvSpPr>
        <p:spPr>
          <a:xfrm>
            <a:off x="3754536" y="343957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820262"/>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9" name="Text Placeholder 3">
            <a:extLst>
              <a:ext uri="{FF2B5EF4-FFF2-40B4-BE49-F238E27FC236}">
                <a16:creationId xmlns:a16="http://schemas.microsoft.com/office/drawing/2014/main" id="{B0204F63-7C71-904D-90AC-CEE539D4116C}"/>
              </a:ext>
            </a:extLst>
          </p:cNvPr>
          <p:cNvSpPr>
            <a:spLocks noGrp="1"/>
          </p:cNvSpPr>
          <p:nvPr>
            <p:ph type="body" sz="quarter" idx="18" hasCustomPrompt="1"/>
          </p:nvPr>
        </p:nvSpPr>
        <p:spPr>
          <a:xfrm>
            <a:off x="4164622" y="3438426"/>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820262"/>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0" name="Text Placeholder 3">
            <a:extLst>
              <a:ext uri="{FF2B5EF4-FFF2-40B4-BE49-F238E27FC236}">
                <a16:creationId xmlns:a16="http://schemas.microsoft.com/office/drawing/2014/main" id="{4DFA6BD6-6B23-E84E-93E7-BD9D8FE91C77}"/>
              </a:ext>
            </a:extLst>
          </p:cNvPr>
          <p:cNvSpPr>
            <a:spLocks noGrp="1"/>
          </p:cNvSpPr>
          <p:nvPr>
            <p:ph type="body" sz="quarter" idx="19" hasCustomPrompt="1"/>
          </p:nvPr>
        </p:nvSpPr>
        <p:spPr>
          <a:xfrm>
            <a:off x="3754535" y="3843697"/>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3912108"/>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20262"/>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3830591"/>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42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3QuadGrid-IntroText">
    <p:spTree>
      <p:nvGrpSpPr>
        <p:cNvPr id="1" name=""/>
        <p:cNvGrpSpPr/>
        <p:nvPr/>
      </p:nvGrpSpPr>
      <p:grpSpPr>
        <a:xfrm>
          <a:off x="0" y="0"/>
          <a:ext cx="0" cy="0"/>
          <a:chOff x="0" y="0"/>
          <a:chExt cx="0" cy="0"/>
        </a:xfrm>
      </p:grpSpPr>
      <p:sp>
        <p:nvSpPr>
          <p:cNvPr id="14" name="Text Placeholder 8">
            <a:extLst>
              <a:ext uri="{FF2B5EF4-FFF2-40B4-BE49-F238E27FC236}">
                <a16:creationId xmlns:a16="http://schemas.microsoft.com/office/drawing/2014/main" id="{481BF785-2075-AA47-A709-7E17BF860D2D}"/>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18" name="Text Placeholder 3">
            <a:extLst>
              <a:ext uri="{FF2B5EF4-FFF2-40B4-BE49-F238E27FC236}">
                <a16:creationId xmlns:a16="http://schemas.microsoft.com/office/drawing/2014/main" id="{3F678590-F056-B94B-B08E-A7E0171CEA76}"/>
              </a:ext>
            </a:extLst>
          </p:cNvPr>
          <p:cNvSpPr>
            <a:spLocks noGrp="1"/>
          </p:cNvSpPr>
          <p:nvPr>
            <p:ph type="body" sz="quarter" idx="18" hasCustomPrompt="1"/>
          </p:nvPr>
        </p:nvSpPr>
        <p:spPr>
          <a:xfrm>
            <a:off x="3754536" y="380152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5"/>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9" name="Text Placeholder 3">
            <a:extLst>
              <a:ext uri="{FF2B5EF4-FFF2-40B4-BE49-F238E27FC236}">
                <a16:creationId xmlns:a16="http://schemas.microsoft.com/office/drawing/2014/main" id="{D31020FC-D7A6-7B4F-BCE7-2F9587C60079}"/>
              </a:ext>
            </a:extLst>
          </p:cNvPr>
          <p:cNvSpPr>
            <a:spLocks noGrp="1"/>
          </p:cNvSpPr>
          <p:nvPr>
            <p:ph type="body" sz="quarter" idx="19" hasCustomPrompt="1"/>
          </p:nvPr>
        </p:nvSpPr>
        <p:spPr>
          <a:xfrm>
            <a:off x="4164622" y="3800376"/>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1768" y="2615455"/>
            <a:ext cx="3651159" cy="1520079"/>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0" name="Text Placeholder 3">
            <a:extLst>
              <a:ext uri="{FF2B5EF4-FFF2-40B4-BE49-F238E27FC236}">
                <a16:creationId xmlns:a16="http://schemas.microsoft.com/office/drawing/2014/main" id="{79F832E3-76FC-A249-AB9F-B3E9249D0102}"/>
              </a:ext>
            </a:extLst>
          </p:cNvPr>
          <p:cNvSpPr>
            <a:spLocks noGrp="1"/>
          </p:cNvSpPr>
          <p:nvPr>
            <p:ph type="body" sz="quarter" idx="20" hasCustomPrompt="1"/>
          </p:nvPr>
        </p:nvSpPr>
        <p:spPr>
          <a:xfrm>
            <a:off x="3754535" y="4205647"/>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4259072"/>
            <a:ext cx="3651159" cy="1581848"/>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4197303"/>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0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rt - 2QuadGrid">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9642F43E-B56E-2B41-8D86-7DA186A25F64}"/>
              </a:ext>
            </a:extLst>
          </p:cNvPr>
          <p:cNvSpPr>
            <a:spLocks noGrp="1"/>
          </p:cNvSpPr>
          <p:nvPr>
            <p:ph type="body" sz="quarter" idx="14"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13" name="Text Placeholder 3">
            <a:extLst>
              <a:ext uri="{FF2B5EF4-FFF2-40B4-BE49-F238E27FC236}">
                <a16:creationId xmlns:a16="http://schemas.microsoft.com/office/drawing/2014/main" id="{F9409FD1-7616-AE46-AA99-C9670FEEA9A7}"/>
              </a:ext>
            </a:extLst>
          </p:cNvPr>
          <p:cNvSpPr>
            <a:spLocks noGrp="1"/>
          </p:cNvSpPr>
          <p:nvPr>
            <p:ph type="body" sz="quarter" idx="18" hasCustomPrompt="1"/>
          </p:nvPr>
        </p:nvSpPr>
        <p:spPr>
          <a:xfrm>
            <a:off x="394187" y="192329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923293"/>
            <a:ext cx="3651159" cy="3799265"/>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4" name="Text Placeholder 3">
            <a:extLst>
              <a:ext uri="{FF2B5EF4-FFF2-40B4-BE49-F238E27FC236}">
                <a16:creationId xmlns:a16="http://schemas.microsoft.com/office/drawing/2014/main" id="{75BB73BA-8B38-C54E-A488-BD9AAF72EF26}"/>
              </a:ext>
            </a:extLst>
          </p:cNvPr>
          <p:cNvSpPr>
            <a:spLocks noGrp="1"/>
          </p:cNvSpPr>
          <p:nvPr>
            <p:ph type="body" sz="quarter" idx="19" hasCustomPrompt="1"/>
          </p:nvPr>
        </p:nvSpPr>
        <p:spPr>
          <a:xfrm>
            <a:off x="7524971" y="1923291"/>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923292"/>
            <a:ext cx="3651159" cy="379926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20262"/>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92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rt-2QuadGrid-IntroText">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2A3CE5F5-3F10-A44E-9DDF-5A2ADFD6E8F0}"/>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13" name="Text Placeholder 3">
            <a:extLst>
              <a:ext uri="{FF2B5EF4-FFF2-40B4-BE49-F238E27FC236}">
                <a16:creationId xmlns:a16="http://schemas.microsoft.com/office/drawing/2014/main" id="{51E3570F-C3C5-FB44-9C96-612EEEAA6924}"/>
              </a:ext>
            </a:extLst>
          </p:cNvPr>
          <p:cNvSpPr>
            <a:spLocks noGrp="1"/>
          </p:cNvSpPr>
          <p:nvPr>
            <p:ph type="body" sz="quarter" idx="18" hasCustomPrompt="1"/>
          </p:nvPr>
        </p:nvSpPr>
        <p:spPr>
          <a:xfrm>
            <a:off x="384772" y="261545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4"/>
            <a:ext cx="3651159" cy="3132863"/>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4" name="Text Placeholder 3">
            <a:extLst>
              <a:ext uri="{FF2B5EF4-FFF2-40B4-BE49-F238E27FC236}">
                <a16:creationId xmlns:a16="http://schemas.microsoft.com/office/drawing/2014/main" id="{B9FB053C-F9CB-D049-BDF0-7A317222D886}"/>
              </a:ext>
            </a:extLst>
          </p:cNvPr>
          <p:cNvSpPr>
            <a:spLocks noGrp="1"/>
          </p:cNvSpPr>
          <p:nvPr>
            <p:ph type="body" sz="quarter" idx="19" hasCustomPrompt="1"/>
          </p:nvPr>
        </p:nvSpPr>
        <p:spPr>
          <a:xfrm>
            <a:off x="7521381" y="261545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1768" y="2615455"/>
            <a:ext cx="3651159" cy="3132863"/>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54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rt - A | S | N">
    <p:spTree>
      <p:nvGrpSpPr>
        <p:cNvPr id="1" name=""/>
        <p:cNvGrpSpPr/>
        <p:nvPr/>
      </p:nvGrpSpPr>
      <p:grpSpPr>
        <a:xfrm>
          <a:off x="0" y="0"/>
          <a:ext cx="0" cy="0"/>
          <a:chOff x="0" y="0"/>
          <a:chExt cx="0" cy="0"/>
        </a:xfrm>
      </p:grpSpPr>
      <p:sp>
        <p:nvSpPr>
          <p:cNvPr id="17" name="Text Placeholder 8">
            <a:extLst>
              <a:ext uri="{FF2B5EF4-FFF2-40B4-BE49-F238E27FC236}">
                <a16:creationId xmlns:a16="http://schemas.microsoft.com/office/drawing/2014/main" id="{35C7F1A1-6047-6644-BC0E-BFF3F72CF4C2}"/>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22" name="Text Placeholder 5">
            <a:extLst>
              <a:ext uri="{FF2B5EF4-FFF2-40B4-BE49-F238E27FC236}">
                <a16:creationId xmlns:a16="http://schemas.microsoft.com/office/drawing/2014/main" id="{2903AC58-1B62-964F-806E-6155ADA853B5}"/>
              </a:ext>
            </a:extLst>
          </p:cNvPr>
          <p:cNvSpPr>
            <a:spLocks noGrp="1"/>
          </p:cNvSpPr>
          <p:nvPr>
            <p:ph type="body" sz="quarter" idx="23" hasCustomPrompt="1"/>
          </p:nvPr>
        </p:nvSpPr>
        <p:spPr>
          <a:xfrm>
            <a:off x="319088" y="1004727"/>
            <a:ext cx="6785770" cy="549247"/>
          </a:xfrm>
          <a:prstGeom prst="rect">
            <a:avLst/>
          </a:prstGeom>
        </p:spPr>
        <p:txBody>
          <a:bodyPr/>
          <a:lstStyle>
            <a:lvl1pPr marL="0" indent="0">
              <a:buNone/>
              <a:defRPr sz="3600" b="1">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&lt;Always, Sometimes, Never&gt;</a:t>
            </a:r>
          </a:p>
        </p:txBody>
      </p:sp>
      <p:sp>
        <p:nvSpPr>
          <p:cNvPr id="18" name="Text Placeholder 3">
            <a:extLst>
              <a:ext uri="{FF2B5EF4-FFF2-40B4-BE49-F238E27FC236}">
                <a16:creationId xmlns:a16="http://schemas.microsoft.com/office/drawing/2014/main" id="{C530693F-9642-5D43-95A4-589073723990}"/>
              </a:ext>
            </a:extLst>
          </p:cNvPr>
          <p:cNvSpPr>
            <a:spLocks noGrp="1"/>
          </p:cNvSpPr>
          <p:nvPr>
            <p:ph type="body" sz="quarter" idx="19" hasCustomPrompt="1"/>
          </p:nvPr>
        </p:nvSpPr>
        <p:spPr>
          <a:xfrm>
            <a:off x="454673" y="1934216"/>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0" name="Text Placeholder 5">
            <a:extLst>
              <a:ext uri="{FF2B5EF4-FFF2-40B4-BE49-F238E27FC236}">
                <a16:creationId xmlns:a16="http://schemas.microsoft.com/office/drawing/2014/main" id="{3F206C5B-CF32-6447-BFC7-FB23EF7C9FE1}"/>
              </a:ext>
            </a:extLst>
          </p:cNvPr>
          <p:cNvSpPr>
            <a:spLocks noGrp="1"/>
          </p:cNvSpPr>
          <p:nvPr>
            <p:ph type="body" sz="quarter" idx="16" hasCustomPrompt="1"/>
          </p:nvPr>
        </p:nvSpPr>
        <p:spPr>
          <a:xfrm>
            <a:off x="1133566" y="1873523"/>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1</a:t>
            </a:r>
          </a:p>
        </p:txBody>
      </p:sp>
      <p:sp>
        <p:nvSpPr>
          <p:cNvPr id="19" name="Text Placeholder 3">
            <a:extLst>
              <a:ext uri="{FF2B5EF4-FFF2-40B4-BE49-F238E27FC236}">
                <a16:creationId xmlns:a16="http://schemas.microsoft.com/office/drawing/2014/main" id="{6E65BD02-EE73-4641-B550-DB6695D9CF90}"/>
              </a:ext>
            </a:extLst>
          </p:cNvPr>
          <p:cNvSpPr>
            <a:spLocks noGrp="1"/>
          </p:cNvSpPr>
          <p:nvPr>
            <p:ph type="body" sz="quarter" idx="20" hasCustomPrompt="1"/>
          </p:nvPr>
        </p:nvSpPr>
        <p:spPr>
          <a:xfrm>
            <a:off x="454672" y="2673254"/>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1" name="Text Placeholder 5">
            <a:extLst>
              <a:ext uri="{FF2B5EF4-FFF2-40B4-BE49-F238E27FC236}">
                <a16:creationId xmlns:a16="http://schemas.microsoft.com/office/drawing/2014/main" id="{3EDA0076-71FB-CD49-B28B-2AC10B35AED4}"/>
              </a:ext>
            </a:extLst>
          </p:cNvPr>
          <p:cNvSpPr>
            <a:spLocks noGrp="1"/>
          </p:cNvSpPr>
          <p:nvPr>
            <p:ph type="body" sz="quarter" idx="17" hasCustomPrompt="1"/>
          </p:nvPr>
        </p:nvSpPr>
        <p:spPr>
          <a:xfrm>
            <a:off x="1133566" y="2592817"/>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2</a:t>
            </a:r>
          </a:p>
        </p:txBody>
      </p:sp>
      <p:sp>
        <p:nvSpPr>
          <p:cNvPr id="20" name="Text Placeholder 3">
            <a:extLst>
              <a:ext uri="{FF2B5EF4-FFF2-40B4-BE49-F238E27FC236}">
                <a16:creationId xmlns:a16="http://schemas.microsoft.com/office/drawing/2014/main" id="{4826F289-105C-D048-B0CB-C287E723C75C}"/>
              </a:ext>
            </a:extLst>
          </p:cNvPr>
          <p:cNvSpPr>
            <a:spLocks noGrp="1"/>
          </p:cNvSpPr>
          <p:nvPr>
            <p:ph type="body" sz="quarter" idx="21" hasCustomPrompt="1"/>
          </p:nvPr>
        </p:nvSpPr>
        <p:spPr>
          <a:xfrm>
            <a:off x="473699" y="3361295"/>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hasCustomPrompt="1"/>
          </p:nvPr>
        </p:nvSpPr>
        <p:spPr>
          <a:xfrm>
            <a:off x="1133566" y="3316264"/>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3</a:t>
            </a:r>
          </a:p>
        </p:txBody>
      </p:sp>
      <p:sp>
        <p:nvSpPr>
          <p:cNvPr id="21" name="Text Placeholder 3">
            <a:extLst>
              <a:ext uri="{FF2B5EF4-FFF2-40B4-BE49-F238E27FC236}">
                <a16:creationId xmlns:a16="http://schemas.microsoft.com/office/drawing/2014/main" id="{5BA1A75B-A184-8044-845A-2FF2313180F5}"/>
              </a:ext>
            </a:extLst>
          </p:cNvPr>
          <p:cNvSpPr>
            <a:spLocks noGrp="1"/>
          </p:cNvSpPr>
          <p:nvPr>
            <p:ph type="body" sz="quarter" idx="22" hasCustomPrompt="1"/>
          </p:nvPr>
        </p:nvSpPr>
        <p:spPr>
          <a:xfrm>
            <a:off x="498741" y="4129295"/>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2" name="Text Placeholder 5">
            <a:extLst>
              <a:ext uri="{FF2B5EF4-FFF2-40B4-BE49-F238E27FC236}">
                <a16:creationId xmlns:a16="http://schemas.microsoft.com/office/drawing/2014/main" id="{82504148-10E2-CC4C-9558-2517F1467B27}"/>
              </a:ext>
            </a:extLst>
          </p:cNvPr>
          <p:cNvSpPr>
            <a:spLocks noGrp="1"/>
          </p:cNvSpPr>
          <p:nvPr>
            <p:ph type="body" sz="quarter" idx="18" hasCustomPrompt="1"/>
          </p:nvPr>
        </p:nvSpPr>
        <p:spPr>
          <a:xfrm>
            <a:off x="1133566" y="4077834"/>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4</a:t>
            </a:r>
          </a:p>
        </p:txBody>
      </p:sp>
    </p:spTree>
    <p:extLst>
      <p:ext uri="{BB962C8B-B14F-4D97-AF65-F5344CB8AC3E}">
        <p14:creationId xmlns:p14="http://schemas.microsoft.com/office/powerpoint/2010/main" val="20535946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2.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32" Type="http://schemas.openxmlformats.org/officeDocument/2006/relationships/image" Target="../media/image2.png"/><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4.xml"/><Relationship Id="rId7" Type="http://schemas.openxmlformats.org/officeDocument/2006/relationships/image" Target="../media/image4.png"/><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5.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Title slides</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endParaRPr lang="en-US"/>
          </a:p>
        </p:txBody>
      </p:sp>
    </p:spTree>
    <p:extLst>
      <p:ext uri="{BB962C8B-B14F-4D97-AF65-F5344CB8AC3E}">
        <p14:creationId xmlns:p14="http://schemas.microsoft.com/office/powerpoint/2010/main" val="539651014"/>
      </p:ext>
    </p:extLst>
  </p:cSld>
  <p:clrMap bg1="lt1" tx1="dk1" bg2="lt2" tx2="dk2" accent1="accent1" accent2="accent2" accent3="accent3" accent4="accent4" accent5="accent5" accent6="accent6" hlink="hlink" folHlink="folHlink"/>
  <p:sldLayoutIdLst>
    <p:sldLayoutId id="214748374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EAA7D7B-11E5-4C4F-953D-E132D9D6EE52}"/>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4CC6D01-1976-F444-94AD-07FBA58B1D15}"/>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pic>
        <p:nvPicPr>
          <p:cNvPr id="5" name="Picture 4">
            <a:extLst>
              <a:ext uri="{FF2B5EF4-FFF2-40B4-BE49-F238E27FC236}">
                <a16:creationId xmlns:a16="http://schemas.microsoft.com/office/drawing/2014/main" id="{3E25A61F-B032-3949-A5CF-AB8CF2DC9A91}"/>
              </a:ext>
            </a:extLst>
          </p:cNvPr>
          <p:cNvPicPr>
            <a:picLocks noChangeAspect="1"/>
          </p:cNvPicPr>
          <p:nvPr userDrawn="1"/>
        </p:nvPicPr>
        <p:blipFill rotWithShape="1">
          <a:blip r:embed="rId11" cstate="screen">
            <a:extLst>
              <a:ext uri="{28A0092B-C50C-407E-A947-70E740481C1C}">
                <a14:useLocalDpi xmlns:a14="http://schemas.microsoft.com/office/drawing/2010/main"/>
              </a:ext>
            </a:extLst>
          </a:blip>
          <a:srcRect/>
          <a:stretch/>
        </p:blipFill>
        <p:spPr>
          <a:xfrm>
            <a:off x="0" y="0"/>
            <a:ext cx="9144000" cy="844686"/>
          </a:xfrm>
          <a:prstGeom prst="rect">
            <a:avLst/>
          </a:prstGeom>
        </p:spPr>
      </p:pic>
    </p:spTree>
    <p:extLst>
      <p:ext uri="{BB962C8B-B14F-4D97-AF65-F5344CB8AC3E}">
        <p14:creationId xmlns:p14="http://schemas.microsoft.com/office/powerpoint/2010/main" val="229176640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83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BC0BFB-81D9-734E-878A-9D8B842710CD}"/>
              </a:ext>
            </a:extLst>
          </p:cNvPr>
          <p:cNvPicPr>
            <a:picLocks noChangeAspect="1"/>
          </p:cNvPicPr>
          <p:nvPr userDrawn="1"/>
        </p:nvPicPr>
        <p:blipFill rotWithShape="1">
          <a:blip r:embed="rId32" cstate="screen">
            <a:extLst>
              <a:ext uri="{28A0092B-C50C-407E-A947-70E740481C1C}">
                <a14:useLocalDpi xmlns:a14="http://schemas.microsoft.com/office/drawing/2010/main"/>
              </a:ext>
            </a:extLst>
          </a:blip>
          <a:srcRect/>
          <a:stretch/>
        </p:blipFill>
        <p:spPr>
          <a:xfrm>
            <a:off x="0" y="0"/>
            <a:ext cx="9144000" cy="844686"/>
          </a:xfrm>
          <a:prstGeom prst="rect">
            <a:avLst/>
          </a:prstGeom>
        </p:spPr>
      </p:pic>
      <p:grpSp>
        <p:nvGrpSpPr>
          <p:cNvPr id="3" name="Group 2">
            <a:extLst>
              <a:ext uri="{FF2B5EF4-FFF2-40B4-BE49-F238E27FC236}">
                <a16:creationId xmlns:a16="http://schemas.microsoft.com/office/drawing/2014/main" id="{C190E2F1-D8D0-8959-D8CA-E35A08A8A0E1}"/>
              </a:ext>
            </a:extLst>
          </p:cNvPr>
          <p:cNvGrpSpPr/>
          <p:nvPr userDrawn="1"/>
        </p:nvGrpSpPr>
        <p:grpSpPr>
          <a:xfrm>
            <a:off x="0" y="6550703"/>
            <a:ext cx="9144000" cy="307298"/>
            <a:chOff x="0" y="6550702"/>
            <a:chExt cx="12192000" cy="307298"/>
          </a:xfrm>
        </p:grpSpPr>
        <p:sp>
          <p:nvSpPr>
            <p:cNvPr id="4" name="Rectangle 3">
              <a:extLst>
                <a:ext uri="{FF2B5EF4-FFF2-40B4-BE49-F238E27FC236}">
                  <a16:creationId xmlns:a16="http://schemas.microsoft.com/office/drawing/2014/main" id="{0445D9CF-1B81-4F7F-AF46-B47126385A6A}"/>
                </a:ext>
              </a:extLst>
            </p:cNvPr>
            <p:cNvSpPr/>
            <p:nvPr userDrawn="1"/>
          </p:nvSpPr>
          <p:spPr>
            <a:xfrm>
              <a:off x="0" y="6550702"/>
              <a:ext cx="12192000" cy="307298"/>
            </a:xfrm>
            <a:prstGeom prst="rect">
              <a:avLst/>
            </a:prstGeom>
            <a:solidFill>
              <a:srgbClr val="E1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a:extLst>
                <a:ext uri="{FF2B5EF4-FFF2-40B4-BE49-F238E27FC236}">
                  <a16:creationId xmlns:a16="http://schemas.microsoft.com/office/drawing/2014/main" id="{7F7B2630-D1E5-0183-EB8B-FD46EEC2E871}"/>
                </a:ext>
              </a:extLst>
            </p:cNvPr>
            <p:cNvSpPr txBox="1"/>
            <p:nvPr userDrawn="1"/>
          </p:nvSpPr>
          <p:spPr>
            <a:xfrm>
              <a:off x="9111521" y="6596390"/>
              <a:ext cx="3080479" cy="213585"/>
            </a:xfrm>
            <a:prstGeom prst="rect">
              <a:avLst/>
            </a:prstGeom>
            <a:noFill/>
          </p:spPr>
          <p:txBody>
            <a:bodyPr wrap="square" rtlCol="0">
              <a:spAutoFit/>
            </a:bodyPr>
            <a:lstStyle/>
            <a:p>
              <a:r>
                <a:rPr lang="en-US" sz="788"/>
                <a:t>©Curriculum Associates, LLC    Copying is permitted.</a:t>
              </a:r>
            </a:p>
          </p:txBody>
        </p:sp>
      </p:grpSp>
    </p:spTree>
    <p:extLst>
      <p:ext uri="{BB962C8B-B14F-4D97-AF65-F5344CB8AC3E}">
        <p14:creationId xmlns:p14="http://schemas.microsoft.com/office/powerpoint/2010/main" val="3352438180"/>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29" r:id="rId3"/>
    <p:sldLayoutId id="2147483833" r:id="rId4"/>
    <p:sldLayoutId id="2147483834" r:id="rId5"/>
    <p:sldLayoutId id="2147483850" r:id="rId6"/>
    <p:sldLayoutId id="2147483851" r:id="rId7"/>
    <p:sldLayoutId id="2147483852" r:id="rId8"/>
    <p:sldLayoutId id="2147483853" r:id="rId9"/>
    <p:sldLayoutId id="2147483832" r:id="rId10"/>
    <p:sldLayoutId id="2147483835" r:id="rId11"/>
    <p:sldLayoutId id="2147483797" r:id="rId12"/>
    <p:sldLayoutId id="2147483836" r:id="rId13"/>
    <p:sldLayoutId id="2147483799" r:id="rId14"/>
    <p:sldLayoutId id="2147483816" r:id="rId15"/>
    <p:sldLayoutId id="2147483854" r:id="rId16"/>
    <p:sldLayoutId id="2147483817" r:id="rId17"/>
    <p:sldLayoutId id="2147483859" r:id="rId18"/>
    <p:sldLayoutId id="2147483858" r:id="rId19"/>
    <p:sldLayoutId id="2147483819" r:id="rId20"/>
    <p:sldLayoutId id="2147483818" r:id="rId21"/>
    <p:sldLayoutId id="2147483820" r:id="rId22"/>
    <p:sldLayoutId id="2147483822" r:id="rId23"/>
    <p:sldLayoutId id="2147483839" r:id="rId24"/>
    <p:sldLayoutId id="2147483840" r:id="rId25"/>
    <p:sldLayoutId id="2147483838" r:id="rId26"/>
    <p:sldLayoutId id="2147483803" r:id="rId27"/>
    <p:sldLayoutId id="2147483855" r:id="rId28"/>
    <p:sldLayoutId id="2147483856" r:id="rId29"/>
    <p:sldLayoutId id="2147483857" r:id="rId3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EAA7D7B-11E5-4C4F-953D-E132D9D6EE52}"/>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4CC6D01-1976-F444-94AD-07FBA58B1D15}"/>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sp>
        <p:nvSpPr>
          <p:cNvPr id="9" name="Rectangle 8">
            <a:extLst>
              <a:ext uri="{FF2B5EF4-FFF2-40B4-BE49-F238E27FC236}">
                <a16:creationId xmlns:a16="http://schemas.microsoft.com/office/drawing/2014/main" id="{631D4954-DE8F-034B-8313-98F3EACE40B6}"/>
              </a:ext>
            </a:extLst>
          </p:cNvPr>
          <p:cNvSpPr/>
          <p:nvPr userDrawn="1"/>
        </p:nvSpPr>
        <p:spPr>
          <a:xfrm>
            <a:off x="0" y="274320"/>
            <a:ext cx="274320" cy="56753"/>
          </a:xfrm>
          <a:prstGeom prst="rect">
            <a:avLst/>
          </a:prstGeom>
          <a:solidFill>
            <a:srgbClr val="388ACA"/>
          </a:solidFill>
          <a:ln>
            <a:solidFill>
              <a:srgbClr val="388AC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ectangle 9">
            <a:extLst>
              <a:ext uri="{FF2B5EF4-FFF2-40B4-BE49-F238E27FC236}">
                <a16:creationId xmlns:a16="http://schemas.microsoft.com/office/drawing/2014/main" id="{E1C83721-8056-FD4B-92BC-8C9EF30AC07B}"/>
              </a:ext>
            </a:extLst>
          </p:cNvPr>
          <p:cNvSpPr/>
          <p:nvPr userDrawn="1"/>
        </p:nvSpPr>
        <p:spPr>
          <a:xfrm>
            <a:off x="5181600" y="274320"/>
            <a:ext cx="3962400" cy="54864"/>
          </a:xfrm>
          <a:prstGeom prst="rect">
            <a:avLst/>
          </a:prstGeom>
          <a:solidFill>
            <a:srgbClr val="388ACA"/>
          </a:solidFill>
          <a:ln>
            <a:solidFill>
              <a:srgbClr val="388AC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593911551"/>
      </p:ext>
    </p:extLst>
  </p:cSld>
  <p:clrMap bg1="lt1" tx1="dk1" bg2="lt2" tx2="dk2" accent1="accent1" accent2="accent2" accent3="accent3" accent4="accent4" accent5="accent5" accent6="accent6" hlink="hlink" folHlink="folHlink"/>
  <p:sldLayoutIdLst>
    <p:sldLayoutId id="2147483843" r:id="rId1"/>
  </p:sldLayoutIdLst>
  <p:txStyles>
    <p:titleStyle>
      <a:lvl1pPr algn="l" defTabSz="914400" rtl="0" eaLnBrk="1" latinLnBrk="0" hangingPunct="1">
        <a:lnSpc>
          <a:spcPct val="90000"/>
        </a:lnSpc>
        <a:spcBef>
          <a:spcPct val="0"/>
        </a:spcBef>
        <a:buNone/>
        <a:defRPr sz="2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174F9-8477-B947-8E3B-446168A78238}" type="datetimeFigureOut">
              <a:rPr lang="en-US" smtClean="0"/>
              <a:t>8/4/23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83AEE-070C-7444-A198-04FC5E78BC97}" type="slidenum">
              <a:rPr lang="en-US" smtClean="0"/>
              <a:t>‹#›</a:t>
            </a:fld>
            <a:endParaRPr lang="en-US"/>
          </a:p>
        </p:txBody>
      </p:sp>
      <p:pic>
        <p:nvPicPr>
          <p:cNvPr id="8" name="Picture 7">
            <a:extLst>
              <a:ext uri="{FF2B5EF4-FFF2-40B4-BE49-F238E27FC236}">
                <a16:creationId xmlns:a16="http://schemas.microsoft.com/office/drawing/2014/main" id="{A4ABE77F-7219-C648-872C-810597F0E24A}"/>
              </a:ext>
            </a:extLst>
          </p:cNvPr>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0" y="0"/>
            <a:ext cx="9144000" cy="832817"/>
          </a:xfrm>
          <a:prstGeom prst="rect">
            <a:avLst/>
          </a:prstGeom>
        </p:spPr>
      </p:pic>
      <p:grpSp>
        <p:nvGrpSpPr>
          <p:cNvPr id="9" name="Group 8">
            <a:extLst>
              <a:ext uri="{FF2B5EF4-FFF2-40B4-BE49-F238E27FC236}">
                <a16:creationId xmlns:a16="http://schemas.microsoft.com/office/drawing/2014/main" id="{7C7DB59B-5841-6AD3-CE35-61F859B83B48}"/>
              </a:ext>
            </a:extLst>
          </p:cNvPr>
          <p:cNvGrpSpPr/>
          <p:nvPr userDrawn="1"/>
        </p:nvGrpSpPr>
        <p:grpSpPr>
          <a:xfrm>
            <a:off x="0" y="6550702"/>
            <a:ext cx="9144000" cy="307298"/>
            <a:chOff x="0" y="6550702"/>
            <a:chExt cx="12192000" cy="307298"/>
          </a:xfrm>
        </p:grpSpPr>
        <p:sp>
          <p:nvSpPr>
            <p:cNvPr id="10" name="Rectangle 9">
              <a:extLst>
                <a:ext uri="{FF2B5EF4-FFF2-40B4-BE49-F238E27FC236}">
                  <a16:creationId xmlns:a16="http://schemas.microsoft.com/office/drawing/2014/main" id="{B355ED0F-9AE9-AA86-C0D6-656E37A5001E}"/>
                </a:ext>
              </a:extLst>
            </p:cNvPr>
            <p:cNvSpPr/>
            <p:nvPr userDrawn="1"/>
          </p:nvSpPr>
          <p:spPr>
            <a:xfrm>
              <a:off x="0" y="6550702"/>
              <a:ext cx="12192000" cy="307298"/>
            </a:xfrm>
            <a:prstGeom prst="rect">
              <a:avLst/>
            </a:prstGeom>
            <a:solidFill>
              <a:srgbClr val="E1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a:extLst>
                <a:ext uri="{FF2B5EF4-FFF2-40B4-BE49-F238E27FC236}">
                  <a16:creationId xmlns:a16="http://schemas.microsoft.com/office/drawing/2014/main" id="{66346FCD-6F4E-C551-5BED-26A3828B7370}"/>
                </a:ext>
              </a:extLst>
            </p:cNvPr>
            <p:cNvSpPr txBox="1"/>
            <p:nvPr userDrawn="1"/>
          </p:nvSpPr>
          <p:spPr>
            <a:xfrm>
              <a:off x="9111521" y="6596390"/>
              <a:ext cx="3080479" cy="213585"/>
            </a:xfrm>
            <a:prstGeom prst="rect">
              <a:avLst/>
            </a:prstGeom>
            <a:noFill/>
          </p:spPr>
          <p:txBody>
            <a:bodyPr wrap="square" rtlCol="0">
              <a:spAutoFit/>
            </a:bodyPr>
            <a:lstStyle/>
            <a:p>
              <a:r>
                <a:rPr lang="en-US" sz="788"/>
                <a:t>©Curriculum Associates, LLC    Copying is permitted.</a:t>
              </a:r>
            </a:p>
          </p:txBody>
        </p:sp>
      </p:grpSp>
    </p:spTree>
    <p:extLst>
      <p:ext uri="{BB962C8B-B14F-4D97-AF65-F5344CB8AC3E}">
        <p14:creationId xmlns:p14="http://schemas.microsoft.com/office/powerpoint/2010/main" val="847248068"/>
      </p:ext>
    </p:extLst>
  </p:cSld>
  <p:clrMap bg1="lt1" tx1="dk1" bg2="lt2" tx2="dk2" accent1="accent1" accent2="accent2" accent3="accent3" accent4="accent4" accent5="accent5" accent6="accent6" hlink="hlink" folHlink="folHlink"/>
  <p:sldLayoutIdLst>
    <p:sldLayoutId id="2147483789" r:id="rId1"/>
    <p:sldLayoutId id="2147483788" r:id="rId2"/>
    <p:sldLayoutId id="2147483823" r:id="rId3"/>
    <p:sldLayoutId id="2147483827" r:id="rId4"/>
    <p:sldLayoutId id="2147483841"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91594F-7B3E-07F4-FBE1-F79791D1EE23}"/>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7" name="TextBox 6">
            <a:extLst>
              <a:ext uri="{FF2B5EF4-FFF2-40B4-BE49-F238E27FC236}">
                <a16:creationId xmlns:a16="http://schemas.microsoft.com/office/drawing/2014/main" id="{51399354-F5DC-FD6F-C794-2502CAA25803}"/>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spTree>
    <p:extLst>
      <p:ext uri="{BB962C8B-B14F-4D97-AF65-F5344CB8AC3E}">
        <p14:creationId xmlns:p14="http://schemas.microsoft.com/office/powerpoint/2010/main" val="617952666"/>
      </p:ext>
    </p:extLst>
  </p:cSld>
  <p:clrMap bg1="lt1" tx1="dk1" bg2="lt2" tx2="dk2" accent1="accent1" accent2="accent2" accent3="accent3" accent4="accent4" accent5="accent5" accent6="accent6" hlink="hlink" folHlink="folHlink"/>
  <p:sldLayoutIdLst>
    <p:sldLayoutId id="214748384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0.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0.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1.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2.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9.png"/><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38.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33.png"/><Relationship Id="rId1" Type="http://schemas.openxmlformats.org/officeDocument/2006/relationships/slideLayout" Target="../slideLayouts/slideLayout45.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9.png"/><Relationship Id="rId2" Type="http://schemas.openxmlformats.org/officeDocument/2006/relationships/image" Target="../media/image34.png"/><Relationship Id="rId1" Type="http://schemas.openxmlformats.org/officeDocument/2006/relationships/slideLayout" Target="../slideLayouts/slideLayout44.xml"/><Relationship Id="rId6" Type="http://schemas.openxmlformats.org/officeDocument/2006/relationships/image" Target="../media/image27.png"/><Relationship Id="rId11" Type="http://schemas.openxmlformats.org/officeDocument/2006/relationships/image" Target="../media/image38.png"/><Relationship Id="rId5" Type="http://schemas.openxmlformats.org/officeDocument/2006/relationships/image" Target="../media/image26.png"/><Relationship Id="rId10" Type="http://schemas.openxmlformats.org/officeDocument/2006/relationships/image" Target="../media/image37.png"/><Relationship Id="rId4" Type="http://schemas.openxmlformats.org/officeDocument/2006/relationships/image" Target="../media/image25.png"/><Relationship Id="rId9" Type="http://schemas.openxmlformats.org/officeDocument/2006/relationships/image" Target="../media/image36.png"/><Relationship Id="rId14" Type="http://schemas.openxmlformats.org/officeDocument/2006/relationships/image" Target="../media/image41.png"/></Relationships>
</file>

<file path=ppt/slides/_rels/slide2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3.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14.xml"/><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5.xml"/><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6.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7.xml"/><Relationship Id="rId1" Type="http://schemas.openxmlformats.org/officeDocument/2006/relationships/slideLayout" Target="../slideLayouts/slideLayout47.xml"/></Relationships>
</file>

<file path=ppt/slides/_rels/slide2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9.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0.xml"/><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EB539E-83EA-B790-7445-CDEC9ECA8631}"/>
              </a:ext>
            </a:extLst>
          </p:cNvPr>
          <p:cNvSpPr>
            <a:spLocks noGrp="1"/>
          </p:cNvSpPr>
          <p:nvPr>
            <p:ph type="body" sz="quarter" idx="10"/>
          </p:nvPr>
        </p:nvSpPr>
        <p:spPr/>
        <p:txBody>
          <a:bodyPr/>
          <a:lstStyle/>
          <a:p>
            <a:r>
              <a:rPr lang="en-US"/>
              <a:t>SESSION 2</a:t>
            </a:r>
          </a:p>
          <a:p>
            <a:endParaRPr lang="en-US"/>
          </a:p>
        </p:txBody>
      </p:sp>
      <p:sp>
        <p:nvSpPr>
          <p:cNvPr id="3" name="Text Placeholder 2">
            <a:extLst>
              <a:ext uri="{FF2B5EF4-FFF2-40B4-BE49-F238E27FC236}">
                <a16:creationId xmlns:a16="http://schemas.microsoft.com/office/drawing/2014/main" id="{DD75A235-6C1E-F934-E8EE-9995CC49EBE0}"/>
              </a:ext>
            </a:extLst>
          </p:cNvPr>
          <p:cNvSpPr>
            <a:spLocks noGrp="1"/>
          </p:cNvSpPr>
          <p:nvPr>
            <p:ph type="body" sz="quarter" idx="17"/>
          </p:nvPr>
        </p:nvSpPr>
        <p:spPr/>
        <p:txBody>
          <a:bodyPr/>
          <a:lstStyle/>
          <a:p>
            <a:r>
              <a:rPr lang="en-US"/>
              <a:t>Develop</a:t>
            </a:r>
          </a:p>
          <a:p>
            <a:endParaRPr lang="en-US"/>
          </a:p>
        </p:txBody>
      </p:sp>
      <p:sp>
        <p:nvSpPr>
          <p:cNvPr id="4" name="Text Placeholder 3">
            <a:extLst>
              <a:ext uri="{FF2B5EF4-FFF2-40B4-BE49-F238E27FC236}">
                <a16:creationId xmlns:a16="http://schemas.microsoft.com/office/drawing/2014/main" id="{59E0835D-6498-C1E5-5C74-1F21859A7F82}"/>
              </a:ext>
            </a:extLst>
          </p:cNvPr>
          <p:cNvSpPr>
            <a:spLocks noGrp="1"/>
          </p:cNvSpPr>
          <p:nvPr>
            <p:ph type="body" sz="quarter" idx="11"/>
          </p:nvPr>
        </p:nvSpPr>
        <p:spPr/>
        <p:txBody>
          <a:bodyPr/>
          <a:lstStyle/>
          <a:p>
            <a:r>
              <a:rPr lang="en-US"/>
              <a:t>Comparing Multi-Digit Numbers</a:t>
            </a:r>
          </a:p>
          <a:p>
            <a:endParaRPr lang="en-US"/>
          </a:p>
        </p:txBody>
      </p:sp>
      <p:sp>
        <p:nvSpPr>
          <p:cNvPr id="5" name="Text Placeholder 4">
            <a:extLst>
              <a:ext uri="{FF2B5EF4-FFF2-40B4-BE49-F238E27FC236}">
                <a16:creationId xmlns:a16="http://schemas.microsoft.com/office/drawing/2014/main" id="{5B3F4CA6-8050-6471-9505-D4E59365C75B}"/>
              </a:ext>
            </a:extLst>
          </p:cNvPr>
          <p:cNvSpPr>
            <a:spLocks noGrp="1"/>
          </p:cNvSpPr>
          <p:nvPr>
            <p:ph type="body" sz="quarter" idx="16"/>
          </p:nvPr>
        </p:nvSpPr>
        <p:spPr>
          <a:xfrm>
            <a:off x="912849" y="3342185"/>
            <a:ext cx="6420493" cy="646331"/>
          </a:xfrm>
        </p:spPr>
        <p:txBody>
          <a:bodyPr/>
          <a:lstStyle/>
          <a:p>
            <a:r>
              <a:rPr lang="en-US" b="1"/>
              <a:t>Learning Target</a:t>
            </a:r>
          </a:p>
          <a:p>
            <a:r>
              <a:rPr lang="en-US"/>
              <a:t>Compare multi-digit numbers.</a:t>
            </a:r>
          </a:p>
        </p:txBody>
      </p:sp>
      <p:sp>
        <p:nvSpPr>
          <p:cNvPr id="6" name="Text Placeholder 5">
            <a:extLst>
              <a:ext uri="{FF2B5EF4-FFF2-40B4-BE49-F238E27FC236}">
                <a16:creationId xmlns:a16="http://schemas.microsoft.com/office/drawing/2014/main" id="{EBDC1FAE-1776-9FF7-EAB5-114F480E61A3}"/>
              </a:ext>
            </a:extLst>
          </p:cNvPr>
          <p:cNvSpPr>
            <a:spLocks noGrp="1"/>
          </p:cNvSpPr>
          <p:nvPr>
            <p:ph type="body" sz="quarter" idx="15"/>
          </p:nvPr>
        </p:nvSpPr>
        <p:spPr/>
        <p:txBody>
          <a:bodyPr/>
          <a:lstStyle/>
          <a:p>
            <a:r>
              <a:rPr lang="en-US"/>
              <a:t>LESSON 2 • Compare Whole Numbers</a:t>
            </a:r>
          </a:p>
          <a:p>
            <a:endParaRPr lang="en-US"/>
          </a:p>
        </p:txBody>
      </p:sp>
    </p:spTree>
    <p:extLst>
      <p:ext uri="{BB962C8B-B14F-4D97-AF65-F5344CB8AC3E}">
        <p14:creationId xmlns:p14="http://schemas.microsoft.com/office/powerpoint/2010/main" val="336676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Placeholder 23" descr="Connect It">
            <a:extLst>
              <a:ext uri="{FF2B5EF4-FFF2-40B4-BE49-F238E27FC236}">
                <a16:creationId xmlns:a16="http://schemas.microsoft.com/office/drawing/2014/main" id="{F4DECB4D-5F9B-6B42-A9DA-7D292F450265}"/>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11" name="Text Placeholder 10">
            <a:extLst>
              <a:ext uri="{FF2B5EF4-FFF2-40B4-BE49-F238E27FC236}">
                <a16:creationId xmlns:a16="http://schemas.microsoft.com/office/drawing/2014/main" id="{2C253022-D0C2-8F46-A385-A32F5E91BCB5}"/>
              </a:ext>
            </a:extLst>
          </p:cNvPr>
          <p:cNvSpPr>
            <a:spLocks noGrp="1"/>
          </p:cNvSpPr>
          <p:nvPr>
            <p:ph type="body" sz="quarter" idx="13"/>
          </p:nvPr>
        </p:nvSpPr>
        <p:spPr/>
        <p:txBody>
          <a:bodyPr/>
          <a:lstStyle/>
          <a:p>
            <a:r>
              <a:rPr lang="en-US"/>
              <a:t>Make connections and explain your thinking</a:t>
            </a:r>
          </a:p>
        </p:txBody>
      </p:sp>
      <p:pic>
        <p:nvPicPr>
          <p:cNvPr id="26" name="Picture Placeholder 25" descr="one">
            <a:extLst>
              <a:ext uri="{FF2B5EF4-FFF2-40B4-BE49-F238E27FC236}">
                <a16:creationId xmlns:a16="http://schemas.microsoft.com/office/drawing/2014/main" id="{5CE0D150-6981-F642-96DF-2DED6427931C}"/>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
        <p:nvSpPr>
          <p:cNvPr id="10" name="Content Placeholder 9">
            <a:extLst>
              <a:ext uri="{FF2B5EF4-FFF2-40B4-BE49-F238E27FC236}">
                <a16:creationId xmlns:a16="http://schemas.microsoft.com/office/drawing/2014/main" id="{D462344D-DBD6-8943-A98F-215D7EFEE7A5}"/>
              </a:ext>
            </a:extLst>
          </p:cNvPr>
          <p:cNvSpPr>
            <a:spLocks noGrp="1"/>
          </p:cNvSpPr>
          <p:nvPr>
            <p:ph sz="quarter" idx="10"/>
          </p:nvPr>
        </p:nvSpPr>
        <p:spPr/>
        <p:txBody>
          <a:bodyPr/>
          <a:lstStyle/>
          <a:p>
            <a:r>
              <a:rPr lang="en-US"/>
              <a:t>Write the numbers 23,643 and 23,987 so that they line up by place. Explain how to line </a:t>
            </a:r>
            <a:br>
              <a:rPr lang="en-US"/>
            </a:br>
            <a:r>
              <a:rPr lang="en-US"/>
              <a:t>them up.</a:t>
            </a:r>
          </a:p>
          <a:p>
            <a:endParaRPr lang="en-US"/>
          </a:p>
        </p:txBody>
      </p:sp>
      <p:pic>
        <p:nvPicPr>
          <p:cNvPr id="28" name="Picture Placeholder 27" descr="two">
            <a:extLst>
              <a:ext uri="{FF2B5EF4-FFF2-40B4-BE49-F238E27FC236}">
                <a16:creationId xmlns:a16="http://schemas.microsoft.com/office/drawing/2014/main" id="{721A293C-DAAA-F341-A161-73462564DF41}"/>
              </a:ext>
            </a:extLst>
          </p:cNvPr>
          <p:cNvPicPr>
            <a:picLocks noGrp="1" noChangeAspect="1"/>
          </p:cNvPicPr>
          <p:nvPr>
            <p:ph type="pic" sz="quarter" idx="16"/>
          </p:nvPr>
        </p:nvPicPr>
        <p:blipFill>
          <a:blip r:embed="rId5" cstate="screen">
            <a:extLst>
              <a:ext uri="{28A0092B-C50C-407E-A947-70E740481C1C}">
                <a14:useLocalDpi xmlns:a14="http://schemas.microsoft.com/office/drawing/2010/main"/>
              </a:ext>
            </a:extLst>
          </a:blip>
          <a:srcRect/>
          <a:stretch>
            <a:fillRect/>
          </a:stretch>
        </p:blipFill>
        <p:spPr>
          <a:xfrm>
            <a:off x="187693" y="2819902"/>
            <a:ext cx="393700" cy="368300"/>
          </a:xfrm>
        </p:spPr>
      </p:pic>
      <p:sp>
        <p:nvSpPr>
          <p:cNvPr id="15" name="Content Placeholder 14">
            <a:extLst>
              <a:ext uri="{FF2B5EF4-FFF2-40B4-BE49-F238E27FC236}">
                <a16:creationId xmlns:a16="http://schemas.microsoft.com/office/drawing/2014/main" id="{9683E5F0-69C7-8E4C-8FD1-6C4C651FF91E}"/>
              </a:ext>
            </a:extLst>
          </p:cNvPr>
          <p:cNvSpPr>
            <a:spLocks noGrp="1"/>
          </p:cNvSpPr>
          <p:nvPr>
            <p:ph sz="quarter" idx="17"/>
          </p:nvPr>
        </p:nvSpPr>
        <p:spPr>
          <a:xfrm>
            <a:off x="665497" y="2828884"/>
            <a:ext cx="5486400" cy="846631"/>
          </a:xfrm>
        </p:spPr>
        <p:txBody>
          <a:bodyPr/>
          <a:lstStyle/>
          <a:p>
            <a:r>
              <a:rPr lang="en-US"/>
              <a:t>In what place-value position do you begin comparing the two numbers?</a:t>
            </a:r>
          </a:p>
          <a:p>
            <a:endParaRPr lang="en-US"/>
          </a:p>
        </p:txBody>
      </p:sp>
      <p:pic>
        <p:nvPicPr>
          <p:cNvPr id="30" name="Picture Placeholder 29" descr="three">
            <a:extLst>
              <a:ext uri="{FF2B5EF4-FFF2-40B4-BE49-F238E27FC236}">
                <a16:creationId xmlns:a16="http://schemas.microsoft.com/office/drawing/2014/main" id="{DFEF323A-95A2-3F47-AB84-C0B01737C141}"/>
              </a:ext>
            </a:extLst>
          </p:cNvPr>
          <p:cNvPicPr>
            <a:picLocks noGrp="1" noChangeAspect="1"/>
          </p:cNvPicPr>
          <p:nvPr>
            <p:ph type="pic" sz="quarter" idx="18"/>
          </p:nvPr>
        </p:nvPicPr>
        <p:blipFill>
          <a:blip r:embed="rId6" cstate="screen">
            <a:extLst>
              <a:ext uri="{28A0092B-C50C-407E-A947-70E740481C1C}">
                <a14:useLocalDpi xmlns:a14="http://schemas.microsoft.com/office/drawing/2010/main"/>
              </a:ext>
            </a:extLst>
          </a:blip>
          <a:srcRect/>
          <a:stretch>
            <a:fillRect/>
          </a:stretch>
        </p:blipFill>
        <p:spPr>
          <a:xfrm>
            <a:off x="187693" y="4982728"/>
            <a:ext cx="393700" cy="368300"/>
          </a:xfrm>
        </p:spPr>
      </p:pic>
      <p:sp>
        <p:nvSpPr>
          <p:cNvPr id="17" name="Content Placeholder 16">
            <a:extLst>
              <a:ext uri="{FF2B5EF4-FFF2-40B4-BE49-F238E27FC236}">
                <a16:creationId xmlns:a16="http://schemas.microsoft.com/office/drawing/2014/main" id="{582BD207-6B8E-4B49-BDA0-915F23A14E26}"/>
              </a:ext>
            </a:extLst>
          </p:cNvPr>
          <p:cNvSpPr>
            <a:spLocks noGrp="1"/>
          </p:cNvSpPr>
          <p:nvPr>
            <p:ph sz="quarter" idx="19"/>
          </p:nvPr>
        </p:nvSpPr>
        <p:spPr>
          <a:xfrm>
            <a:off x="665497" y="4991710"/>
            <a:ext cx="5486400" cy="846631"/>
          </a:xfrm>
        </p:spPr>
        <p:txBody>
          <a:bodyPr/>
          <a:lstStyle/>
          <a:p>
            <a:r>
              <a:rPr lang="en-US"/>
              <a:t>What is the first place in which the numbers</a:t>
            </a:r>
          </a:p>
          <a:p>
            <a:pPr>
              <a:lnSpc>
                <a:spcPct val="150000"/>
              </a:lnSpc>
            </a:pPr>
            <a:r>
              <a:rPr lang="en-US"/>
              <a:t>are different? </a:t>
            </a:r>
          </a:p>
          <a:p>
            <a:endParaRPr lang="en-US"/>
          </a:p>
        </p:txBody>
      </p:sp>
      <p:pic>
        <p:nvPicPr>
          <p:cNvPr id="3" name="Picture 2">
            <a:extLst>
              <a:ext uri="{FF2B5EF4-FFF2-40B4-BE49-F238E27FC236}">
                <a16:creationId xmlns:a16="http://schemas.microsoft.com/office/drawing/2014/main" id="{4A367503-A852-D84B-B0BB-51A79324FED7}"/>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2253371" y="5658314"/>
            <a:ext cx="2247900" cy="101600"/>
          </a:xfrm>
          <a:prstGeom prst="rect">
            <a:avLst/>
          </a:prstGeom>
        </p:spPr>
      </p:pic>
      <p:sp>
        <p:nvSpPr>
          <p:cNvPr id="22" name="Text Placeholder 21">
            <a:extLst>
              <a:ext uri="{FF2B5EF4-FFF2-40B4-BE49-F238E27FC236}">
                <a16:creationId xmlns:a16="http://schemas.microsoft.com/office/drawing/2014/main" id="{3C4C4F68-DD8B-3C44-A3ED-4779B83D31D5}"/>
              </a:ext>
            </a:extLst>
          </p:cNvPr>
          <p:cNvSpPr>
            <a:spLocks noGrp="1"/>
          </p:cNvSpPr>
          <p:nvPr>
            <p:ph type="body" sz="quarter" idx="24"/>
          </p:nvPr>
        </p:nvSpPr>
        <p:spPr/>
        <p:txBody>
          <a:bodyPr/>
          <a:lstStyle/>
          <a:p>
            <a:r>
              <a:rPr lang="en-US"/>
              <a:t>23</a:t>
            </a:r>
          </a:p>
        </p:txBody>
      </p:sp>
    </p:spTree>
    <p:extLst>
      <p:ext uri="{BB962C8B-B14F-4D97-AF65-F5344CB8AC3E}">
        <p14:creationId xmlns:p14="http://schemas.microsoft.com/office/powerpoint/2010/main" val="236004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Connect It">
            <a:extLst>
              <a:ext uri="{FF2B5EF4-FFF2-40B4-BE49-F238E27FC236}">
                <a16:creationId xmlns:a16="http://schemas.microsoft.com/office/drawing/2014/main" id="{D32023E1-EF4E-1E4B-B659-A17F631BF81C}"/>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3BC2E290-DA10-C848-88F3-DD8E61969A68}"/>
              </a:ext>
            </a:extLst>
          </p:cNvPr>
          <p:cNvSpPr>
            <a:spLocks noGrp="1"/>
          </p:cNvSpPr>
          <p:nvPr>
            <p:ph type="body" sz="quarter" idx="13"/>
          </p:nvPr>
        </p:nvSpPr>
        <p:spPr/>
        <p:txBody>
          <a:bodyPr/>
          <a:lstStyle/>
          <a:p>
            <a:r>
              <a:rPr lang="en-US"/>
              <a:t>Make connections and explain your thinking</a:t>
            </a:r>
          </a:p>
        </p:txBody>
      </p:sp>
      <p:pic>
        <p:nvPicPr>
          <p:cNvPr id="18" name="Picture Placeholder 17" descr="four">
            <a:extLst>
              <a:ext uri="{FF2B5EF4-FFF2-40B4-BE49-F238E27FC236}">
                <a16:creationId xmlns:a16="http://schemas.microsoft.com/office/drawing/2014/main" id="{BFB2AAC2-C47E-C64A-85B0-6E16DCEB1782}"/>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
        <p:nvSpPr>
          <p:cNvPr id="5" name="Content Placeholder 4">
            <a:extLst>
              <a:ext uri="{FF2B5EF4-FFF2-40B4-BE49-F238E27FC236}">
                <a16:creationId xmlns:a16="http://schemas.microsoft.com/office/drawing/2014/main" id="{EC44F9E5-72D3-2241-B802-C87D5E8F70DE}"/>
              </a:ext>
            </a:extLst>
          </p:cNvPr>
          <p:cNvSpPr>
            <a:spLocks noGrp="1"/>
          </p:cNvSpPr>
          <p:nvPr>
            <p:ph sz="quarter" idx="10"/>
          </p:nvPr>
        </p:nvSpPr>
        <p:spPr/>
        <p:txBody>
          <a:bodyPr/>
          <a:lstStyle/>
          <a:p>
            <a:r>
              <a:rPr lang="en-US"/>
              <a:t>Explain how to compare the numbers. Then write the comparison using &gt; or &lt;. Tell which game had fewer fans.</a:t>
            </a:r>
          </a:p>
          <a:p>
            <a:endParaRPr lang="en-US"/>
          </a:p>
        </p:txBody>
      </p:sp>
      <p:sp>
        <p:nvSpPr>
          <p:cNvPr id="14" name="Text Placeholder 13">
            <a:extLst>
              <a:ext uri="{FF2B5EF4-FFF2-40B4-BE49-F238E27FC236}">
                <a16:creationId xmlns:a16="http://schemas.microsoft.com/office/drawing/2014/main" id="{4E44B842-B36E-D74E-BB22-C841A62F1997}"/>
              </a:ext>
            </a:extLst>
          </p:cNvPr>
          <p:cNvSpPr>
            <a:spLocks noGrp="1"/>
          </p:cNvSpPr>
          <p:nvPr>
            <p:ph type="body" sz="quarter" idx="24"/>
          </p:nvPr>
        </p:nvSpPr>
        <p:spPr/>
        <p:txBody>
          <a:bodyPr/>
          <a:lstStyle/>
          <a:p>
            <a:r>
              <a:rPr lang="en-US"/>
              <a:t>23</a:t>
            </a:r>
          </a:p>
        </p:txBody>
      </p:sp>
    </p:spTree>
    <p:extLst>
      <p:ext uri="{BB962C8B-B14F-4D97-AF65-F5344CB8AC3E}">
        <p14:creationId xmlns:p14="http://schemas.microsoft.com/office/powerpoint/2010/main" val="2070282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Placeholder 22" descr="Connect It">
            <a:extLst>
              <a:ext uri="{FF2B5EF4-FFF2-40B4-BE49-F238E27FC236}">
                <a16:creationId xmlns:a16="http://schemas.microsoft.com/office/drawing/2014/main" id="{5817CB64-B422-DF41-BA30-200091C8B928}"/>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16" name="Text Placeholder 15">
            <a:extLst>
              <a:ext uri="{FF2B5EF4-FFF2-40B4-BE49-F238E27FC236}">
                <a16:creationId xmlns:a16="http://schemas.microsoft.com/office/drawing/2014/main" id="{1375BF98-0ABF-3A40-A87D-D692C317D3D8}"/>
              </a:ext>
            </a:extLst>
          </p:cNvPr>
          <p:cNvSpPr>
            <a:spLocks noGrp="1"/>
          </p:cNvSpPr>
          <p:nvPr>
            <p:ph type="body" sz="quarter" idx="13"/>
          </p:nvPr>
        </p:nvSpPr>
        <p:spPr/>
        <p:txBody>
          <a:bodyPr/>
          <a:lstStyle/>
          <a:p>
            <a:r>
              <a:rPr lang="en-US"/>
              <a:t>Reflect on what you have learned</a:t>
            </a:r>
          </a:p>
        </p:txBody>
      </p:sp>
      <p:pic>
        <p:nvPicPr>
          <p:cNvPr id="25" name="Picture Placeholder 24" descr="five">
            <a:extLst>
              <a:ext uri="{FF2B5EF4-FFF2-40B4-BE49-F238E27FC236}">
                <a16:creationId xmlns:a16="http://schemas.microsoft.com/office/drawing/2014/main" id="{95A18147-8397-0C44-BCE0-D3D38E968965}"/>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t="2093" b="2093"/>
          <a:stretch>
            <a:fillRect/>
          </a:stretch>
        </p:blipFill>
        <p:spPr/>
      </p:pic>
      <p:pic>
        <p:nvPicPr>
          <p:cNvPr id="27" name="Picture Placeholder 26" descr="Reflect">
            <a:extLst>
              <a:ext uri="{FF2B5EF4-FFF2-40B4-BE49-F238E27FC236}">
                <a16:creationId xmlns:a16="http://schemas.microsoft.com/office/drawing/2014/main" id="{3B7B052D-0E1C-9549-81DA-F62627C99493}"/>
              </a:ext>
            </a:extLst>
          </p:cNvPr>
          <p:cNvPicPr>
            <a:picLocks noGrp="1" noChangeAspect="1"/>
          </p:cNvPicPr>
          <p:nvPr>
            <p:ph type="pic" sz="quarter" idx="16"/>
          </p:nvPr>
        </p:nvPicPr>
        <p:blipFill>
          <a:blip r:embed="rId5" cstate="screen">
            <a:extLst>
              <a:ext uri="{28A0092B-C50C-407E-A947-70E740481C1C}">
                <a14:useLocalDpi xmlns:a14="http://schemas.microsoft.com/office/drawing/2010/main"/>
              </a:ext>
            </a:extLst>
          </a:blip>
          <a:srcRect/>
          <a:stretch>
            <a:fillRect/>
          </a:stretch>
        </p:blipFill>
        <p:spPr/>
      </p:pic>
      <p:sp>
        <p:nvSpPr>
          <p:cNvPr id="15" name="Content Placeholder 14">
            <a:extLst>
              <a:ext uri="{FF2B5EF4-FFF2-40B4-BE49-F238E27FC236}">
                <a16:creationId xmlns:a16="http://schemas.microsoft.com/office/drawing/2014/main" id="{B919F8A1-34A2-2347-A806-AFF565BC8E9D}"/>
              </a:ext>
            </a:extLst>
          </p:cNvPr>
          <p:cNvSpPr>
            <a:spLocks noGrp="1"/>
          </p:cNvSpPr>
          <p:nvPr>
            <p:ph sz="quarter" idx="10"/>
          </p:nvPr>
        </p:nvSpPr>
        <p:spPr/>
        <p:txBody>
          <a:bodyPr/>
          <a:lstStyle/>
          <a:p>
            <a:r>
              <a:rPr lang="en-US"/>
              <a:t>Look back at your </a:t>
            </a:r>
            <a:r>
              <a:rPr lang="en-US" b="1">
                <a:solidFill>
                  <a:srgbClr val="E67226"/>
                </a:solidFill>
              </a:rPr>
              <a:t>Try It</a:t>
            </a:r>
            <a:r>
              <a:rPr lang="en-US"/>
              <a:t>, strategies by classmates, and </a:t>
            </a:r>
            <a:r>
              <a:rPr lang="en-US" b="1">
                <a:solidFill>
                  <a:srgbClr val="E67226"/>
                </a:solidFill>
              </a:rPr>
              <a:t>Model Its</a:t>
            </a:r>
            <a:r>
              <a:rPr lang="en-US"/>
              <a:t>. Which models or strategies do you like best for comparing</a:t>
            </a:r>
            <a:br>
              <a:rPr lang="en-US"/>
            </a:br>
            <a:r>
              <a:rPr lang="en-US"/>
              <a:t>multi-digit numbers? Explain.</a:t>
            </a:r>
          </a:p>
        </p:txBody>
      </p:sp>
      <p:sp>
        <p:nvSpPr>
          <p:cNvPr id="21" name="Text Placeholder 20">
            <a:extLst>
              <a:ext uri="{FF2B5EF4-FFF2-40B4-BE49-F238E27FC236}">
                <a16:creationId xmlns:a16="http://schemas.microsoft.com/office/drawing/2014/main" id="{8C6D31D3-741E-724A-9A39-B983D7455F21}"/>
              </a:ext>
            </a:extLst>
          </p:cNvPr>
          <p:cNvSpPr>
            <a:spLocks noGrp="1"/>
          </p:cNvSpPr>
          <p:nvPr>
            <p:ph type="body" sz="quarter" idx="18"/>
          </p:nvPr>
        </p:nvSpPr>
        <p:spPr/>
        <p:txBody>
          <a:bodyPr/>
          <a:lstStyle/>
          <a:p>
            <a:r>
              <a:rPr lang="en-US"/>
              <a:t>23</a:t>
            </a:r>
          </a:p>
        </p:txBody>
      </p:sp>
    </p:spTree>
    <p:extLst>
      <p:ext uri="{BB962C8B-B14F-4D97-AF65-F5344CB8AC3E}">
        <p14:creationId xmlns:p14="http://schemas.microsoft.com/office/powerpoint/2010/main" val="166880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Apply It">
            <a:extLst>
              <a:ext uri="{FF2B5EF4-FFF2-40B4-BE49-F238E27FC236}">
                <a16:creationId xmlns:a16="http://schemas.microsoft.com/office/drawing/2014/main" id="{A6B42770-71AF-9040-B785-914388222A2F}"/>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p:pic>
      <p:sp>
        <p:nvSpPr>
          <p:cNvPr id="10" name="Text Placeholder 9">
            <a:extLst>
              <a:ext uri="{FF2B5EF4-FFF2-40B4-BE49-F238E27FC236}">
                <a16:creationId xmlns:a16="http://schemas.microsoft.com/office/drawing/2014/main" id="{0247B4D8-5067-2C40-AA1C-B0ABBD315484}"/>
              </a:ext>
            </a:extLst>
          </p:cNvPr>
          <p:cNvSpPr>
            <a:spLocks noGrp="1"/>
          </p:cNvSpPr>
          <p:nvPr>
            <p:ph type="body" sz="quarter" idx="13"/>
          </p:nvPr>
        </p:nvSpPr>
        <p:spPr/>
        <p:txBody>
          <a:bodyPr/>
          <a:lstStyle/>
          <a:p>
            <a:r>
              <a:rPr lang="en-US"/>
              <a:t>Apply your thinking to a new problem</a:t>
            </a:r>
          </a:p>
        </p:txBody>
      </p:sp>
      <p:pic>
        <p:nvPicPr>
          <p:cNvPr id="18" name="Picture Placeholder 17" descr="six">
            <a:extLst>
              <a:ext uri="{FF2B5EF4-FFF2-40B4-BE49-F238E27FC236}">
                <a16:creationId xmlns:a16="http://schemas.microsoft.com/office/drawing/2014/main" id="{303C1279-EA2F-FC44-9232-8AED30475C68}"/>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t="4601" b="4601"/>
          <a:stretch>
            <a:fillRect/>
          </a:stretch>
        </p:blipFill>
        <p:spPr/>
      </p:pic>
      <p:sp>
        <p:nvSpPr>
          <p:cNvPr id="9" name="Content Placeholder 8">
            <a:extLst>
              <a:ext uri="{FF2B5EF4-FFF2-40B4-BE49-F238E27FC236}">
                <a16:creationId xmlns:a16="http://schemas.microsoft.com/office/drawing/2014/main" id="{6267A85D-B593-BA42-AC96-DFDD336473AA}"/>
              </a:ext>
            </a:extLst>
          </p:cNvPr>
          <p:cNvSpPr>
            <a:spLocks noGrp="1"/>
          </p:cNvSpPr>
          <p:nvPr>
            <p:ph sz="quarter" idx="10"/>
          </p:nvPr>
        </p:nvSpPr>
        <p:spPr/>
        <p:txBody>
          <a:bodyPr/>
          <a:lstStyle/>
          <a:p>
            <a:r>
              <a:rPr lang="en-US"/>
              <a:t>There are two macaw parrots at a bird sanctuary. Zeke has a mass of 1,382 grams, and Tao has a mass of 819 grams. Which bird</a:t>
            </a:r>
            <a:br>
              <a:rPr lang="en-US"/>
            </a:br>
            <a:r>
              <a:rPr lang="en-US"/>
              <a:t>has a greater mass? Use &gt;, &lt;, or = to write a comparison. Show your work.</a:t>
            </a:r>
          </a:p>
          <a:p>
            <a:endParaRPr lang="en-US"/>
          </a:p>
        </p:txBody>
      </p:sp>
      <p:sp>
        <p:nvSpPr>
          <p:cNvPr id="25" name="Content Placeholder 7">
            <a:extLst>
              <a:ext uri="{FF2B5EF4-FFF2-40B4-BE49-F238E27FC236}">
                <a16:creationId xmlns:a16="http://schemas.microsoft.com/office/drawing/2014/main" id="{6EC20D72-3BED-6A45-B7EF-D5BB9589E34B}"/>
              </a:ext>
            </a:extLst>
          </p:cNvPr>
          <p:cNvSpPr txBox="1">
            <a:spLocks/>
          </p:cNvSpPr>
          <p:nvPr/>
        </p:nvSpPr>
        <p:spPr>
          <a:xfrm>
            <a:off x="665496" y="5992900"/>
            <a:ext cx="6221557" cy="377825"/>
          </a:xfrm>
          <a:prstGeom prst="rect">
            <a:avLst/>
          </a:prstGeom>
        </p:spPr>
        <p:txBody>
          <a:bodyPr>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1" u="none" strike="noStrike" kern="1200" cap="none" spc="0" normalizeH="0" baseline="0" noProof="0">
                <a:ln>
                  <a:noFill/>
                </a:ln>
                <a:solidFill>
                  <a:srgbClr val="18558E"/>
                </a:solidFill>
                <a:effectLst/>
                <a:uLnTx/>
                <a:uFillTx/>
                <a:latin typeface="Arial" panose="020B0604020202020204" pitchFamily="34" charset="0"/>
                <a:ea typeface="+mn-ea"/>
                <a:cs typeface="Arial" panose="020B0604020202020204" pitchFamily="34" charset="0"/>
              </a:rPr>
              <a:t>Solution</a:t>
            </a:r>
          </a:p>
        </p:txBody>
      </p:sp>
      <p:pic>
        <p:nvPicPr>
          <p:cNvPr id="26" name="Picture 8">
            <a:extLst>
              <a:ext uri="{FF2B5EF4-FFF2-40B4-BE49-F238E27FC236}">
                <a16:creationId xmlns:a16="http://schemas.microsoft.com/office/drawing/2014/main" id="{6E52E22B-5C40-CC42-850F-B049A165412E}"/>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774825" y="6254131"/>
            <a:ext cx="4343400" cy="101600"/>
          </a:xfrm>
          <a:prstGeom prst="rect">
            <a:avLst/>
          </a:prstGeom>
        </p:spPr>
      </p:pic>
      <p:sp>
        <p:nvSpPr>
          <p:cNvPr id="14" name="Text Placeholder 13">
            <a:extLst>
              <a:ext uri="{FF2B5EF4-FFF2-40B4-BE49-F238E27FC236}">
                <a16:creationId xmlns:a16="http://schemas.microsoft.com/office/drawing/2014/main" id="{84C1D9E0-8C7E-404A-B3A7-549E887E8335}"/>
              </a:ext>
            </a:extLst>
          </p:cNvPr>
          <p:cNvSpPr>
            <a:spLocks noGrp="1"/>
          </p:cNvSpPr>
          <p:nvPr>
            <p:ph type="body" sz="quarter" idx="17"/>
          </p:nvPr>
        </p:nvSpPr>
        <p:spPr/>
        <p:txBody>
          <a:bodyPr/>
          <a:lstStyle/>
          <a:p>
            <a:r>
              <a:rPr lang="en-US"/>
              <a:t>24</a:t>
            </a:r>
          </a:p>
        </p:txBody>
      </p:sp>
    </p:spTree>
    <p:extLst>
      <p:ext uri="{BB962C8B-B14F-4D97-AF65-F5344CB8AC3E}">
        <p14:creationId xmlns:p14="http://schemas.microsoft.com/office/powerpoint/2010/main" val="321652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pply It">
            <a:extLst>
              <a:ext uri="{FF2B5EF4-FFF2-40B4-BE49-F238E27FC236}">
                <a16:creationId xmlns:a16="http://schemas.microsoft.com/office/drawing/2014/main" id="{3D9B74E6-A011-554C-A790-C2DB0B51308E}"/>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8F3E9681-8388-304A-BF96-1B15E60202C2}"/>
              </a:ext>
            </a:extLst>
          </p:cNvPr>
          <p:cNvSpPr>
            <a:spLocks noGrp="1"/>
          </p:cNvSpPr>
          <p:nvPr>
            <p:ph type="body" sz="quarter" idx="13"/>
          </p:nvPr>
        </p:nvSpPr>
        <p:spPr/>
        <p:txBody>
          <a:bodyPr/>
          <a:lstStyle/>
          <a:p>
            <a:r>
              <a:rPr lang="en-US"/>
              <a:t>Apply your thinking to a new problem</a:t>
            </a:r>
          </a:p>
        </p:txBody>
      </p:sp>
      <p:pic>
        <p:nvPicPr>
          <p:cNvPr id="11" name="Picture Placeholder 10" descr="seven">
            <a:extLst>
              <a:ext uri="{FF2B5EF4-FFF2-40B4-BE49-F238E27FC236}">
                <a16:creationId xmlns:a16="http://schemas.microsoft.com/office/drawing/2014/main" id="{E33102B4-D6AD-0A4E-A47C-3664999CF4B8}"/>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t="3226" b="3226"/>
          <a:stretch>
            <a:fillRect/>
          </a:stretch>
        </p:blipFill>
        <p:spPr/>
      </p:pic>
      <p:sp>
        <p:nvSpPr>
          <p:cNvPr id="5" name="Content Placeholder 4">
            <a:extLst>
              <a:ext uri="{FF2B5EF4-FFF2-40B4-BE49-F238E27FC236}">
                <a16:creationId xmlns:a16="http://schemas.microsoft.com/office/drawing/2014/main" id="{E09CE15F-3192-F94A-9257-81A091C5D0FF}"/>
              </a:ext>
            </a:extLst>
          </p:cNvPr>
          <p:cNvSpPr>
            <a:spLocks noGrp="1"/>
          </p:cNvSpPr>
          <p:nvPr>
            <p:ph sz="quarter" idx="10"/>
          </p:nvPr>
        </p:nvSpPr>
        <p:spPr/>
        <p:txBody>
          <a:bodyPr/>
          <a:lstStyle/>
          <a:p>
            <a:r>
              <a:rPr lang="en-US"/>
              <a:t>Write the symbol that makes the statement true. Show your work.</a:t>
            </a:r>
          </a:p>
          <a:p>
            <a:endParaRPr lang="en-US"/>
          </a:p>
          <a:p>
            <a:pPr>
              <a:tabLst>
                <a:tab pos="285750" algn="l"/>
              </a:tabLst>
            </a:pPr>
            <a:r>
              <a:rPr lang="en-US"/>
              <a:t>	91,146          908,043</a:t>
            </a:r>
          </a:p>
          <a:p>
            <a:endParaRPr lang="en-US"/>
          </a:p>
        </p:txBody>
      </p:sp>
      <p:sp>
        <p:nvSpPr>
          <p:cNvPr id="14" name="Oval 13">
            <a:extLst>
              <a:ext uri="{FF2B5EF4-FFF2-40B4-BE49-F238E27FC236}">
                <a16:creationId xmlns:a16="http://schemas.microsoft.com/office/drawing/2014/main" id="{5E0D4D41-CAF5-D542-A095-E541626FE4A1}"/>
              </a:ext>
              <a:ext uri="{C183D7F6-B498-43B3-948B-1728B52AA6E4}">
                <adec:decorative xmlns:adec="http://schemas.microsoft.com/office/drawing/2017/decorative" val="1"/>
              </a:ext>
            </a:extLst>
          </p:cNvPr>
          <p:cNvSpPr/>
          <p:nvPr/>
        </p:nvSpPr>
        <p:spPr>
          <a:xfrm>
            <a:off x="1903099" y="1789124"/>
            <a:ext cx="528559" cy="528559"/>
          </a:xfrm>
          <a:prstGeom prst="ellipse">
            <a:avLst/>
          </a:prstGeom>
          <a:noFill/>
          <a:ln w="19050">
            <a:solidFill>
              <a:srgbClr val="A4C0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BFD9D4CA-17F2-8B48-952E-1AD93BD64DD1}"/>
              </a:ext>
            </a:extLst>
          </p:cNvPr>
          <p:cNvSpPr>
            <a:spLocks noGrp="1"/>
          </p:cNvSpPr>
          <p:nvPr>
            <p:ph type="body" sz="quarter" idx="17"/>
          </p:nvPr>
        </p:nvSpPr>
        <p:spPr/>
        <p:txBody>
          <a:bodyPr/>
          <a:lstStyle/>
          <a:p>
            <a:r>
              <a:rPr lang="en-US"/>
              <a:t>24</a:t>
            </a:r>
          </a:p>
        </p:txBody>
      </p:sp>
    </p:spTree>
    <p:extLst>
      <p:ext uri="{BB962C8B-B14F-4D97-AF65-F5344CB8AC3E}">
        <p14:creationId xmlns:p14="http://schemas.microsoft.com/office/powerpoint/2010/main" val="2525250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6505B57E-275C-8043-8B73-701EF7E31154}"/>
              </a:ext>
            </a:extLst>
          </p:cNvPr>
          <p:cNvSpPr>
            <a:spLocks noGrp="1"/>
          </p:cNvSpPr>
          <p:nvPr>
            <p:ph type="body" sz="quarter" idx="12"/>
          </p:nvPr>
        </p:nvSpPr>
        <p:spPr/>
        <p:txBody>
          <a:bodyPr/>
          <a:lstStyle/>
          <a:p>
            <a:r>
              <a:rPr lang="en-US"/>
              <a:t>Close: Exit Ticket</a:t>
            </a:r>
          </a:p>
        </p:txBody>
      </p:sp>
      <p:pic>
        <p:nvPicPr>
          <p:cNvPr id="24" name="Picture Placeholder 23" descr="eight">
            <a:extLst>
              <a:ext uri="{FF2B5EF4-FFF2-40B4-BE49-F238E27FC236}">
                <a16:creationId xmlns:a16="http://schemas.microsoft.com/office/drawing/2014/main" id="{ED707804-9929-6B43-A26B-AD061A26A77F}"/>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t="3226" b="3226"/>
          <a:stretch>
            <a:fillRect/>
          </a:stretch>
        </p:blipFill>
        <p:spPr/>
      </p:pic>
      <p:sp>
        <p:nvSpPr>
          <p:cNvPr id="8" name="Content Placeholder 7">
            <a:extLst>
              <a:ext uri="{FF2B5EF4-FFF2-40B4-BE49-F238E27FC236}">
                <a16:creationId xmlns:a16="http://schemas.microsoft.com/office/drawing/2014/main" id="{228CE5E7-2BC7-B040-9C25-9D14E43AD8C8}"/>
              </a:ext>
            </a:extLst>
          </p:cNvPr>
          <p:cNvSpPr>
            <a:spLocks noGrp="1"/>
          </p:cNvSpPr>
          <p:nvPr>
            <p:ph sz="quarter" idx="10"/>
          </p:nvPr>
        </p:nvSpPr>
        <p:spPr/>
        <p:txBody>
          <a:bodyPr/>
          <a:lstStyle/>
          <a:p>
            <a:r>
              <a:rPr lang="en-US"/>
              <a:t>Which statements correctly compare two numbers? Choose all the correct answers.</a:t>
            </a:r>
          </a:p>
          <a:p>
            <a:endParaRPr lang="en-US"/>
          </a:p>
        </p:txBody>
      </p:sp>
      <p:pic>
        <p:nvPicPr>
          <p:cNvPr id="26" name="Picture Placeholder 25" descr="A">
            <a:extLst>
              <a:ext uri="{FF2B5EF4-FFF2-40B4-BE49-F238E27FC236}">
                <a16:creationId xmlns:a16="http://schemas.microsoft.com/office/drawing/2014/main" id="{7CC96453-9B1B-E041-B079-8B60B4BD12F4}"/>
              </a:ext>
            </a:extLst>
          </p:cNvPr>
          <p:cNvPicPr>
            <a:picLocks noGrp="1" noChangeAspect="1"/>
          </p:cNvPicPr>
          <p:nvPr>
            <p:ph type="pic" sz="quarter" idx="16"/>
          </p:nvPr>
        </p:nvPicPr>
        <p:blipFill>
          <a:blip r:embed="rId4" cstate="screen">
            <a:extLst>
              <a:ext uri="{28A0092B-C50C-407E-A947-70E740481C1C}">
                <a14:useLocalDpi xmlns:a14="http://schemas.microsoft.com/office/drawing/2010/main"/>
              </a:ext>
            </a:extLst>
          </a:blip>
          <a:srcRect/>
          <a:stretch>
            <a:fillRect/>
          </a:stretch>
        </p:blipFill>
        <p:spPr>
          <a:xfrm>
            <a:off x="665497" y="1907367"/>
            <a:ext cx="227455" cy="223512"/>
          </a:xfrm>
        </p:spPr>
      </p:pic>
      <p:sp>
        <p:nvSpPr>
          <p:cNvPr id="15" name="Text Placeholder 14">
            <a:extLst>
              <a:ext uri="{FF2B5EF4-FFF2-40B4-BE49-F238E27FC236}">
                <a16:creationId xmlns:a16="http://schemas.microsoft.com/office/drawing/2014/main" id="{1AE62795-ABD9-D24A-9B79-8D56F64EDFE3}"/>
              </a:ext>
            </a:extLst>
          </p:cNvPr>
          <p:cNvSpPr>
            <a:spLocks noGrp="1"/>
          </p:cNvSpPr>
          <p:nvPr>
            <p:ph type="body" sz="quarter" idx="20"/>
          </p:nvPr>
        </p:nvSpPr>
        <p:spPr>
          <a:xfrm>
            <a:off x="1112838" y="1826197"/>
            <a:ext cx="4572000" cy="388937"/>
          </a:xfrm>
        </p:spPr>
        <p:txBody>
          <a:bodyPr/>
          <a:lstStyle/>
          <a:p>
            <a:r>
              <a:rPr lang="en-US"/>
              <a:t>37,046 &gt; 37,064</a:t>
            </a:r>
          </a:p>
          <a:p>
            <a:endParaRPr lang="en-US"/>
          </a:p>
        </p:txBody>
      </p:sp>
      <p:pic>
        <p:nvPicPr>
          <p:cNvPr id="28" name="Picture Placeholder 27" descr="B">
            <a:extLst>
              <a:ext uri="{FF2B5EF4-FFF2-40B4-BE49-F238E27FC236}">
                <a16:creationId xmlns:a16="http://schemas.microsoft.com/office/drawing/2014/main" id="{86328DA9-5862-6D4E-BF66-334ADF16D02C}"/>
              </a:ext>
            </a:extLst>
          </p:cNvPr>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xfrm>
            <a:off x="665497" y="2405817"/>
            <a:ext cx="227455" cy="223512"/>
          </a:xfrm>
        </p:spPr>
      </p:pic>
      <p:sp>
        <p:nvSpPr>
          <p:cNvPr id="16" name="Text Placeholder 15">
            <a:extLst>
              <a:ext uri="{FF2B5EF4-FFF2-40B4-BE49-F238E27FC236}">
                <a16:creationId xmlns:a16="http://schemas.microsoft.com/office/drawing/2014/main" id="{81D2C71C-0B5C-784A-A229-90C288A7A892}"/>
              </a:ext>
            </a:extLst>
          </p:cNvPr>
          <p:cNvSpPr>
            <a:spLocks noGrp="1"/>
          </p:cNvSpPr>
          <p:nvPr>
            <p:ph type="body" sz="quarter" idx="21"/>
          </p:nvPr>
        </p:nvSpPr>
        <p:spPr>
          <a:xfrm>
            <a:off x="1112838" y="2333326"/>
            <a:ext cx="4572000" cy="388937"/>
          </a:xfrm>
        </p:spPr>
        <p:txBody>
          <a:bodyPr/>
          <a:lstStyle/>
          <a:p>
            <a:r>
              <a:rPr lang="en-US"/>
              <a:t>37,064 &lt; 37,046</a:t>
            </a:r>
          </a:p>
          <a:p>
            <a:endParaRPr lang="en-US"/>
          </a:p>
        </p:txBody>
      </p:sp>
      <p:pic>
        <p:nvPicPr>
          <p:cNvPr id="30" name="Picture Placeholder 29" descr="C">
            <a:extLst>
              <a:ext uri="{FF2B5EF4-FFF2-40B4-BE49-F238E27FC236}">
                <a16:creationId xmlns:a16="http://schemas.microsoft.com/office/drawing/2014/main" id="{F37A91D3-7032-4F48-BD71-10BD2430D7AC}"/>
              </a:ext>
            </a:extLst>
          </p:cNvPr>
          <p:cNvPicPr>
            <a:picLocks noGrp="1" noChangeAspect="1"/>
          </p:cNvPicPr>
          <p:nvPr>
            <p:ph type="pic" sz="quarter" idx="18"/>
          </p:nvPr>
        </p:nvPicPr>
        <p:blipFill>
          <a:blip r:embed="rId6" cstate="screen">
            <a:extLst>
              <a:ext uri="{28A0092B-C50C-407E-A947-70E740481C1C}">
                <a14:useLocalDpi xmlns:a14="http://schemas.microsoft.com/office/drawing/2010/main"/>
              </a:ext>
            </a:extLst>
          </a:blip>
          <a:srcRect/>
          <a:stretch>
            <a:fillRect/>
          </a:stretch>
        </p:blipFill>
        <p:spPr>
          <a:xfrm>
            <a:off x="665496" y="2919577"/>
            <a:ext cx="227455" cy="223512"/>
          </a:xfrm>
        </p:spPr>
      </p:pic>
      <p:sp>
        <p:nvSpPr>
          <p:cNvPr id="17" name="Text Placeholder 16">
            <a:extLst>
              <a:ext uri="{FF2B5EF4-FFF2-40B4-BE49-F238E27FC236}">
                <a16:creationId xmlns:a16="http://schemas.microsoft.com/office/drawing/2014/main" id="{AB34D9ED-0B43-EC4F-A5D9-D5B6525BB3E6}"/>
              </a:ext>
            </a:extLst>
          </p:cNvPr>
          <p:cNvSpPr>
            <a:spLocks noGrp="1"/>
          </p:cNvSpPr>
          <p:nvPr>
            <p:ph type="body" sz="quarter" idx="22"/>
          </p:nvPr>
        </p:nvSpPr>
        <p:spPr>
          <a:xfrm>
            <a:off x="1112838" y="2846185"/>
            <a:ext cx="4572000" cy="388937"/>
          </a:xfrm>
        </p:spPr>
        <p:txBody>
          <a:bodyPr/>
          <a:lstStyle/>
          <a:p>
            <a:r>
              <a:rPr lang="en-US"/>
              <a:t>37,046 &lt; 37,064</a:t>
            </a:r>
          </a:p>
          <a:p>
            <a:endParaRPr lang="en-US"/>
          </a:p>
        </p:txBody>
      </p:sp>
      <p:pic>
        <p:nvPicPr>
          <p:cNvPr id="32" name="Picture Placeholder 31" descr="D">
            <a:extLst>
              <a:ext uri="{FF2B5EF4-FFF2-40B4-BE49-F238E27FC236}">
                <a16:creationId xmlns:a16="http://schemas.microsoft.com/office/drawing/2014/main" id="{465B4E56-53F0-D544-8057-71B722840D46}"/>
              </a:ext>
            </a:extLst>
          </p:cNvPr>
          <p:cNvPicPr>
            <a:picLocks noGrp="1" noChangeAspect="1"/>
          </p:cNvPicPr>
          <p:nvPr>
            <p:ph type="pic" sz="quarter" idx="19"/>
          </p:nvPr>
        </p:nvPicPr>
        <p:blipFill>
          <a:blip r:embed="rId7" cstate="screen">
            <a:extLst>
              <a:ext uri="{28A0092B-C50C-407E-A947-70E740481C1C}">
                <a14:useLocalDpi xmlns:a14="http://schemas.microsoft.com/office/drawing/2010/main"/>
              </a:ext>
            </a:extLst>
          </a:blip>
          <a:srcRect/>
          <a:stretch>
            <a:fillRect/>
          </a:stretch>
        </p:blipFill>
        <p:spPr>
          <a:xfrm>
            <a:off x="665495" y="3452258"/>
            <a:ext cx="227455" cy="223512"/>
          </a:xfrm>
        </p:spPr>
      </p:pic>
      <p:sp>
        <p:nvSpPr>
          <p:cNvPr id="18" name="Text Placeholder 17">
            <a:extLst>
              <a:ext uri="{FF2B5EF4-FFF2-40B4-BE49-F238E27FC236}">
                <a16:creationId xmlns:a16="http://schemas.microsoft.com/office/drawing/2014/main" id="{973DF5B3-E5E3-8C48-8DC9-15A3C8446DB3}"/>
              </a:ext>
            </a:extLst>
          </p:cNvPr>
          <p:cNvSpPr>
            <a:spLocks noGrp="1"/>
          </p:cNvSpPr>
          <p:nvPr>
            <p:ph type="body" sz="quarter" idx="23"/>
          </p:nvPr>
        </p:nvSpPr>
        <p:spPr>
          <a:xfrm>
            <a:off x="1112838" y="3387367"/>
            <a:ext cx="4572000" cy="388937"/>
          </a:xfrm>
        </p:spPr>
        <p:txBody>
          <a:bodyPr/>
          <a:lstStyle/>
          <a:p>
            <a:r>
              <a:rPr lang="en-US"/>
              <a:t>37,064 &gt; 37,046</a:t>
            </a:r>
          </a:p>
          <a:p>
            <a:endParaRPr lang="en-US"/>
          </a:p>
        </p:txBody>
      </p:sp>
      <p:pic>
        <p:nvPicPr>
          <p:cNvPr id="34" name="Picture Placeholder 33" descr="E">
            <a:extLst>
              <a:ext uri="{FF2B5EF4-FFF2-40B4-BE49-F238E27FC236}">
                <a16:creationId xmlns:a16="http://schemas.microsoft.com/office/drawing/2014/main" id="{F9E0A149-D0F1-2440-90D2-00281F0929AB}"/>
              </a:ext>
            </a:extLst>
          </p:cNvPr>
          <p:cNvPicPr>
            <a:picLocks noGrp="1" noChangeAspect="1"/>
          </p:cNvPicPr>
          <p:nvPr>
            <p:ph type="pic" sz="quarter" idx="24"/>
          </p:nvPr>
        </p:nvPicPr>
        <p:blipFill>
          <a:blip r:embed="rId8" cstate="screen">
            <a:extLst>
              <a:ext uri="{28A0092B-C50C-407E-A947-70E740481C1C}">
                <a14:useLocalDpi xmlns:a14="http://schemas.microsoft.com/office/drawing/2010/main"/>
              </a:ext>
            </a:extLst>
          </a:blip>
          <a:srcRect t="3164" b="3164"/>
          <a:stretch>
            <a:fillRect/>
          </a:stretch>
        </p:blipFill>
        <p:spPr>
          <a:xfrm>
            <a:off x="665495" y="3994239"/>
            <a:ext cx="227455" cy="223512"/>
          </a:xfrm>
        </p:spPr>
      </p:pic>
      <p:sp>
        <p:nvSpPr>
          <p:cNvPr id="20" name="Text Placeholder 19">
            <a:extLst>
              <a:ext uri="{FF2B5EF4-FFF2-40B4-BE49-F238E27FC236}">
                <a16:creationId xmlns:a16="http://schemas.microsoft.com/office/drawing/2014/main" id="{CEDB19A9-2211-D84B-88DC-0B68A28ED996}"/>
              </a:ext>
            </a:extLst>
          </p:cNvPr>
          <p:cNvSpPr>
            <a:spLocks noGrp="1"/>
          </p:cNvSpPr>
          <p:nvPr>
            <p:ph type="body" sz="quarter" idx="25"/>
          </p:nvPr>
        </p:nvSpPr>
        <p:spPr>
          <a:xfrm>
            <a:off x="1112838" y="3929348"/>
            <a:ext cx="4572000" cy="388937"/>
          </a:xfrm>
        </p:spPr>
        <p:txBody>
          <a:bodyPr/>
          <a:lstStyle/>
          <a:p>
            <a:r>
              <a:rPr lang="en-US"/>
              <a:t>37,064 = 37,046</a:t>
            </a:r>
          </a:p>
          <a:p>
            <a:endParaRPr lang="en-US"/>
          </a:p>
        </p:txBody>
      </p:sp>
      <p:sp>
        <p:nvSpPr>
          <p:cNvPr id="22" name="Text Placeholder 21">
            <a:extLst>
              <a:ext uri="{FF2B5EF4-FFF2-40B4-BE49-F238E27FC236}">
                <a16:creationId xmlns:a16="http://schemas.microsoft.com/office/drawing/2014/main" id="{D796F572-8102-9A47-AC88-D817BA660636}"/>
              </a:ext>
            </a:extLst>
          </p:cNvPr>
          <p:cNvSpPr>
            <a:spLocks noGrp="1"/>
          </p:cNvSpPr>
          <p:nvPr>
            <p:ph type="body" sz="quarter" idx="30"/>
          </p:nvPr>
        </p:nvSpPr>
        <p:spPr/>
        <p:txBody>
          <a:bodyPr/>
          <a:lstStyle/>
          <a:p>
            <a:r>
              <a:rPr lang="en-US"/>
              <a:t>24</a:t>
            </a:r>
          </a:p>
        </p:txBody>
      </p:sp>
    </p:spTree>
    <p:extLst>
      <p:ext uri="{BB962C8B-B14F-4D97-AF65-F5344CB8AC3E}">
        <p14:creationId xmlns:p14="http://schemas.microsoft.com/office/powerpoint/2010/main" val="2367976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F73AA68-3C7E-AD4D-B547-50EC56203EEB}"/>
              </a:ext>
            </a:extLst>
          </p:cNvPr>
          <p:cNvSpPr>
            <a:spLocks noGrp="1"/>
          </p:cNvSpPr>
          <p:nvPr>
            <p:ph type="body" sz="quarter" idx="12"/>
          </p:nvPr>
        </p:nvSpPr>
        <p:spPr/>
        <p:txBody>
          <a:bodyPr/>
          <a:lstStyle/>
          <a:p>
            <a:r>
              <a:rPr lang="en-US"/>
              <a:t>Practice</a:t>
            </a:r>
          </a:p>
        </p:txBody>
      </p:sp>
      <p:sp>
        <p:nvSpPr>
          <p:cNvPr id="19" name="Text Placeholder 18">
            <a:extLst>
              <a:ext uri="{FF2B5EF4-FFF2-40B4-BE49-F238E27FC236}">
                <a16:creationId xmlns:a16="http://schemas.microsoft.com/office/drawing/2014/main" id="{78767BB3-0C46-4D4B-A431-10211BB3FB16}"/>
              </a:ext>
            </a:extLst>
          </p:cNvPr>
          <p:cNvSpPr>
            <a:spLocks noGrp="1"/>
          </p:cNvSpPr>
          <p:nvPr>
            <p:ph type="body" sz="quarter" idx="13"/>
          </p:nvPr>
        </p:nvSpPr>
        <p:spPr>
          <a:xfrm>
            <a:off x="228600" y="1057526"/>
            <a:ext cx="8255000" cy="4625822"/>
          </a:xfrm>
        </p:spPr>
        <p:txBody>
          <a:bodyPr/>
          <a:lstStyle/>
          <a:p>
            <a:r>
              <a:rPr lang="en-US"/>
              <a:t>EXAMPLE</a:t>
            </a:r>
          </a:p>
          <a:p>
            <a:r>
              <a:rPr lang="en-US" b="0">
                <a:solidFill>
                  <a:schemeClr val="tx1"/>
                </a:solidFill>
              </a:rPr>
              <a:t>Amina flies an airplane 30,825 feet high on one flight. </a:t>
            </a:r>
          </a:p>
          <a:p>
            <a:r>
              <a:rPr lang="en-US" b="0">
                <a:solidFill>
                  <a:schemeClr val="tx1"/>
                </a:solidFill>
              </a:rPr>
              <a:t>She flies 30,750 feet high on another flight. </a:t>
            </a:r>
          </a:p>
          <a:p>
            <a:r>
              <a:rPr lang="en-US" b="0">
                <a:solidFill>
                  <a:schemeClr val="tx1"/>
                </a:solidFill>
              </a:rPr>
              <a:t>Compare how high Amina flies on the two flights.</a:t>
            </a:r>
          </a:p>
        </p:txBody>
      </p:sp>
      <p:graphicFrame>
        <p:nvGraphicFramePr>
          <p:cNvPr id="26" name="Table 25">
            <a:extLst>
              <a:ext uri="{FF2B5EF4-FFF2-40B4-BE49-F238E27FC236}">
                <a16:creationId xmlns:a16="http://schemas.microsoft.com/office/drawing/2014/main" id="{4E030304-6019-3846-A7CB-B15E269C1A53}"/>
              </a:ext>
            </a:extLst>
          </p:cNvPr>
          <p:cNvGraphicFramePr>
            <a:graphicFrameLocks noGrp="1"/>
          </p:cNvGraphicFramePr>
          <p:nvPr>
            <p:extLst>
              <p:ext uri="{D42A27DB-BD31-4B8C-83A1-F6EECF244321}">
                <p14:modId xmlns:p14="http://schemas.microsoft.com/office/powerpoint/2010/main" val="716960290"/>
              </p:ext>
            </p:extLst>
          </p:nvPr>
        </p:nvGraphicFramePr>
        <p:xfrm>
          <a:off x="413149" y="2750906"/>
          <a:ext cx="7897730" cy="1506027"/>
        </p:xfrm>
        <a:graphic>
          <a:graphicData uri="http://schemas.openxmlformats.org/drawingml/2006/table">
            <a:tbl>
              <a:tblPr firstRow="1" bandRow="1"/>
              <a:tblGrid>
                <a:gridCol w="1577608">
                  <a:extLst>
                    <a:ext uri="{9D8B030D-6E8A-4147-A177-3AD203B41FA5}">
                      <a16:colId xmlns:a16="http://schemas.microsoft.com/office/drawing/2014/main" val="909908552"/>
                    </a:ext>
                  </a:extLst>
                </a:gridCol>
                <a:gridCol w="1501496">
                  <a:extLst>
                    <a:ext uri="{9D8B030D-6E8A-4147-A177-3AD203B41FA5}">
                      <a16:colId xmlns:a16="http://schemas.microsoft.com/office/drawing/2014/main" val="13359302"/>
                    </a:ext>
                  </a:extLst>
                </a:gridCol>
                <a:gridCol w="1479200">
                  <a:extLst>
                    <a:ext uri="{9D8B030D-6E8A-4147-A177-3AD203B41FA5}">
                      <a16:colId xmlns:a16="http://schemas.microsoft.com/office/drawing/2014/main" val="2205566906"/>
                    </a:ext>
                  </a:extLst>
                </a:gridCol>
                <a:gridCol w="1309292">
                  <a:extLst>
                    <a:ext uri="{9D8B030D-6E8A-4147-A177-3AD203B41FA5}">
                      <a16:colId xmlns:a16="http://schemas.microsoft.com/office/drawing/2014/main" val="2999472091"/>
                    </a:ext>
                  </a:extLst>
                </a:gridCol>
                <a:gridCol w="1019449">
                  <a:extLst>
                    <a:ext uri="{9D8B030D-6E8A-4147-A177-3AD203B41FA5}">
                      <a16:colId xmlns:a16="http://schemas.microsoft.com/office/drawing/2014/main" val="1014504174"/>
                    </a:ext>
                  </a:extLst>
                </a:gridCol>
                <a:gridCol w="1010685">
                  <a:extLst>
                    <a:ext uri="{9D8B030D-6E8A-4147-A177-3AD203B41FA5}">
                      <a16:colId xmlns:a16="http://schemas.microsoft.com/office/drawing/2014/main" val="4117680168"/>
                    </a:ext>
                  </a:extLst>
                </a:gridCol>
              </a:tblGrid>
              <a:tr h="713147">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Hundred Thousands</a:t>
                      </a:r>
                    </a:p>
                  </a:txBody>
                  <a:tcPr anchor="ctr">
                    <a:lnL w="38100"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Ten</a:t>
                      </a:r>
                    </a:p>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Thousands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Thousands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Hundreds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Tens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1800" b="1" i="0">
                          <a:solidFill>
                            <a:schemeClr val="tx1"/>
                          </a:solidFill>
                          <a:latin typeface="Arial" panose="020B0604020202020204" pitchFamily="34" charset="0"/>
                          <a:cs typeface="Arial" panose="020B0604020202020204" pitchFamily="34" charset="0"/>
                        </a:rPr>
                        <a:t>Ones</a:t>
                      </a:r>
                    </a:p>
                  </a:txBody>
                  <a:tcPr anchor="ctr">
                    <a:lnL w="19050" cap="flat" cmpd="sng" algn="ctr">
                      <a:solidFill>
                        <a:srgbClr val="96B5E0"/>
                      </a:solidFill>
                      <a:prstDash val="solid"/>
                      <a:round/>
                      <a:headEnd type="none" w="med" len="med"/>
                      <a:tailEnd type="none" w="med" len="med"/>
                    </a:lnL>
                    <a:lnR w="38100" cap="flat" cmpd="sng" algn="ctr">
                      <a:solidFill>
                        <a:srgbClr val="478FCC"/>
                      </a:solidFill>
                      <a:prstDash val="solid"/>
                      <a:round/>
                      <a:headEnd type="none" w="med" len="med"/>
                      <a:tailEnd type="none" w="med" len="med"/>
                    </a:lnR>
                    <a:lnT w="38100"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extLst>
                  <a:ext uri="{0D108BD9-81ED-4DB2-BD59-A6C34878D82A}">
                    <a16:rowId xmlns:a16="http://schemas.microsoft.com/office/drawing/2014/main" val="1398686184"/>
                  </a:ext>
                </a:extLst>
              </a:tr>
              <a:tr h="396440">
                <a:tc>
                  <a:txBody>
                    <a:bodyPr/>
                    <a:lstStyle/>
                    <a:p>
                      <a:pPr algn="ctr">
                        <a:lnSpc>
                          <a:spcPct val="100000"/>
                        </a:lnSpc>
                        <a:spcBef>
                          <a:spcPts val="0"/>
                        </a:spcBef>
                        <a:spcAft>
                          <a:spcPts val="0"/>
                        </a:spcAft>
                      </a:pPr>
                      <a:endParaRPr lang="en-US" sz="1800" b="1" i="0">
                        <a:solidFill>
                          <a:srgbClr val="EE1C34"/>
                        </a:solidFill>
                        <a:latin typeface="Arial" panose="020B0604020202020204" pitchFamily="34" charset="0"/>
                        <a:cs typeface="Arial" panose="020B0604020202020204" pitchFamily="34" charset="0"/>
                      </a:endParaRPr>
                    </a:p>
                  </a:txBody>
                  <a:tcPr anchor="ctr">
                    <a:lnL w="38100"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EE1C34"/>
                          </a:solidFill>
                          <a:latin typeface="Arial" panose="020B0604020202020204" pitchFamily="34" charset="0"/>
                          <a:cs typeface="Arial" panose="020B0604020202020204" pitchFamily="34" charset="0"/>
                        </a:rPr>
                        <a:t>3</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EE1C34"/>
                          </a:solidFill>
                          <a:latin typeface="Arial" panose="020B0604020202020204" pitchFamily="34" charset="0"/>
                          <a:cs typeface="Arial" panose="020B0604020202020204" pitchFamily="34" charset="0"/>
                        </a:rPr>
                        <a:t>0</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0071BC"/>
                          </a:solidFill>
                          <a:latin typeface="Arial" panose="020B0604020202020204" pitchFamily="34" charset="0"/>
                          <a:cs typeface="Arial" panose="020B0604020202020204" pitchFamily="34" charset="0"/>
                        </a:rPr>
                        <a:t>8</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0" i="0">
                          <a:solidFill>
                            <a:schemeClr val="tx1"/>
                          </a:solidFill>
                          <a:latin typeface="Arial" panose="020B0604020202020204" pitchFamily="34" charset="0"/>
                          <a:cs typeface="Arial" panose="020B0604020202020204" pitchFamily="34" charset="0"/>
                        </a:rPr>
                        <a:t>2</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0" i="0">
                          <a:solidFill>
                            <a:schemeClr val="tx1"/>
                          </a:solidFill>
                          <a:latin typeface="Arial" panose="020B0604020202020204" pitchFamily="34" charset="0"/>
                          <a:cs typeface="Arial" panose="020B0604020202020204" pitchFamily="34" charset="0"/>
                        </a:rPr>
                        <a:t>5</a:t>
                      </a:r>
                    </a:p>
                  </a:txBody>
                  <a:tcPr anchor="ctr">
                    <a:lnL w="19050" cap="flat" cmpd="sng" algn="ctr">
                      <a:solidFill>
                        <a:srgbClr val="96B5E0"/>
                      </a:solidFill>
                      <a:prstDash val="solid"/>
                      <a:round/>
                      <a:headEnd type="none" w="med" len="med"/>
                      <a:tailEnd type="none" w="med" len="med"/>
                    </a:lnL>
                    <a:lnR w="38100"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5894428"/>
                  </a:ext>
                </a:extLst>
              </a:tr>
              <a:tr h="396440">
                <a:tc>
                  <a:txBody>
                    <a:bodyPr/>
                    <a:lstStyle/>
                    <a:p>
                      <a:pPr algn="ctr">
                        <a:lnSpc>
                          <a:spcPct val="100000"/>
                        </a:lnSpc>
                        <a:spcBef>
                          <a:spcPts val="0"/>
                        </a:spcBef>
                        <a:spcAft>
                          <a:spcPts val="0"/>
                        </a:spcAft>
                      </a:pPr>
                      <a:endParaRPr lang="en-US" sz="1800" b="1" i="0">
                        <a:solidFill>
                          <a:srgbClr val="EE1C34"/>
                        </a:solidFill>
                        <a:latin typeface="Arial" panose="020B0604020202020204" pitchFamily="34" charset="0"/>
                        <a:cs typeface="Arial" panose="020B0604020202020204" pitchFamily="34" charset="0"/>
                      </a:endParaRPr>
                    </a:p>
                  </a:txBody>
                  <a:tcPr anchor="ctr">
                    <a:lnL w="38100"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EE1C34"/>
                          </a:solidFill>
                          <a:latin typeface="Arial" panose="020B0604020202020204" pitchFamily="34" charset="0"/>
                          <a:cs typeface="Arial" panose="020B0604020202020204" pitchFamily="34" charset="0"/>
                        </a:rPr>
                        <a:t>3</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EE1C34"/>
                          </a:solidFill>
                          <a:latin typeface="Arial" panose="020B0604020202020204" pitchFamily="34" charset="0"/>
                          <a:cs typeface="Arial" panose="020B0604020202020204" pitchFamily="34" charset="0"/>
                        </a:rPr>
                        <a:t>0</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1" i="0">
                          <a:solidFill>
                            <a:srgbClr val="0071BC"/>
                          </a:solidFill>
                          <a:latin typeface="Arial" panose="020B0604020202020204" pitchFamily="34" charset="0"/>
                          <a:cs typeface="Arial" panose="020B0604020202020204" pitchFamily="34" charset="0"/>
                        </a:rPr>
                        <a:t>7</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0" i="0">
                          <a:solidFill>
                            <a:schemeClr val="tx1"/>
                          </a:solidFill>
                          <a:latin typeface="Arial" panose="020B0604020202020204" pitchFamily="34" charset="0"/>
                          <a:cs typeface="Arial" panose="020B0604020202020204" pitchFamily="34" charset="0"/>
                        </a:rPr>
                        <a:t>5</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1800" b="0" i="0">
                          <a:solidFill>
                            <a:schemeClr val="tx1"/>
                          </a:solidFill>
                          <a:latin typeface="Arial" panose="020B0604020202020204" pitchFamily="34" charset="0"/>
                          <a:cs typeface="Arial" panose="020B0604020202020204" pitchFamily="34" charset="0"/>
                        </a:rPr>
                        <a:t>0</a:t>
                      </a:r>
                    </a:p>
                  </a:txBody>
                  <a:tcPr anchor="ctr">
                    <a:lnL w="19050" cap="flat" cmpd="sng" algn="ctr">
                      <a:solidFill>
                        <a:srgbClr val="96B5E0"/>
                      </a:solidFill>
                      <a:prstDash val="solid"/>
                      <a:round/>
                      <a:headEnd type="none" w="med" len="med"/>
                      <a:tailEnd type="none" w="med" len="med"/>
                    </a:lnL>
                    <a:lnR w="38100"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478FC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7969740"/>
                  </a:ext>
                </a:extLst>
              </a:tr>
            </a:tbl>
          </a:graphicData>
        </a:graphic>
      </p:graphicFrame>
      <p:sp>
        <p:nvSpPr>
          <p:cNvPr id="10" name="Text Placeholder 18">
            <a:extLst>
              <a:ext uri="{FF2B5EF4-FFF2-40B4-BE49-F238E27FC236}">
                <a16:creationId xmlns:a16="http://schemas.microsoft.com/office/drawing/2014/main" id="{4CCE0509-AB49-0740-8384-A5B36946C7C1}"/>
              </a:ext>
            </a:extLst>
          </p:cNvPr>
          <p:cNvSpPr txBox="1">
            <a:spLocks/>
          </p:cNvSpPr>
          <p:nvPr/>
        </p:nvSpPr>
        <p:spPr>
          <a:xfrm>
            <a:off x="276860" y="4391828"/>
            <a:ext cx="7066550" cy="1045131"/>
          </a:xfrm>
          <a:prstGeom prst="roundRect">
            <a:avLst>
              <a:gd name="adj" fmla="val 5501"/>
            </a:avLst>
          </a:prstGeom>
          <a:noFill/>
          <a:ln w="31750">
            <a:noFill/>
          </a:ln>
        </p:spPr>
        <p:txBody>
          <a:bodyPr vert="horz" wrap="none" lIns="91440" tIns="45720" rIns="91440" bIns="45720" rtlCol="0">
            <a:spAutoFit/>
          </a:bodyPr>
          <a:lstStyle>
            <a:lvl1pPr marL="0" indent="0" algn="l" defTabSz="914400" rtl="0" eaLnBrk="1" latinLnBrk="0" hangingPunct="1">
              <a:lnSpc>
                <a:spcPct val="100000"/>
              </a:lnSpc>
              <a:spcBef>
                <a:spcPts val="0"/>
              </a:spcBef>
              <a:buFont typeface="Arial" panose="020B0604020202020204" pitchFamily="34" charset="0"/>
              <a:buNone/>
              <a:defRPr sz="2000" b="1" kern="1200">
                <a:solidFill>
                  <a:srgbClr val="2F5C8F"/>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a:solidFill>
                  <a:schemeClr val="tx1"/>
                </a:solidFill>
              </a:rPr>
              <a:t>The ten-thousands and thousands digits are the same.</a:t>
            </a:r>
          </a:p>
          <a:p>
            <a:r>
              <a:rPr lang="en-US" b="0">
                <a:solidFill>
                  <a:schemeClr val="tx1"/>
                </a:solidFill>
              </a:rPr>
              <a:t>The hundreds digits are different. </a:t>
            </a:r>
            <a:r>
              <a:rPr lang="en-US">
                <a:solidFill>
                  <a:srgbClr val="0071BC"/>
                </a:solidFill>
              </a:rPr>
              <a:t>8 hundreds </a:t>
            </a:r>
            <a:r>
              <a:rPr lang="en-US" b="0">
                <a:solidFill>
                  <a:schemeClr val="tx1"/>
                </a:solidFill>
              </a:rPr>
              <a:t>&gt;</a:t>
            </a:r>
            <a:r>
              <a:rPr lang="en-US">
                <a:solidFill>
                  <a:srgbClr val="0071BC"/>
                </a:solidFill>
              </a:rPr>
              <a:t> 7 hundreds</a:t>
            </a:r>
          </a:p>
          <a:p>
            <a:r>
              <a:rPr lang="en-US" b="0">
                <a:solidFill>
                  <a:schemeClr val="tx1"/>
                </a:solidFill>
              </a:rPr>
              <a:t>       30,825 &gt; 30,750</a:t>
            </a:r>
            <a:endParaRPr lang="en-US"/>
          </a:p>
        </p:txBody>
      </p:sp>
      <p:sp>
        <p:nvSpPr>
          <p:cNvPr id="20" name="Text Placeholder 19">
            <a:extLst>
              <a:ext uri="{FF2B5EF4-FFF2-40B4-BE49-F238E27FC236}">
                <a16:creationId xmlns:a16="http://schemas.microsoft.com/office/drawing/2014/main" id="{0224BF61-2393-2B4E-9FF6-943F182BDF3D}"/>
              </a:ext>
            </a:extLst>
          </p:cNvPr>
          <p:cNvSpPr>
            <a:spLocks noGrp="1"/>
          </p:cNvSpPr>
          <p:nvPr>
            <p:ph type="body" sz="quarter" idx="16"/>
          </p:nvPr>
        </p:nvSpPr>
        <p:spPr/>
        <p:txBody>
          <a:bodyPr/>
          <a:lstStyle/>
          <a:p>
            <a:r>
              <a:rPr lang="en-US"/>
              <a:t>25</a:t>
            </a:r>
          </a:p>
        </p:txBody>
      </p:sp>
    </p:spTree>
    <p:extLst>
      <p:ext uri="{BB962C8B-B14F-4D97-AF65-F5344CB8AC3E}">
        <p14:creationId xmlns:p14="http://schemas.microsoft.com/office/powerpoint/2010/main" val="1967736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21C6DD-4A25-4F42-8A16-816C11DC7D82}"/>
              </a:ext>
            </a:extLst>
          </p:cNvPr>
          <p:cNvSpPr>
            <a:spLocks noGrp="1"/>
          </p:cNvSpPr>
          <p:nvPr>
            <p:ph type="body" sz="quarter" idx="12"/>
          </p:nvPr>
        </p:nvSpPr>
        <p:spPr/>
        <p:txBody>
          <a:bodyPr/>
          <a:lstStyle/>
          <a:p>
            <a:r>
              <a:rPr lang="en-US"/>
              <a:t>Practice</a:t>
            </a:r>
          </a:p>
        </p:txBody>
      </p:sp>
      <p:pic>
        <p:nvPicPr>
          <p:cNvPr id="14" name="Picture Placeholder 13" descr="one">
            <a:extLst>
              <a:ext uri="{FF2B5EF4-FFF2-40B4-BE49-F238E27FC236}">
                <a16:creationId xmlns:a16="http://schemas.microsoft.com/office/drawing/2014/main" id="{1BF1C6F5-E902-0542-8ED9-4B8AFD597FE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D6C81220-5E00-9F49-B9CB-0646500AA77A}"/>
              </a:ext>
            </a:extLst>
          </p:cNvPr>
          <p:cNvSpPr>
            <a:spLocks noGrp="1"/>
          </p:cNvSpPr>
          <p:nvPr>
            <p:ph sz="quarter" idx="10"/>
          </p:nvPr>
        </p:nvSpPr>
        <p:spPr/>
        <p:txBody>
          <a:bodyPr/>
          <a:lstStyle/>
          <a:p>
            <a:r>
              <a:rPr lang="en-US"/>
              <a:t>In a certain year, 50,266 runners finished </a:t>
            </a:r>
          </a:p>
          <a:p>
            <a:r>
              <a:rPr lang="en-US"/>
              <a:t>the New York City Marathon and 38,879 runners finished the Chicago Marathon. Compare these numbers by lining up the places. Explain which number is greater.</a:t>
            </a:r>
          </a:p>
          <a:p>
            <a:endParaRPr lang="en-US"/>
          </a:p>
        </p:txBody>
      </p:sp>
      <p:sp>
        <p:nvSpPr>
          <p:cNvPr id="12" name="Text Placeholder 11">
            <a:extLst>
              <a:ext uri="{FF2B5EF4-FFF2-40B4-BE49-F238E27FC236}">
                <a16:creationId xmlns:a16="http://schemas.microsoft.com/office/drawing/2014/main" id="{CE3EFABB-D8B6-3442-8071-3C3DAFF813C2}"/>
              </a:ext>
            </a:extLst>
          </p:cNvPr>
          <p:cNvSpPr>
            <a:spLocks noGrp="1"/>
          </p:cNvSpPr>
          <p:nvPr>
            <p:ph type="body" sz="quarter" idx="29"/>
          </p:nvPr>
        </p:nvSpPr>
        <p:spPr/>
        <p:txBody>
          <a:bodyPr/>
          <a:lstStyle/>
          <a:p>
            <a:r>
              <a:rPr lang="en-US"/>
              <a:t>25</a:t>
            </a:r>
          </a:p>
        </p:txBody>
      </p:sp>
    </p:spTree>
    <p:extLst>
      <p:ext uri="{BB962C8B-B14F-4D97-AF65-F5344CB8AC3E}">
        <p14:creationId xmlns:p14="http://schemas.microsoft.com/office/powerpoint/2010/main" val="623927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C9957C-4396-234B-9BCB-1B72713A7DD5}"/>
              </a:ext>
            </a:extLst>
          </p:cNvPr>
          <p:cNvSpPr>
            <a:spLocks noGrp="1"/>
          </p:cNvSpPr>
          <p:nvPr>
            <p:ph type="body" sz="quarter" idx="12"/>
          </p:nvPr>
        </p:nvSpPr>
        <p:spPr/>
        <p:txBody>
          <a:bodyPr/>
          <a:lstStyle/>
          <a:p>
            <a:r>
              <a:rPr lang="en-US"/>
              <a:t>Practice</a:t>
            </a:r>
          </a:p>
        </p:txBody>
      </p:sp>
      <p:pic>
        <p:nvPicPr>
          <p:cNvPr id="14" name="Picture Placeholder 13" descr="two">
            <a:extLst>
              <a:ext uri="{FF2B5EF4-FFF2-40B4-BE49-F238E27FC236}">
                <a16:creationId xmlns:a16="http://schemas.microsoft.com/office/drawing/2014/main" id="{FC940D40-999D-3945-B935-B85B28C268A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F45CC9C7-CC07-B64D-A439-DE279E61D98F}"/>
              </a:ext>
            </a:extLst>
          </p:cNvPr>
          <p:cNvSpPr>
            <a:spLocks noGrp="1"/>
          </p:cNvSpPr>
          <p:nvPr>
            <p:ph sz="quarter" idx="10"/>
          </p:nvPr>
        </p:nvSpPr>
        <p:spPr/>
        <p:txBody>
          <a:bodyPr/>
          <a:lstStyle/>
          <a:p>
            <a:pPr>
              <a:spcAft>
                <a:spcPts val="1200"/>
              </a:spcAft>
            </a:pPr>
            <a:r>
              <a:rPr lang="en-US"/>
              <a:t>Explain how to compare the two numbers shown in expanded form.</a:t>
            </a:r>
          </a:p>
          <a:p>
            <a:pPr algn="ctr">
              <a:spcAft>
                <a:spcPts val="1200"/>
              </a:spcAft>
            </a:pPr>
            <a:r>
              <a:rPr lang="en-US"/>
              <a:t>60,000 + 2,000 + 500 + 80 + 3</a:t>
            </a:r>
          </a:p>
          <a:p>
            <a:pPr algn="ctr">
              <a:spcAft>
                <a:spcPts val="1200"/>
              </a:spcAft>
            </a:pPr>
            <a:r>
              <a:rPr lang="en-US"/>
              <a:t>60,000 + 7,000 + 200 + 40 + 5</a:t>
            </a:r>
          </a:p>
        </p:txBody>
      </p:sp>
      <p:sp>
        <p:nvSpPr>
          <p:cNvPr id="12" name="Text Placeholder 11">
            <a:extLst>
              <a:ext uri="{FF2B5EF4-FFF2-40B4-BE49-F238E27FC236}">
                <a16:creationId xmlns:a16="http://schemas.microsoft.com/office/drawing/2014/main" id="{C11F83E8-F013-F840-91DA-F817811851BD}"/>
              </a:ext>
            </a:extLst>
          </p:cNvPr>
          <p:cNvSpPr>
            <a:spLocks noGrp="1"/>
          </p:cNvSpPr>
          <p:nvPr>
            <p:ph type="body" sz="quarter" idx="29"/>
          </p:nvPr>
        </p:nvSpPr>
        <p:spPr/>
        <p:txBody>
          <a:bodyPr/>
          <a:lstStyle/>
          <a:p>
            <a:r>
              <a:rPr lang="en-US"/>
              <a:t>25</a:t>
            </a:r>
          </a:p>
        </p:txBody>
      </p:sp>
    </p:spTree>
    <p:extLst>
      <p:ext uri="{BB962C8B-B14F-4D97-AF65-F5344CB8AC3E}">
        <p14:creationId xmlns:p14="http://schemas.microsoft.com/office/powerpoint/2010/main" val="2258026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Placeholder 43">
            <a:extLst>
              <a:ext uri="{FF2B5EF4-FFF2-40B4-BE49-F238E27FC236}">
                <a16:creationId xmlns:a16="http://schemas.microsoft.com/office/drawing/2014/main" id="{7AA02527-B719-A348-A060-45E5D45AD372}"/>
              </a:ext>
            </a:extLst>
          </p:cNvPr>
          <p:cNvSpPr>
            <a:spLocks noGrp="1"/>
          </p:cNvSpPr>
          <p:nvPr>
            <p:ph type="body" sz="quarter" idx="12"/>
          </p:nvPr>
        </p:nvSpPr>
        <p:spPr/>
        <p:txBody>
          <a:bodyPr/>
          <a:lstStyle/>
          <a:p>
            <a:r>
              <a:rPr lang="en-US"/>
              <a:t>Practice</a:t>
            </a:r>
          </a:p>
        </p:txBody>
      </p:sp>
      <p:pic>
        <p:nvPicPr>
          <p:cNvPr id="55" name="Picture Placeholder 54" descr="three">
            <a:extLst>
              <a:ext uri="{FF2B5EF4-FFF2-40B4-BE49-F238E27FC236}">
                <a16:creationId xmlns:a16="http://schemas.microsoft.com/office/drawing/2014/main" id="{FC1CA84E-5EA8-A245-A1FB-BE1F4D770963}"/>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
        <p:nvSpPr>
          <p:cNvPr id="43" name="Content Placeholder 42">
            <a:extLst>
              <a:ext uri="{FF2B5EF4-FFF2-40B4-BE49-F238E27FC236}">
                <a16:creationId xmlns:a16="http://schemas.microsoft.com/office/drawing/2014/main" id="{53F98857-1D8F-F840-BC28-F30E3FD7970E}"/>
              </a:ext>
            </a:extLst>
          </p:cNvPr>
          <p:cNvSpPr>
            <a:spLocks noGrp="1"/>
          </p:cNvSpPr>
          <p:nvPr>
            <p:ph sz="quarter" idx="10"/>
          </p:nvPr>
        </p:nvSpPr>
        <p:spPr/>
        <p:txBody>
          <a:bodyPr/>
          <a:lstStyle/>
          <a:p>
            <a:pPr>
              <a:spcAft>
                <a:spcPts val="300"/>
              </a:spcAft>
            </a:pPr>
            <a:r>
              <a:rPr lang="en-US"/>
              <a:t>Write the symbol (&gt;, &lt;,=) that makes each statement true.</a:t>
            </a:r>
          </a:p>
          <a:p>
            <a:pPr>
              <a:spcAft>
                <a:spcPts val="300"/>
              </a:spcAft>
            </a:pPr>
            <a:endParaRPr lang="en-US"/>
          </a:p>
          <a:p>
            <a:pPr>
              <a:spcAft>
                <a:spcPts val="300"/>
              </a:spcAft>
            </a:pPr>
            <a:r>
              <a:rPr lang="en-US" b="1"/>
              <a:t>a.     </a:t>
            </a:r>
            <a:r>
              <a:rPr lang="en-US"/>
              <a:t>8,035          894</a:t>
            </a:r>
          </a:p>
          <a:p>
            <a:pPr marL="457200" indent="-457200">
              <a:spcAft>
                <a:spcPts val="300"/>
              </a:spcAft>
              <a:buAutoNum type="alphaLcPeriod"/>
            </a:pPr>
            <a:endParaRPr lang="en-US"/>
          </a:p>
          <a:p>
            <a:pPr>
              <a:spcAft>
                <a:spcPts val="300"/>
              </a:spcAft>
            </a:pPr>
            <a:r>
              <a:rPr lang="en-US" b="1"/>
              <a:t>b.   </a:t>
            </a:r>
            <a:r>
              <a:rPr lang="en-US"/>
              <a:t>62,999          63,000</a:t>
            </a:r>
          </a:p>
          <a:p>
            <a:pPr>
              <a:spcAft>
                <a:spcPts val="300"/>
              </a:spcAft>
            </a:pPr>
            <a:endParaRPr lang="en-US"/>
          </a:p>
          <a:p>
            <a:pPr>
              <a:spcAft>
                <a:spcPts val="300"/>
              </a:spcAft>
            </a:pPr>
            <a:r>
              <a:rPr lang="en-US" b="1"/>
              <a:t>c. </a:t>
            </a:r>
            <a:r>
              <a:rPr lang="en-US"/>
              <a:t>142,073          143,750</a:t>
            </a:r>
          </a:p>
          <a:p>
            <a:pPr>
              <a:spcAft>
                <a:spcPts val="300"/>
              </a:spcAft>
            </a:pPr>
            <a:endParaRPr lang="en-US"/>
          </a:p>
          <a:p>
            <a:pPr>
              <a:spcAft>
                <a:spcPts val="300"/>
              </a:spcAft>
            </a:pPr>
            <a:r>
              <a:rPr lang="en-US" b="1"/>
              <a:t>d. </a:t>
            </a:r>
            <a:r>
              <a:rPr lang="en-US"/>
              <a:t>501,348          500,348</a:t>
            </a:r>
          </a:p>
          <a:p>
            <a:pPr>
              <a:spcAft>
                <a:spcPts val="300"/>
              </a:spcAft>
            </a:pPr>
            <a:endParaRPr lang="en-US"/>
          </a:p>
        </p:txBody>
      </p:sp>
      <p:sp>
        <p:nvSpPr>
          <p:cNvPr id="62" name="Oval 61">
            <a:extLst>
              <a:ext uri="{FF2B5EF4-FFF2-40B4-BE49-F238E27FC236}">
                <a16:creationId xmlns:a16="http://schemas.microsoft.com/office/drawing/2014/main" id="{6ED4C441-0530-3B49-A04B-223DABF5B596}"/>
              </a:ext>
              <a:ext uri="{C183D7F6-B498-43B3-948B-1728B52AA6E4}">
                <adec:decorative xmlns:adec="http://schemas.microsoft.com/office/drawing/2017/decorative" val="1"/>
              </a:ext>
            </a:extLst>
          </p:cNvPr>
          <p:cNvSpPr/>
          <p:nvPr/>
        </p:nvSpPr>
        <p:spPr>
          <a:xfrm>
            <a:off x="2047150" y="1859448"/>
            <a:ext cx="528559" cy="528559"/>
          </a:xfrm>
          <a:prstGeom prst="ellipse">
            <a:avLst/>
          </a:prstGeom>
          <a:noFill/>
          <a:ln w="19050">
            <a:solidFill>
              <a:srgbClr val="A4C0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16F11FF1-7931-7D43-B412-5C20C7C700A8}"/>
              </a:ext>
              <a:ext uri="{C183D7F6-B498-43B3-948B-1728B52AA6E4}">
                <adec:decorative xmlns:adec="http://schemas.microsoft.com/office/drawing/2017/decorative" val="1"/>
              </a:ext>
            </a:extLst>
          </p:cNvPr>
          <p:cNvSpPr/>
          <p:nvPr/>
        </p:nvSpPr>
        <p:spPr>
          <a:xfrm>
            <a:off x="2044154" y="2549302"/>
            <a:ext cx="528559" cy="528559"/>
          </a:xfrm>
          <a:prstGeom prst="ellipse">
            <a:avLst/>
          </a:prstGeom>
          <a:noFill/>
          <a:ln w="19050">
            <a:solidFill>
              <a:srgbClr val="A4C0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0387BF4-485C-914D-B270-16A76702692E}"/>
              </a:ext>
              <a:ext uri="{C183D7F6-B498-43B3-948B-1728B52AA6E4}">
                <adec:decorative xmlns:adec="http://schemas.microsoft.com/office/drawing/2017/decorative" val="1"/>
              </a:ext>
            </a:extLst>
          </p:cNvPr>
          <p:cNvSpPr/>
          <p:nvPr/>
        </p:nvSpPr>
        <p:spPr>
          <a:xfrm>
            <a:off x="2044154" y="3239156"/>
            <a:ext cx="528559" cy="528559"/>
          </a:xfrm>
          <a:prstGeom prst="ellipse">
            <a:avLst/>
          </a:prstGeom>
          <a:noFill/>
          <a:ln w="19050">
            <a:solidFill>
              <a:srgbClr val="A4C0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584A1BE-AF8F-FB42-A285-01FE0BDE44C9}"/>
              </a:ext>
              <a:ext uri="{C183D7F6-B498-43B3-948B-1728B52AA6E4}">
                <adec:decorative xmlns:adec="http://schemas.microsoft.com/office/drawing/2017/decorative" val="1"/>
              </a:ext>
            </a:extLst>
          </p:cNvPr>
          <p:cNvSpPr/>
          <p:nvPr/>
        </p:nvSpPr>
        <p:spPr>
          <a:xfrm>
            <a:off x="2044154" y="3929009"/>
            <a:ext cx="528559" cy="528559"/>
          </a:xfrm>
          <a:prstGeom prst="ellipse">
            <a:avLst/>
          </a:prstGeom>
          <a:noFill/>
          <a:ln w="19050">
            <a:solidFill>
              <a:srgbClr val="A4C0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Placeholder 52">
            <a:extLst>
              <a:ext uri="{FF2B5EF4-FFF2-40B4-BE49-F238E27FC236}">
                <a16:creationId xmlns:a16="http://schemas.microsoft.com/office/drawing/2014/main" id="{0683CF9E-0F8D-964A-96FB-B3C741E6CD5C}"/>
              </a:ext>
            </a:extLst>
          </p:cNvPr>
          <p:cNvSpPr>
            <a:spLocks noGrp="1"/>
          </p:cNvSpPr>
          <p:nvPr>
            <p:ph type="body" sz="quarter" idx="29"/>
          </p:nvPr>
        </p:nvSpPr>
        <p:spPr/>
        <p:txBody>
          <a:bodyPr/>
          <a:lstStyle/>
          <a:p>
            <a:r>
              <a:rPr lang="en-US"/>
              <a:t>26</a:t>
            </a:r>
          </a:p>
        </p:txBody>
      </p:sp>
    </p:spTree>
    <p:extLst>
      <p:ext uri="{BB962C8B-B14F-4D97-AF65-F5344CB8AC3E}">
        <p14:creationId xmlns:p14="http://schemas.microsoft.com/office/powerpoint/2010/main" val="276518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83332528-574C-F54C-B275-47ECEB64BBD8}"/>
              </a:ext>
            </a:extLst>
          </p:cNvPr>
          <p:cNvSpPr>
            <a:spLocks noGrp="1"/>
          </p:cNvSpPr>
          <p:nvPr>
            <p:ph type="body" sz="quarter" idx="16"/>
          </p:nvPr>
        </p:nvSpPr>
        <p:spPr/>
        <p:txBody>
          <a:bodyPr/>
          <a:lstStyle/>
          <a:p>
            <a:r>
              <a:rPr lang="en-US"/>
              <a:t>Start</a:t>
            </a:r>
          </a:p>
        </p:txBody>
      </p:sp>
      <p:sp>
        <p:nvSpPr>
          <p:cNvPr id="7" name="Text Placeholder 6">
            <a:extLst>
              <a:ext uri="{FF2B5EF4-FFF2-40B4-BE49-F238E27FC236}">
                <a16:creationId xmlns:a16="http://schemas.microsoft.com/office/drawing/2014/main" id="{C88A483E-628B-454F-AEE9-A96B9696EA7F}"/>
              </a:ext>
            </a:extLst>
          </p:cNvPr>
          <p:cNvSpPr>
            <a:spLocks noGrp="1"/>
          </p:cNvSpPr>
          <p:nvPr>
            <p:ph type="body" sz="quarter" idx="11"/>
          </p:nvPr>
        </p:nvSpPr>
        <p:spPr/>
        <p:txBody>
          <a:bodyPr/>
          <a:lstStyle/>
          <a:p>
            <a:r>
              <a:rPr lang="en-US">
                <a:latin typeface="Arial"/>
                <a:cs typeface="Arial"/>
              </a:rPr>
              <a:t>Which One Doesn't Belong?</a:t>
            </a:r>
            <a:endParaRPr lang="en-US"/>
          </a:p>
          <a:p>
            <a:endParaRPr lang="en-US"/>
          </a:p>
        </p:txBody>
      </p:sp>
      <p:sp>
        <p:nvSpPr>
          <p:cNvPr id="13" name="Text Placeholder 12">
            <a:extLst>
              <a:ext uri="{FF2B5EF4-FFF2-40B4-BE49-F238E27FC236}">
                <a16:creationId xmlns:a16="http://schemas.microsoft.com/office/drawing/2014/main" id="{25EEFFDB-2A06-D140-814A-29001ADD0FEF}"/>
              </a:ext>
            </a:extLst>
          </p:cNvPr>
          <p:cNvSpPr>
            <a:spLocks noGrp="1"/>
          </p:cNvSpPr>
          <p:nvPr>
            <p:ph type="body" sz="quarter" idx="17"/>
          </p:nvPr>
        </p:nvSpPr>
        <p:spPr/>
        <p:txBody>
          <a:bodyPr/>
          <a:lstStyle/>
          <a:p>
            <a:r>
              <a:rPr lang="en-US"/>
              <a:t>A</a:t>
            </a:r>
          </a:p>
        </p:txBody>
      </p:sp>
      <p:graphicFrame>
        <p:nvGraphicFramePr>
          <p:cNvPr id="21" name="Table 8">
            <a:extLst>
              <a:ext uri="{FF2B5EF4-FFF2-40B4-BE49-F238E27FC236}">
                <a16:creationId xmlns:a16="http://schemas.microsoft.com/office/drawing/2014/main" id="{5A574605-8237-8146-ADD2-EDD510B92D61}"/>
              </a:ext>
            </a:extLst>
          </p:cNvPr>
          <p:cNvGraphicFramePr>
            <a:graphicFrameLocks noGrp="1"/>
          </p:cNvGraphicFramePr>
          <p:nvPr>
            <p:ph sz="quarter" idx="12"/>
            <p:extLst>
              <p:ext uri="{D42A27DB-BD31-4B8C-83A1-F6EECF244321}">
                <p14:modId xmlns:p14="http://schemas.microsoft.com/office/powerpoint/2010/main" val="1959237447"/>
              </p:ext>
            </p:extLst>
          </p:nvPr>
        </p:nvGraphicFramePr>
        <p:xfrm>
          <a:off x="295199" y="2314475"/>
          <a:ext cx="3651159" cy="822959"/>
        </p:xfrm>
        <a:graphic>
          <a:graphicData uri="http://schemas.openxmlformats.org/drawingml/2006/table">
            <a:tbl>
              <a:tblPr firstRow="1" bandRow="1">
                <a:tableStyleId>{5940675A-B579-460E-94D1-54222C63F5DA}</a:tableStyleId>
              </a:tblPr>
              <a:tblGrid>
                <a:gridCol w="1126315">
                  <a:extLst>
                    <a:ext uri="{9D8B030D-6E8A-4147-A177-3AD203B41FA5}">
                      <a16:colId xmlns:a16="http://schemas.microsoft.com/office/drawing/2014/main" val="668632872"/>
                    </a:ext>
                  </a:extLst>
                </a:gridCol>
                <a:gridCol w="1128127">
                  <a:extLst>
                    <a:ext uri="{9D8B030D-6E8A-4147-A177-3AD203B41FA5}">
                      <a16:colId xmlns:a16="http://schemas.microsoft.com/office/drawing/2014/main" val="3545649834"/>
                    </a:ext>
                  </a:extLst>
                </a:gridCol>
                <a:gridCol w="617502">
                  <a:extLst>
                    <a:ext uri="{9D8B030D-6E8A-4147-A177-3AD203B41FA5}">
                      <a16:colId xmlns:a16="http://schemas.microsoft.com/office/drawing/2014/main" val="2850203974"/>
                    </a:ext>
                  </a:extLst>
                </a:gridCol>
                <a:gridCol w="779215">
                  <a:extLst>
                    <a:ext uri="{9D8B030D-6E8A-4147-A177-3AD203B41FA5}">
                      <a16:colId xmlns:a16="http://schemas.microsoft.com/office/drawing/2014/main" val="348811327"/>
                    </a:ext>
                  </a:extLst>
                </a:gridCol>
              </a:tblGrid>
              <a:tr h="455749">
                <a:tc>
                  <a:txBody>
                    <a:bodyPr/>
                    <a:lstStyle/>
                    <a:p>
                      <a:pPr algn="ctr"/>
                      <a:r>
                        <a:rPr lang="en-US" sz="1400" b="1" dirty="0"/>
                        <a:t>Thousands</a:t>
                      </a:r>
                    </a:p>
                  </a:txBody>
                  <a:tcPr>
                    <a:solidFill>
                      <a:srgbClr val="E1E9F7"/>
                    </a:solidFill>
                  </a:tcPr>
                </a:tc>
                <a:tc>
                  <a:txBody>
                    <a:bodyPr/>
                    <a:lstStyle/>
                    <a:p>
                      <a:pPr algn="ctr"/>
                      <a:r>
                        <a:rPr lang="en-US" sz="1400" b="1" dirty="0"/>
                        <a:t>Hundreds</a:t>
                      </a:r>
                    </a:p>
                  </a:txBody>
                  <a:tcPr>
                    <a:solidFill>
                      <a:srgbClr val="E1E9F7"/>
                    </a:solidFill>
                  </a:tcPr>
                </a:tc>
                <a:tc>
                  <a:txBody>
                    <a:bodyPr/>
                    <a:lstStyle/>
                    <a:p>
                      <a:pPr algn="ctr"/>
                      <a:r>
                        <a:rPr lang="en-US" sz="1400" b="1" dirty="0"/>
                        <a:t>Tens</a:t>
                      </a:r>
                    </a:p>
                  </a:txBody>
                  <a:tcPr>
                    <a:solidFill>
                      <a:srgbClr val="E1E9F7"/>
                    </a:solidFill>
                  </a:tcPr>
                </a:tc>
                <a:tc>
                  <a:txBody>
                    <a:bodyPr/>
                    <a:lstStyle/>
                    <a:p>
                      <a:pPr algn="ctr"/>
                      <a:r>
                        <a:rPr lang="en-US" sz="1400" b="1" dirty="0"/>
                        <a:t>Ones</a:t>
                      </a:r>
                    </a:p>
                  </a:txBody>
                  <a:tcPr>
                    <a:solidFill>
                      <a:srgbClr val="E1E9F7"/>
                    </a:solidFill>
                  </a:tcPr>
                </a:tc>
                <a:extLst>
                  <a:ext uri="{0D108BD9-81ED-4DB2-BD59-A6C34878D82A}">
                    <a16:rowId xmlns:a16="http://schemas.microsoft.com/office/drawing/2014/main" val="1200189268"/>
                  </a:ext>
                </a:extLst>
              </a:tr>
              <a:tr h="367210">
                <a:tc>
                  <a:txBody>
                    <a:bodyPr/>
                    <a:lstStyle/>
                    <a:p>
                      <a:pPr algn="ctr"/>
                      <a:r>
                        <a:rPr lang="en-US" sz="1400" dirty="0"/>
                        <a:t>1</a:t>
                      </a:r>
                    </a:p>
                  </a:txBody>
                  <a:tcPr/>
                </a:tc>
                <a:tc>
                  <a:txBody>
                    <a:bodyPr/>
                    <a:lstStyle/>
                    <a:p>
                      <a:pPr algn="ctr"/>
                      <a:r>
                        <a:rPr lang="en-US" sz="1400" dirty="0"/>
                        <a:t>0</a:t>
                      </a:r>
                    </a:p>
                  </a:txBody>
                  <a:tcPr/>
                </a:tc>
                <a:tc>
                  <a:txBody>
                    <a:bodyPr/>
                    <a:lstStyle/>
                    <a:p>
                      <a:pPr algn="ctr"/>
                      <a:r>
                        <a:rPr lang="en-US" sz="1400" dirty="0"/>
                        <a:t>3</a:t>
                      </a:r>
                    </a:p>
                  </a:txBody>
                  <a:tcPr/>
                </a:tc>
                <a:tc>
                  <a:txBody>
                    <a:bodyPr/>
                    <a:lstStyle/>
                    <a:p>
                      <a:pPr algn="ctr"/>
                      <a:r>
                        <a:rPr lang="en-US" sz="1400" dirty="0"/>
                        <a:t>8</a:t>
                      </a:r>
                    </a:p>
                  </a:txBody>
                  <a:tcPr/>
                </a:tc>
                <a:extLst>
                  <a:ext uri="{0D108BD9-81ED-4DB2-BD59-A6C34878D82A}">
                    <a16:rowId xmlns:a16="http://schemas.microsoft.com/office/drawing/2014/main" val="2050715826"/>
                  </a:ext>
                </a:extLst>
              </a:tr>
            </a:tbl>
          </a:graphicData>
        </a:graphic>
      </p:graphicFrame>
      <p:sp>
        <p:nvSpPr>
          <p:cNvPr id="14" name="Text Placeholder 13">
            <a:extLst>
              <a:ext uri="{FF2B5EF4-FFF2-40B4-BE49-F238E27FC236}">
                <a16:creationId xmlns:a16="http://schemas.microsoft.com/office/drawing/2014/main" id="{29C631BE-D6D1-1149-8769-60A6E5E4D5A6}"/>
              </a:ext>
            </a:extLst>
          </p:cNvPr>
          <p:cNvSpPr>
            <a:spLocks noGrp="1"/>
          </p:cNvSpPr>
          <p:nvPr>
            <p:ph type="body" sz="quarter" idx="18"/>
          </p:nvPr>
        </p:nvSpPr>
        <p:spPr/>
        <p:txBody>
          <a:bodyPr/>
          <a:lstStyle/>
          <a:p>
            <a:r>
              <a:rPr lang="en-US"/>
              <a:t>B</a:t>
            </a:r>
          </a:p>
        </p:txBody>
      </p:sp>
      <p:sp>
        <p:nvSpPr>
          <p:cNvPr id="18" name="Content Placeholder 8">
            <a:extLst>
              <a:ext uri="{FF2B5EF4-FFF2-40B4-BE49-F238E27FC236}">
                <a16:creationId xmlns:a16="http://schemas.microsoft.com/office/drawing/2014/main" id="{F1E31BFB-2FA7-A741-8667-366658A1571B}"/>
              </a:ext>
            </a:extLst>
          </p:cNvPr>
          <p:cNvSpPr>
            <a:spLocks noGrp="1"/>
          </p:cNvSpPr>
          <p:nvPr>
            <p:ph sz="quarter" idx="13"/>
          </p:nvPr>
        </p:nvSpPr>
        <p:spPr>
          <a:xfrm>
            <a:off x="4194681" y="1864330"/>
            <a:ext cx="3651159" cy="1928812"/>
          </a:xfrm>
        </p:spPr>
        <p:txBody>
          <a:bodyPr/>
          <a:lstStyle/>
          <a:p>
            <a:r>
              <a:rPr lang="en-US"/>
              <a:t>1,000 + 30 + 8</a:t>
            </a:r>
          </a:p>
        </p:txBody>
      </p:sp>
      <p:sp>
        <p:nvSpPr>
          <p:cNvPr id="15" name="Text Placeholder 14">
            <a:extLst>
              <a:ext uri="{FF2B5EF4-FFF2-40B4-BE49-F238E27FC236}">
                <a16:creationId xmlns:a16="http://schemas.microsoft.com/office/drawing/2014/main" id="{01808C0C-E1D1-D64E-8303-0CF63D0BA6C2}"/>
              </a:ext>
            </a:extLst>
          </p:cNvPr>
          <p:cNvSpPr>
            <a:spLocks noGrp="1"/>
          </p:cNvSpPr>
          <p:nvPr>
            <p:ph type="body" sz="quarter" idx="19"/>
          </p:nvPr>
        </p:nvSpPr>
        <p:spPr/>
        <p:txBody>
          <a:bodyPr/>
          <a:lstStyle/>
          <a:p>
            <a:r>
              <a:rPr lang="en-US"/>
              <a:t>C</a:t>
            </a:r>
          </a:p>
        </p:txBody>
      </p:sp>
      <p:sp>
        <p:nvSpPr>
          <p:cNvPr id="19" name="Content Placeholder 9">
            <a:extLst>
              <a:ext uri="{FF2B5EF4-FFF2-40B4-BE49-F238E27FC236}">
                <a16:creationId xmlns:a16="http://schemas.microsoft.com/office/drawing/2014/main" id="{78397E12-2031-3B47-A4F4-85501A9835B9}"/>
              </a:ext>
            </a:extLst>
          </p:cNvPr>
          <p:cNvSpPr>
            <a:spLocks noGrp="1"/>
          </p:cNvSpPr>
          <p:nvPr>
            <p:ph sz="quarter" idx="14"/>
          </p:nvPr>
        </p:nvSpPr>
        <p:spPr>
          <a:xfrm>
            <a:off x="394187" y="3956176"/>
            <a:ext cx="3651159" cy="1928812"/>
          </a:xfrm>
        </p:spPr>
        <p:txBody>
          <a:bodyPr/>
          <a:lstStyle/>
          <a:p>
            <a:r>
              <a:rPr lang="en-US"/>
              <a:t>one thousand </a:t>
            </a:r>
          </a:p>
          <a:p>
            <a:r>
              <a:rPr lang="en-US"/>
              <a:t>thirty-eight</a:t>
            </a:r>
          </a:p>
        </p:txBody>
      </p:sp>
      <p:sp>
        <p:nvSpPr>
          <p:cNvPr id="16" name="Text Placeholder 15">
            <a:extLst>
              <a:ext uri="{FF2B5EF4-FFF2-40B4-BE49-F238E27FC236}">
                <a16:creationId xmlns:a16="http://schemas.microsoft.com/office/drawing/2014/main" id="{B463567D-085D-F046-80AF-92605F1F49C5}"/>
              </a:ext>
            </a:extLst>
          </p:cNvPr>
          <p:cNvSpPr>
            <a:spLocks noGrp="1"/>
          </p:cNvSpPr>
          <p:nvPr>
            <p:ph type="body" sz="quarter" idx="20"/>
          </p:nvPr>
        </p:nvSpPr>
        <p:spPr/>
        <p:txBody>
          <a:bodyPr/>
          <a:lstStyle/>
          <a:p>
            <a:r>
              <a:rPr lang="en-US"/>
              <a:t>D</a:t>
            </a:r>
          </a:p>
        </p:txBody>
      </p:sp>
      <p:sp>
        <p:nvSpPr>
          <p:cNvPr id="20" name="Content Placeholder 10">
            <a:extLst>
              <a:ext uri="{FF2B5EF4-FFF2-40B4-BE49-F238E27FC236}">
                <a16:creationId xmlns:a16="http://schemas.microsoft.com/office/drawing/2014/main" id="{E40013F5-BE5B-B943-9760-D5753ECBDC40}"/>
              </a:ext>
            </a:extLst>
          </p:cNvPr>
          <p:cNvSpPr>
            <a:spLocks noGrp="1"/>
          </p:cNvSpPr>
          <p:nvPr>
            <p:ph sz="quarter" idx="15"/>
          </p:nvPr>
        </p:nvSpPr>
        <p:spPr>
          <a:xfrm>
            <a:off x="4191768" y="3956176"/>
            <a:ext cx="3651159" cy="1928807"/>
          </a:xfrm>
        </p:spPr>
        <p:txBody>
          <a:bodyPr/>
          <a:lstStyle/>
          <a:p>
            <a:r>
              <a:rPr lang="en-US"/>
              <a:t>1,308</a:t>
            </a:r>
          </a:p>
        </p:txBody>
      </p:sp>
    </p:spTree>
    <p:extLst>
      <p:ext uri="{BB962C8B-B14F-4D97-AF65-F5344CB8AC3E}">
        <p14:creationId xmlns:p14="http://schemas.microsoft.com/office/powerpoint/2010/main" val="314962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91A9D-E2C4-0449-9E79-731CF9EBEF5E}"/>
              </a:ext>
            </a:extLst>
          </p:cNvPr>
          <p:cNvSpPr>
            <a:spLocks noGrp="1"/>
          </p:cNvSpPr>
          <p:nvPr>
            <p:ph type="body" sz="quarter" idx="12"/>
          </p:nvPr>
        </p:nvSpPr>
        <p:spPr/>
        <p:txBody>
          <a:bodyPr/>
          <a:lstStyle/>
          <a:p>
            <a:r>
              <a:rPr lang="en-US"/>
              <a:t>Practice</a:t>
            </a:r>
          </a:p>
        </p:txBody>
      </p:sp>
      <p:pic>
        <p:nvPicPr>
          <p:cNvPr id="14" name="Picture Placeholder 13" descr="four">
            <a:extLst>
              <a:ext uri="{FF2B5EF4-FFF2-40B4-BE49-F238E27FC236}">
                <a16:creationId xmlns:a16="http://schemas.microsoft.com/office/drawing/2014/main" id="{D5FAAADE-F1C1-1043-B56B-344D1303D21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6C4AC599-69F7-2D4C-B8F6-F2A59B0345DC}"/>
              </a:ext>
            </a:extLst>
          </p:cNvPr>
          <p:cNvSpPr>
            <a:spLocks noGrp="1"/>
          </p:cNvSpPr>
          <p:nvPr>
            <p:ph sz="quarter" idx="10"/>
          </p:nvPr>
        </p:nvSpPr>
        <p:spPr/>
        <p:txBody>
          <a:bodyPr/>
          <a:lstStyle/>
          <a:p>
            <a:r>
              <a:rPr lang="en-US"/>
              <a:t>Walnut Elementary raises $1,950 from its winter play. The school raises $1,890 from its spring play. Which play raises more money? Explain how you know.</a:t>
            </a:r>
          </a:p>
          <a:p>
            <a:endParaRPr lang="en-US"/>
          </a:p>
        </p:txBody>
      </p:sp>
      <p:sp>
        <p:nvSpPr>
          <p:cNvPr id="12" name="Text Placeholder 11">
            <a:extLst>
              <a:ext uri="{FF2B5EF4-FFF2-40B4-BE49-F238E27FC236}">
                <a16:creationId xmlns:a16="http://schemas.microsoft.com/office/drawing/2014/main" id="{A35DB118-8A46-8F40-A6F5-DAE2B6F1F05E}"/>
              </a:ext>
            </a:extLst>
          </p:cNvPr>
          <p:cNvSpPr>
            <a:spLocks noGrp="1"/>
          </p:cNvSpPr>
          <p:nvPr>
            <p:ph type="body" sz="quarter" idx="29"/>
          </p:nvPr>
        </p:nvSpPr>
        <p:spPr/>
        <p:txBody>
          <a:bodyPr/>
          <a:lstStyle/>
          <a:p>
            <a:r>
              <a:rPr lang="en-US"/>
              <a:t>26</a:t>
            </a:r>
          </a:p>
        </p:txBody>
      </p:sp>
    </p:spTree>
    <p:extLst>
      <p:ext uri="{BB962C8B-B14F-4D97-AF65-F5344CB8AC3E}">
        <p14:creationId xmlns:p14="http://schemas.microsoft.com/office/powerpoint/2010/main" val="2480774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29C6FE6D-CE7C-0E44-AC20-D9E5D2ED4DF8}"/>
              </a:ext>
            </a:extLst>
          </p:cNvPr>
          <p:cNvSpPr>
            <a:spLocks noGrp="1"/>
          </p:cNvSpPr>
          <p:nvPr>
            <p:ph type="body" sz="quarter" idx="12"/>
          </p:nvPr>
        </p:nvSpPr>
        <p:spPr/>
        <p:txBody>
          <a:bodyPr/>
          <a:lstStyle/>
          <a:p>
            <a:r>
              <a:rPr lang="en-US"/>
              <a:t>Practice</a:t>
            </a:r>
          </a:p>
        </p:txBody>
      </p:sp>
      <p:pic>
        <p:nvPicPr>
          <p:cNvPr id="33" name="Picture Placeholder 32" descr="five">
            <a:extLst>
              <a:ext uri="{FF2B5EF4-FFF2-40B4-BE49-F238E27FC236}">
                <a16:creationId xmlns:a16="http://schemas.microsoft.com/office/drawing/2014/main" id="{484BC8F7-047D-E245-999C-1D4A1B5C8E5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t="4601" b="4601"/>
          <a:stretch>
            <a:fillRect/>
          </a:stretch>
        </p:blipFill>
        <p:spPr/>
      </p:pic>
      <p:sp>
        <p:nvSpPr>
          <p:cNvPr id="13" name="Content Placeholder 12">
            <a:extLst>
              <a:ext uri="{FF2B5EF4-FFF2-40B4-BE49-F238E27FC236}">
                <a16:creationId xmlns:a16="http://schemas.microsoft.com/office/drawing/2014/main" id="{CED492AF-8539-9F49-BD6F-5B02024CD5F8}"/>
              </a:ext>
            </a:extLst>
          </p:cNvPr>
          <p:cNvSpPr>
            <a:spLocks noGrp="1"/>
          </p:cNvSpPr>
          <p:nvPr>
            <p:ph sz="quarter" idx="10"/>
          </p:nvPr>
        </p:nvSpPr>
        <p:spPr>
          <a:xfrm>
            <a:off x="665497" y="947445"/>
            <a:ext cx="5486400" cy="457200"/>
          </a:xfrm>
        </p:spPr>
        <p:txBody>
          <a:bodyPr/>
          <a:lstStyle/>
          <a:p>
            <a:r>
              <a:rPr lang="en-US"/>
              <a:t>Which numbers are greater than 98,765? Choose all the correct answers.</a:t>
            </a:r>
          </a:p>
          <a:p>
            <a:endParaRPr lang="en-US"/>
          </a:p>
        </p:txBody>
      </p:sp>
      <p:pic>
        <p:nvPicPr>
          <p:cNvPr id="35" name="Picture Placeholder 34" descr="A">
            <a:extLst>
              <a:ext uri="{FF2B5EF4-FFF2-40B4-BE49-F238E27FC236}">
                <a16:creationId xmlns:a16="http://schemas.microsoft.com/office/drawing/2014/main" id="{1A24F263-82D3-C546-87A6-3666D3D71C03}"/>
              </a:ext>
            </a:extLst>
          </p:cNvPr>
          <p:cNvPicPr>
            <a:picLocks noGrp="1" noChangeAspect="1"/>
          </p:cNvPicPr>
          <p:nvPr>
            <p:ph type="pic" sz="quarter" idx="16"/>
          </p:nvPr>
        </p:nvPicPr>
        <p:blipFill>
          <a:blip r:embed="rId3" cstate="screen">
            <a:extLst>
              <a:ext uri="{28A0092B-C50C-407E-A947-70E740481C1C}">
                <a14:useLocalDpi xmlns:a14="http://schemas.microsoft.com/office/drawing/2010/main"/>
              </a:ext>
            </a:extLst>
          </a:blip>
          <a:srcRect/>
          <a:stretch>
            <a:fillRect/>
          </a:stretch>
        </p:blipFill>
        <p:spPr>
          <a:xfrm>
            <a:off x="665497" y="1963805"/>
            <a:ext cx="227455" cy="223512"/>
          </a:xfrm>
        </p:spPr>
      </p:pic>
      <p:sp>
        <p:nvSpPr>
          <p:cNvPr id="20" name="Text Placeholder 19">
            <a:extLst>
              <a:ext uri="{FF2B5EF4-FFF2-40B4-BE49-F238E27FC236}">
                <a16:creationId xmlns:a16="http://schemas.microsoft.com/office/drawing/2014/main" id="{BDCFC085-477E-9045-8915-C057AB937124}"/>
              </a:ext>
            </a:extLst>
          </p:cNvPr>
          <p:cNvSpPr>
            <a:spLocks noGrp="1"/>
          </p:cNvSpPr>
          <p:nvPr>
            <p:ph type="body" sz="quarter" idx="20"/>
          </p:nvPr>
        </p:nvSpPr>
        <p:spPr>
          <a:xfrm>
            <a:off x="1112838" y="1882635"/>
            <a:ext cx="4572000" cy="388937"/>
          </a:xfrm>
        </p:spPr>
        <p:txBody>
          <a:bodyPr>
            <a:normAutofit lnSpcReduction="10000"/>
          </a:bodyPr>
          <a:lstStyle/>
          <a:p>
            <a:r>
              <a:rPr lang="en-US"/>
              <a:t>100,100</a:t>
            </a:r>
          </a:p>
          <a:p>
            <a:endParaRPr lang="en-US"/>
          </a:p>
        </p:txBody>
      </p:sp>
      <p:pic>
        <p:nvPicPr>
          <p:cNvPr id="37" name="Picture Placeholder 36" descr="B">
            <a:extLst>
              <a:ext uri="{FF2B5EF4-FFF2-40B4-BE49-F238E27FC236}">
                <a16:creationId xmlns:a16="http://schemas.microsoft.com/office/drawing/2014/main" id="{BDB28555-457C-5C49-BE88-C61247B611AD}"/>
              </a:ext>
            </a:extLst>
          </p:cNvPr>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xfrm>
            <a:off x="665497" y="2462255"/>
            <a:ext cx="227455" cy="223512"/>
          </a:xfrm>
        </p:spPr>
      </p:pic>
      <p:sp>
        <p:nvSpPr>
          <p:cNvPr id="21" name="Text Placeholder 20">
            <a:extLst>
              <a:ext uri="{FF2B5EF4-FFF2-40B4-BE49-F238E27FC236}">
                <a16:creationId xmlns:a16="http://schemas.microsoft.com/office/drawing/2014/main" id="{C8B599A2-CC59-3B43-BA69-93583A481D22}"/>
              </a:ext>
            </a:extLst>
          </p:cNvPr>
          <p:cNvSpPr>
            <a:spLocks noGrp="1"/>
          </p:cNvSpPr>
          <p:nvPr>
            <p:ph type="body" sz="quarter" idx="21"/>
          </p:nvPr>
        </p:nvSpPr>
        <p:spPr>
          <a:xfrm>
            <a:off x="1112838" y="2389764"/>
            <a:ext cx="4572000" cy="388937"/>
          </a:xfrm>
        </p:spPr>
        <p:txBody>
          <a:bodyPr>
            <a:normAutofit lnSpcReduction="10000"/>
          </a:bodyPr>
          <a:lstStyle/>
          <a:p>
            <a:r>
              <a:rPr lang="en-US"/>
              <a:t>89,975</a:t>
            </a:r>
          </a:p>
          <a:p>
            <a:endParaRPr lang="en-US"/>
          </a:p>
        </p:txBody>
      </p:sp>
      <p:pic>
        <p:nvPicPr>
          <p:cNvPr id="39" name="Picture Placeholder 38" descr="C">
            <a:extLst>
              <a:ext uri="{FF2B5EF4-FFF2-40B4-BE49-F238E27FC236}">
                <a16:creationId xmlns:a16="http://schemas.microsoft.com/office/drawing/2014/main" id="{AC30385A-CB32-D545-A17E-29A2A6AD52F7}"/>
              </a:ext>
            </a:extLst>
          </p:cNvPr>
          <p:cNvPicPr>
            <a:picLocks noGrp="1" noChangeAspect="1"/>
          </p:cNvPicPr>
          <p:nvPr>
            <p:ph type="pic" sz="quarter" idx="18"/>
          </p:nvPr>
        </p:nvPicPr>
        <p:blipFill>
          <a:blip r:embed="rId5" cstate="screen">
            <a:extLst>
              <a:ext uri="{28A0092B-C50C-407E-A947-70E740481C1C}">
                <a14:useLocalDpi xmlns:a14="http://schemas.microsoft.com/office/drawing/2010/main"/>
              </a:ext>
            </a:extLst>
          </a:blip>
          <a:srcRect/>
          <a:stretch>
            <a:fillRect/>
          </a:stretch>
        </p:blipFill>
        <p:spPr>
          <a:xfrm>
            <a:off x="665496" y="2976015"/>
            <a:ext cx="227455" cy="223512"/>
          </a:xfrm>
        </p:spPr>
      </p:pic>
      <p:sp>
        <p:nvSpPr>
          <p:cNvPr id="22" name="Text Placeholder 21">
            <a:extLst>
              <a:ext uri="{FF2B5EF4-FFF2-40B4-BE49-F238E27FC236}">
                <a16:creationId xmlns:a16="http://schemas.microsoft.com/office/drawing/2014/main" id="{8833AEED-9D99-E84B-942A-72E878DD4E16}"/>
              </a:ext>
            </a:extLst>
          </p:cNvPr>
          <p:cNvSpPr>
            <a:spLocks noGrp="1"/>
          </p:cNvSpPr>
          <p:nvPr>
            <p:ph type="body" sz="quarter" idx="22"/>
          </p:nvPr>
        </p:nvSpPr>
        <p:spPr>
          <a:xfrm>
            <a:off x="1112838" y="2902623"/>
            <a:ext cx="4572000" cy="388937"/>
          </a:xfrm>
        </p:spPr>
        <p:txBody>
          <a:bodyPr>
            <a:normAutofit lnSpcReduction="10000"/>
          </a:bodyPr>
          <a:lstStyle/>
          <a:p>
            <a:r>
              <a:rPr lang="en-US"/>
              <a:t>99,132</a:t>
            </a:r>
          </a:p>
          <a:p>
            <a:endParaRPr lang="en-US"/>
          </a:p>
        </p:txBody>
      </p:sp>
      <p:pic>
        <p:nvPicPr>
          <p:cNvPr id="41" name="Picture Placeholder 40" descr="D">
            <a:extLst>
              <a:ext uri="{FF2B5EF4-FFF2-40B4-BE49-F238E27FC236}">
                <a16:creationId xmlns:a16="http://schemas.microsoft.com/office/drawing/2014/main" id="{DEEE8FA9-10A8-D440-99CE-583DFDBCFC97}"/>
              </a:ext>
            </a:extLst>
          </p:cNvPr>
          <p:cNvPicPr>
            <a:picLocks noGrp="1" noChangeAspect="1"/>
          </p:cNvPicPr>
          <p:nvPr>
            <p:ph type="pic" sz="quarter" idx="19"/>
          </p:nvPr>
        </p:nvPicPr>
        <p:blipFill>
          <a:blip r:embed="rId6" cstate="screen">
            <a:extLst>
              <a:ext uri="{28A0092B-C50C-407E-A947-70E740481C1C}">
                <a14:useLocalDpi xmlns:a14="http://schemas.microsoft.com/office/drawing/2010/main"/>
              </a:ext>
            </a:extLst>
          </a:blip>
          <a:srcRect/>
          <a:stretch>
            <a:fillRect/>
          </a:stretch>
        </p:blipFill>
        <p:spPr>
          <a:xfrm>
            <a:off x="665495" y="3508696"/>
            <a:ext cx="227455" cy="223512"/>
          </a:xfrm>
        </p:spPr>
      </p:pic>
      <p:sp>
        <p:nvSpPr>
          <p:cNvPr id="23" name="Text Placeholder 22">
            <a:extLst>
              <a:ext uri="{FF2B5EF4-FFF2-40B4-BE49-F238E27FC236}">
                <a16:creationId xmlns:a16="http://schemas.microsoft.com/office/drawing/2014/main" id="{6D0A0664-6694-574A-957F-A0C2D7C86181}"/>
              </a:ext>
            </a:extLst>
          </p:cNvPr>
          <p:cNvSpPr>
            <a:spLocks noGrp="1"/>
          </p:cNvSpPr>
          <p:nvPr>
            <p:ph type="body" sz="quarter" idx="23"/>
          </p:nvPr>
        </p:nvSpPr>
        <p:spPr>
          <a:xfrm>
            <a:off x="1112838" y="3443805"/>
            <a:ext cx="4572000" cy="388937"/>
          </a:xfrm>
        </p:spPr>
        <p:txBody>
          <a:bodyPr>
            <a:normAutofit lnSpcReduction="10000"/>
          </a:bodyPr>
          <a:lstStyle/>
          <a:p>
            <a:r>
              <a:rPr lang="en-US"/>
              <a:t>987,650</a:t>
            </a:r>
          </a:p>
          <a:p>
            <a:endParaRPr lang="en-US"/>
          </a:p>
        </p:txBody>
      </p:sp>
      <p:pic>
        <p:nvPicPr>
          <p:cNvPr id="43" name="Picture Placeholder 42" descr="E">
            <a:extLst>
              <a:ext uri="{FF2B5EF4-FFF2-40B4-BE49-F238E27FC236}">
                <a16:creationId xmlns:a16="http://schemas.microsoft.com/office/drawing/2014/main" id="{DB55E0B9-E548-FC46-933C-052190BD005B}"/>
              </a:ext>
            </a:extLst>
          </p:cNvPr>
          <p:cNvPicPr>
            <a:picLocks noGrp="1" noChangeAspect="1"/>
          </p:cNvPicPr>
          <p:nvPr>
            <p:ph type="pic" sz="quarter" idx="24"/>
          </p:nvPr>
        </p:nvPicPr>
        <p:blipFill>
          <a:blip r:embed="rId7" cstate="screen">
            <a:extLst>
              <a:ext uri="{28A0092B-C50C-407E-A947-70E740481C1C}">
                <a14:useLocalDpi xmlns:a14="http://schemas.microsoft.com/office/drawing/2010/main"/>
              </a:ext>
            </a:extLst>
          </a:blip>
          <a:srcRect t="3164" b="3164"/>
          <a:stretch>
            <a:fillRect/>
          </a:stretch>
        </p:blipFill>
        <p:spPr>
          <a:xfrm>
            <a:off x="665495" y="4050677"/>
            <a:ext cx="227455" cy="223512"/>
          </a:xfrm>
        </p:spPr>
      </p:pic>
      <p:sp>
        <p:nvSpPr>
          <p:cNvPr id="25" name="Text Placeholder 24">
            <a:extLst>
              <a:ext uri="{FF2B5EF4-FFF2-40B4-BE49-F238E27FC236}">
                <a16:creationId xmlns:a16="http://schemas.microsoft.com/office/drawing/2014/main" id="{C9AD4570-D003-4B4E-81D7-6699E524B297}"/>
              </a:ext>
            </a:extLst>
          </p:cNvPr>
          <p:cNvSpPr>
            <a:spLocks noGrp="1"/>
          </p:cNvSpPr>
          <p:nvPr>
            <p:ph type="body" sz="quarter" idx="25"/>
          </p:nvPr>
        </p:nvSpPr>
        <p:spPr>
          <a:xfrm>
            <a:off x="1112838" y="3985786"/>
            <a:ext cx="4572000" cy="388937"/>
          </a:xfrm>
        </p:spPr>
        <p:txBody>
          <a:bodyPr>
            <a:normAutofit lnSpcReduction="10000"/>
          </a:bodyPr>
          <a:lstStyle/>
          <a:p>
            <a:r>
              <a:rPr lang="en-US"/>
              <a:t>87,956</a:t>
            </a:r>
          </a:p>
          <a:p>
            <a:endParaRPr lang="en-US"/>
          </a:p>
        </p:txBody>
      </p:sp>
      <p:sp>
        <p:nvSpPr>
          <p:cNvPr id="27" name="Text Placeholder 26">
            <a:extLst>
              <a:ext uri="{FF2B5EF4-FFF2-40B4-BE49-F238E27FC236}">
                <a16:creationId xmlns:a16="http://schemas.microsoft.com/office/drawing/2014/main" id="{7300BAA5-83CA-3C4C-8C83-5BC806B566CA}"/>
              </a:ext>
            </a:extLst>
          </p:cNvPr>
          <p:cNvSpPr>
            <a:spLocks noGrp="1"/>
          </p:cNvSpPr>
          <p:nvPr>
            <p:ph type="body" sz="quarter" idx="27"/>
          </p:nvPr>
        </p:nvSpPr>
        <p:spPr/>
        <p:txBody>
          <a:bodyPr/>
          <a:lstStyle/>
          <a:p>
            <a:r>
              <a:rPr lang="en-US"/>
              <a:t>26</a:t>
            </a:r>
          </a:p>
        </p:txBody>
      </p:sp>
    </p:spTree>
    <p:extLst>
      <p:ext uri="{BB962C8B-B14F-4D97-AF65-F5344CB8AC3E}">
        <p14:creationId xmlns:p14="http://schemas.microsoft.com/office/powerpoint/2010/main" val="4152523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6860380-5BEF-1C4C-8AC6-A3B2C367AF9B}"/>
              </a:ext>
            </a:extLst>
          </p:cNvPr>
          <p:cNvSpPr>
            <a:spLocks noGrp="1"/>
          </p:cNvSpPr>
          <p:nvPr>
            <p:ph type="body" sz="quarter" idx="12"/>
          </p:nvPr>
        </p:nvSpPr>
        <p:spPr/>
        <p:txBody>
          <a:bodyPr/>
          <a:lstStyle/>
          <a:p>
            <a:r>
              <a:rPr lang="en-US"/>
              <a:t>Practice</a:t>
            </a:r>
          </a:p>
        </p:txBody>
      </p:sp>
      <p:pic>
        <p:nvPicPr>
          <p:cNvPr id="37" name="Picture Placeholder 36" descr="six">
            <a:extLst>
              <a:ext uri="{FF2B5EF4-FFF2-40B4-BE49-F238E27FC236}">
                <a16:creationId xmlns:a16="http://schemas.microsoft.com/office/drawing/2014/main" id="{0C860293-E425-E84A-B5EA-D6984812356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17" name="Content Placeholder 16">
            <a:extLst>
              <a:ext uri="{FF2B5EF4-FFF2-40B4-BE49-F238E27FC236}">
                <a16:creationId xmlns:a16="http://schemas.microsoft.com/office/drawing/2014/main" id="{270BE19E-1748-F34D-A52E-E5C18D0003F5}"/>
              </a:ext>
            </a:extLst>
          </p:cNvPr>
          <p:cNvSpPr>
            <a:spLocks noGrp="1"/>
          </p:cNvSpPr>
          <p:nvPr>
            <p:ph sz="quarter" idx="10"/>
          </p:nvPr>
        </p:nvSpPr>
        <p:spPr/>
        <p:txBody>
          <a:bodyPr/>
          <a:lstStyle/>
          <a:p>
            <a:r>
              <a:rPr lang="en-US"/>
              <a:t>Select &gt;, &lt;, or = to complete a true comparison for each pair of numbers</a:t>
            </a:r>
          </a:p>
          <a:p>
            <a:endParaRPr lang="en-US"/>
          </a:p>
        </p:txBody>
      </p:sp>
      <p:graphicFrame>
        <p:nvGraphicFramePr>
          <p:cNvPr id="85" name="Table 84">
            <a:extLst>
              <a:ext uri="{FF2B5EF4-FFF2-40B4-BE49-F238E27FC236}">
                <a16:creationId xmlns:a16="http://schemas.microsoft.com/office/drawing/2014/main" id="{F486F60E-D520-124F-B24D-8104AF016099}"/>
              </a:ext>
            </a:extLst>
          </p:cNvPr>
          <p:cNvGraphicFramePr>
            <a:graphicFrameLocks noGrp="1"/>
          </p:cNvGraphicFramePr>
          <p:nvPr>
            <p:extLst>
              <p:ext uri="{D42A27DB-BD31-4B8C-83A1-F6EECF244321}">
                <p14:modId xmlns:p14="http://schemas.microsoft.com/office/powerpoint/2010/main" val="3260307941"/>
              </p:ext>
            </p:extLst>
          </p:nvPr>
        </p:nvGraphicFramePr>
        <p:xfrm>
          <a:off x="780624" y="1879123"/>
          <a:ext cx="6013586" cy="2909206"/>
        </p:xfrm>
        <a:graphic>
          <a:graphicData uri="http://schemas.openxmlformats.org/drawingml/2006/table">
            <a:tbl>
              <a:tblPr firstRow="1" bandRow="1">
                <a:tableStyleId>{5C22544A-7EE6-4342-B048-85BDC9FD1C3A}</a:tableStyleId>
              </a:tblPr>
              <a:tblGrid>
                <a:gridCol w="2993939">
                  <a:extLst>
                    <a:ext uri="{9D8B030D-6E8A-4147-A177-3AD203B41FA5}">
                      <a16:colId xmlns:a16="http://schemas.microsoft.com/office/drawing/2014/main" val="2676551563"/>
                    </a:ext>
                  </a:extLst>
                </a:gridCol>
                <a:gridCol w="1031358">
                  <a:extLst>
                    <a:ext uri="{9D8B030D-6E8A-4147-A177-3AD203B41FA5}">
                      <a16:colId xmlns:a16="http://schemas.microsoft.com/office/drawing/2014/main" val="1584274412"/>
                    </a:ext>
                  </a:extLst>
                </a:gridCol>
                <a:gridCol w="988828">
                  <a:extLst>
                    <a:ext uri="{9D8B030D-6E8A-4147-A177-3AD203B41FA5}">
                      <a16:colId xmlns:a16="http://schemas.microsoft.com/office/drawing/2014/main" val="1095780406"/>
                    </a:ext>
                  </a:extLst>
                </a:gridCol>
                <a:gridCol w="999461">
                  <a:extLst>
                    <a:ext uri="{9D8B030D-6E8A-4147-A177-3AD203B41FA5}">
                      <a16:colId xmlns:a16="http://schemas.microsoft.com/office/drawing/2014/main" val="2014012510"/>
                    </a:ext>
                  </a:extLst>
                </a:gridCol>
              </a:tblGrid>
              <a:tr h="586514">
                <a:tc>
                  <a:txBody>
                    <a:bodyPr/>
                    <a:lstStyle/>
                    <a:p>
                      <a:endParaRPr lang="en-US">
                        <a:solidFill>
                          <a:schemeClr val="tx1"/>
                        </a:solidFill>
                        <a:latin typeface="Arial" panose="020B0604020202020204" pitchFamily="34" charset="0"/>
                        <a:cs typeface="Arial" panose="020B0604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0163310"/>
                  </a:ext>
                </a:extLst>
              </a:tr>
              <a:tr h="563150">
                <a:tc>
                  <a:txBody>
                    <a:bodyPr/>
                    <a:lstStyle/>
                    <a:p>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5211141"/>
                  </a:ext>
                </a:extLst>
              </a:tr>
              <a:tr h="5865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9400566"/>
                  </a:ext>
                </a:extLst>
              </a:tr>
              <a:tr h="5865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221888"/>
                  </a:ext>
                </a:extLst>
              </a:tr>
              <a:tr h="5865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chemeClr val="tx1"/>
                        </a:solidFill>
                        <a:latin typeface="Arial" panose="020B0604020202020204" pitchFamily="34" charset="0"/>
                        <a:cs typeface="Arial" panose="020B0604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3335622"/>
                  </a:ext>
                </a:extLst>
              </a:tr>
            </a:tbl>
          </a:graphicData>
        </a:graphic>
      </p:graphicFrame>
      <p:sp>
        <p:nvSpPr>
          <p:cNvPr id="70" name="Text Placeholder 5">
            <a:extLst>
              <a:ext uri="{FF2B5EF4-FFF2-40B4-BE49-F238E27FC236}">
                <a16:creationId xmlns:a16="http://schemas.microsoft.com/office/drawing/2014/main" id="{F3C16C82-78CE-D54B-8561-71796F50FA2C}"/>
              </a:ext>
            </a:extLst>
          </p:cNvPr>
          <p:cNvSpPr>
            <a:spLocks noGrp="1"/>
          </p:cNvSpPr>
          <p:nvPr>
            <p:ph type="body" sz="quarter" idx="16"/>
          </p:nvPr>
        </p:nvSpPr>
        <p:spPr>
          <a:xfrm>
            <a:off x="4093547" y="2015729"/>
            <a:ext cx="333745" cy="369332"/>
          </a:xfrm>
        </p:spPr>
        <p:txBody>
          <a:bodyPr wrap="none">
            <a:spAutoFit/>
          </a:bodyPr>
          <a:lstStyle/>
          <a:p>
            <a:r>
              <a:rPr lang="en-US"/>
              <a:t>&gt;</a:t>
            </a:r>
          </a:p>
        </p:txBody>
      </p:sp>
      <p:sp>
        <p:nvSpPr>
          <p:cNvPr id="71" name="Text Placeholder 5">
            <a:extLst>
              <a:ext uri="{FF2B5EF4-FFF2-40B4-BE49-F238E27FC236}">
                <a16:creationId xmlns:a16="http://schemas.microsoft.com/office/drawing/2014/main" id="{07417CBC-5F97-094E-8855-0D3BDE834CCE}"/>
              </a:ext>
            </a:extLst>
          </p:cNvPr>
          <p:cNvSpPr txBox="1">
            <a:spLocks/>
          </p:cNvSpPr>
          <p:nvPr/>
        </p:nvSpPr>
        <p:spPr>
          <a:xfrm>
            <a:off x="5120028" y="2015729"/>
            <a:ext cx="333745" cy="369332"/>
          </a:xfrm>
          <a:prstGeom prst="rect">
            <a:avLst/>
          </a:prstGeom>
        </p:spPr>
        <p:txBody>
          <a:bodyPr vert="horz" wrap="non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&lt;</a:t>
            </a:r>
          </a:p>
        </p:txBody>
      </p:sp>
      <p:sp>
        <p:nvSpPr>
          <p:cNvPr id="21" name="Text Placeholder 20">
            <a:extLst>
              <a:ext uri="{FF2B5EF4-FFF2-40B4-BE49-F238E27FC236}">
                <a16:creationId xmlns:a16="http://schemas.microsoft.com/office/drawing/2014/main" id="{58009D15-D29C-C946-8E32-05900A9F7A13}"/>
              </a:ext>
            </a:extLst>
          </p:cNvPr>
          <p:cNvSpPr>
            <a:spLocks noGrp="1"/>
          </p:cNvSpPr>
          <p:nvPr>
            <p:ph type="body" sz="quarter" idx="17"/>
          </p:nvPr>
        </p:nvSpPr>
        <p:spPr>
          <a:xfrm>
            <a:off x="6116958" y="2015729"/>
            <a:ext cx="333745" cy="369332"/>
          </a:xfrm>
        </p:spPr>
        <p:txBody>
          <a:bodyPr wrap="none">
            <a:spAutoFit/>
          </a:bodyPr>
          <a:lstStyle/>
          <a:p>
            <a:r>
              <a:rPr lang="en-US"/>
              <a:t>=</a:t>
            </a:r>
          </a:p>
        </p:txBody>
      </p:sp>
      <p:sp>
        <p:nvSpPr>
          <p:cNvPr id="22" name="Text Placeholder 21">
            <a:extLst>
              <a:ext uri="{FF2B5EF4-FFF2-40B4-BE49-F238E27FC236}">
                <a16:creationId xmlns:a16="http://schemas.microsoft.com/office/drawing/2014/main" id="{714864E5-F8BA-F14C-BC13-BE8F044AD77B}"/>
              </a:ext>
            </a:extLst>
          </p:cNvPr>
          <p:cNvSpPr>
            <a:spLocks noGrp="1"/>
          </p:cNvSpPr>
          <p:nvPr>
            <p:ph type="body" sz="quarter" idx="18"/>
          </p:nvPr>
        </p:nvSpPr>
        <p:spPr>
          <a:xfrm>
            <a:off x="788419" y="2537807"/>
            <a:ext cx="2865245" cy="349344"/>
          </a:xfrm>
        </p:spPr>
        <p:txBody>
          <a:bodyPr/>
          <a:lstStyle/>
          <a:p>
            <a:r>
              <a:rPr lang="en-US"/>
              <a:t>33,003     33,030</a:t>
            </a:r>
          </a:p>
          <a:p>
            <a:endParaRPr lang="en-US"/>
          </a:p>
        </p:txBody>
      </p:sp>
      <p:pic>
        <p:nvPicPr>
          <p:cNvPr id="39" name="Picture Placeholder 38" descr="A">
            <a:extLst>
              <a:ext uri="{FF2B5EF4-FFF2-40B4-BE49-F238E27FC236}">
                <a16:creationId xmlns:a16="http://schemas.microsoft.com/office/drawing/2014/main" id="{F0F4C4BB-22E7-9742-878E-6C5411036B59}"/>
              </a:ext>
              <a:ext uri="{C183D7F6-B498-43B3-948B-1728B52AA6E4}">
                <adec:decorative xmlns:adec="http://schemas.microsoft.com/office/drawing/2017/decorative" val="0"/>
              </a:ext>
            </a:extLst>
          </p:cNvPr>
          <p:cNvPicPr>
            <a:picLocks noGrp="1" noChangeAspect="1"/>
          </p:cNvPicPr>
          <p:nvPr>
            <p:ph type="pic" sz="quarter" idx="22"/>
          </p:nvPr>
        </p:nvPicPr>
        <p:blipFill>
          <a:blip r:embed="rId3" cstate="screen">
            <a:extLst>
              <a:ext uri="{28A0092B-C50C-407E-A947-70E740481C1C}">
                <a14:useLocalDpi xmlns:a14="http://schemas.microsoft.com/office/drawing/2010/main"/>
              </a:ext>
            </a:extLst>
          </a:blip>
          <a:srcRect/>
          <a:stretch>
            <a:fillRect/>
          </a:stretch>
        </p:blipFill>
        <p:spPr>
          <a:xfrm>
            <a:off x="4146692" y="2600723"/>
            <a:ext cx="227455" cy="223512"/>
          </a:xfrm>
        </p:spPr>
      </p:pic>
      <p:pic>
        <p:nvPicPr>
          <p:cNvPr id="41" name="Picture Placeholder 40" descr="B">
            <a:extLst>
              <a:ext uri="{FF2B5EF4-FFF2-40B4-BE49-F238E27FC236}">
                <a16:creationId xmlns:a16="http://schemas.microsoft.com/office/drawing/2014/main" id="{1E8BBA04-0886-ED40-8295-95FFC82980F5}"/>
              </a:ext>
              <a:ext uri="{C183D7F6-B498-43B3-948B-1728B52AA6E4}">
                <adec:decorative xmlns:adec="http://schemas.microsoft.com/office/drawing/2017/decorative" val="0"/>
              </a:ext>
            </a:extLst>
          </p:cNvPr>
          <p:cNvPicPr>
            <a:picLocks noGrp="1" noChangeAspect="1"/>
          </p:cNvPicPr>
          <p:nvPr>
            <p:ph type="pic" sz="quarter" idx="23"/>
          </p:nvPr>
        </p:nvPicPr>
        <p:blipFill>
          <a:blip r:embed="rId4" cstate="screen">
            <a:extLst>
              <a:ext uri="{28A0092B-C50C-407E-A947-70E740481C1C}">
                <a14:useLocalDpi xmlns:a14="http://schemas.microsoft.com/office/drawing/2010/main"/>
              </a:ext>
            </a:extLst>
          </a:blip>
          <a:srcRect/>
          <a:stretch>
            <a:fillRect/>
          </a:stretch>
        </p:blipFill>
        <p:spPr>
          <a:xfrm>
            <a:off x="5173173" y="2600723"/>
            <a:ext cx="227455" cy="223512"/>
          </a:xfrm>
        </p:spPr>
      </p:pic>
      <p:pic>
        <p:nvPicPr>
          <p:cNvPr id="66" name="Picture Placeholder 21" descr="C">
            <a:extLst>
              <a:ext uri="{FF2B5EF4-FFF2-40B4-BE49-F238E27FC236}">
                <a16:creationId xmlns:a16="http://schemas.microsoft.com/office/drawing/2014/main" id="{0E5DBDD6-44A1-8D42-B1B5-06C83BA1C8E1}"/>
              </a:ext>
              <a:ext uri="{C183D7F6-B498-43B3-948B-1728B52AA6E4}">
                <adec:decorative xmlns:adec="http://schemas.microsoft.com/office/drawing/2017/decorative" val="0"/>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155132" y="2600723"/>
            <a:ext cx="227455" cy="223512"/>
          </a:xfrm>
          <a:prstGeom prst="rect">
            <a:avLst/>
          </a:prstGeom>
        </p:spPr>
      </p:pic>
      <p:sp>
        <p:nvSpPr>
          <p:cNvPr id="23" name="Text Placeholder 22">
            <a:extLst>
              <a:ext uri="{FF2B5EF4-FFF2-40B4-BE49-F238E27FC236}">
                <a16:creationId xmlns:a16="http://schemas.microsoft.com/office/drawing/2014/main" id="{98BB93F8-AF10-584E-A2FD-0CCBCBCA6140}"/>
              </a:ext>
            </a:extLst>
          </p:cNvPr>
          <p:cNvSpPr>
            <a:spLocks noGrp="1"/>
          </p:cNvSpPr>
          <p:nvPr>
            <p:ph type="body" sz="quarter" idx="19"/>
          </p:nvPr>
        </p:nvSpPr>
        <p:spPr>
          <a:xfrm>
            <a:off x="792360" y="3115228"/>
            <a:ext cx="2865245" cy="349344"/>
          </a:xfrm>
        </p:spPr>
        <p:txBody>
          <a:bodyPr/>
          <a:lstStyle/>
          <a:p>
            <a:r>
              <a:rPr lang="en-US"/>
              <a:t>524,980     52,498</a:t>
            </a:r>
          </a:p>
          <a:p>
            <a:endParaRPr lang="en-US"/>
          </a:p>
        </p:txBody>
      </p:sp>
      <p:pic>
        <p:nvPicPr>
          <p:cNvPr id="43" name="Picture Placeholder 42" descr="D">
            <a:extLst>
              <a:ext uri="{FF2B5EF4-FFF2-40B4-BE49-F238E27FC236}">
                <a16:creationId xmlns:a16="http://schemas.microsoft.com/office/drawing/2014/main" id="{7314D46E-7162-434E-A39F-D3EE62695CBF}"/>
              </a:ext>
              <a:ext uri="{C183D7F6-B498-43B3-948B-1728B52AA6E4}">
                <adec:decorative xmlns:adec="http://schemas.microsoft.com/office/drawing/2017/decorative" val="0"/>
              </a:ext>
            </a:extLst>
          </p:cNvPr>
          <p:cNvPicPr>
            <a:picLocks noGrp="1" noChangeAspect="1"/>
          </p:cNvPicPr>
          <p:nvPr>
            <p:ph type="pic" sz="quarter" idx="24"/>
          </p:nvPr>
        </p:nvPicPr>
        <p:blipFill>
          <a:blip r:embed="rId6" cstate="screen">
            <a:extLst>
              <a:ext uri="{28A0092B-C50C-407E-A947-70E740481C1C}">
                <a14:useLocalDpi xmlns:a14="http://schemas.microsoft.com/office/drawing/2010/main"/>
              </a:ext>
            </a:extLst>
          </a:blip>
          <a:srcRect/>
          <a:stretch>
            <a:fillRect/>
          </a:stretch>
        </p:blipFill>
        <p:spPr>
          <a:xfrm>
            <a:off x="4146692" y="3178144"/>
            <a:ext cx="227455" cy="223512"/>
          </a:xfrm>
        </p:spPr>
      </p:pic>
      <p:pic>
        <p:nvPicPr>
          <p:cNvPr id="45" name="Picture Placeholder 44" descr="E">
            <a:extLst>
              <a:ext uri="{FF2B5EF4-FFF2-40B4-BE49-F238E27FC236}">
                <a16:creationId xmlns:a16="http://schemas.microsoft.com/office/drawing/2014/main" id="{916A2839-4EA1-874B-B962-0EA767524DEC}"/>
              </a:ext>
              <a:ext uri="{C183D7F6-B498-43B3-948B-1728B52AA6E4}">
                <adec:decorative xmlns:adec="http://schemas.microsoft.com/office/drawing/2017/decorative" val="0"/>
              </a:ext>
            </a:extLst>
          </p:cNvPr>
          <p:cNvPicPr>
            <a:picLocks noGrp="1" noChangeAspect="1"/>
          </p:cNvPicPr>
          <p:nvPr>
            <p:ph type="pic" sz="quarter" idx="25"/>
          </p:nvPr>
        </p:nvPicPr>
        <p:blipFill>
          <a:blip r:embed="rId7" cstate="screen">
            <a:extLst>
              <a:ext uri="{28A0092B-C50C-407E-A947-70E740481C1C}">
                <a14:useLocalDpi xmlns:a14="http://schemas.microsoft.com/office/drawing/2010/main"/>
              </a:ext>
            </a:extLst>
          </a:blip>
          <a:srcRect t="3164" b="3164"/>
          <a:stretch>
            <a:fillRect/>
          </a:stretch>
        </p:blipFill>
        <p:spPr>
          <a:xfrm>
            <a:off x="5173173" y="3178144"/>
            <a:ext cx="227455" cy="223512"/>
          </a:xfrm>
        </p:spPr>
      </p:pic>
      <p:pic>
        <p:nvPicPr>
          <p:cNvPr id="67" name="Picture Placeholder 23" descr="F">
            <a:extLst>
              <a:ext uri="{FF2B5EF4-FFF2-40B4-BE49-F238E27FC236}">
                <a16:creationId xmlns:a16="http://schemas.microsoft.com/office/drawing/2014/main" id="{BF45F509-47A2-094F-8A75-65EBE03B11FD}"/>
              </a:ext>
              <a:ext uri="{C183D7F6-B498-43B3-948B-1728B52AA6E4}">
                <adec:decorative xmlns:adec="http://schemas.microsoft.com/office/drawing/2017/decorative" val="0"/>
              </a:ext>
            </a:extLst>
          </p:cNvPr>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a:xfrm>
            <a:off x="6155132" y="3178144"/>
            <a:ext cx="227455" cy="223512"/>
          </a:xfrm>
          <a:prstGeom prst="rect">
            <a:avLst/>
          </a:prstGeom>
        </p:spPr>
      </p:pic>
      <p:sp>
        <p:nvSpPr>
          <p:cNvPr id="24" name="Text Placeholder 23">
            <a:extLst>
              <a:ext uri="{FF2B5EF4-FFF2-40B4-BE49-F238E27FC236}">
                <a16:creationId xmlns:a16="http://schemas.microsoft.com/office/drawing/2014/main" id="{AB0FA677-7CBD-E44A-9DB0-0E9166678953}"/>
              </a:ext>
            </a:extLst>
          </p:cNvPr>
          <p:cNvSpPr>
            <a:spLocks noGrp="1"/>
          </p:cNvSpPr>
          <p:nvPr>
            <p:ph type="body" sz="quarter" idx="20"/>
          </p:nvPr>
        </p:nvSpPr>
        <p:spPr>
          <a:xfrm>
            <a:off x="792360" y="3695851"/>
            <a:ext cx="2865245" cy="349344"/>
          </a:xfrm>
        </p:spPr>
        <p:txBody>
          <a:bodyPr/>
          <a:lstStyle/>
          <a:p>
            <a:r>
              <a:rPr lang="en-US"/>
              <a:t>279,615     279,615</a:t>
            </a:r>
          </a:p>
          <a:p>
            <a:endParaRPr lang="en-US"/>
          </a:p>
        </p:txBody>
      </p:sp>
      <p:pic>
        <p:nvPicPr>
          <p:cNvPr id="47" name="Picture Placeholder 46" descr="G">
            <a:extLst>
              <a:ext uri="{FF2B5EF4-FFF2-40B4-BE49-F238E27FC236}">
                <a16:creationId xmlns:a16="http://schemas.microsoft.com/office/drawing/2014/main" id="{02724EF0-A130-4145-B893-8F5CF0A07D73}"/>
              </a:ext>
              <a:ext uri="{C183D7F6-B498-43B3-948B-1728B52AA6E4}">
                <adec:decorative xmlns:adec="http://schemas.microsoft.com/office/drawing/2017/decorative" val="0"/>
              </a:ext>
            </a:extLst>
          </p:cNvPr>
          <p:cNvPicPr>
            <a:picLocks noGrp="1" noChangeAspect="1"/>
          </p:cNvPicPr>
          <p:nvPr>
            <p:ph type="pic" sz="quarter" idx="26"/>
          </p:nvPr>
        </p:nvPicPr>
        <p:blipFill>
          <a:blip r:embed="rId9" cstate="screen">
            <a:extLst>
              <a:ext uri="{28A0092B-C50C-407E-A947-70E740481C1C}">
                <a14:useLocalDpi xmlns:a14="http://schemas.microsoft.com/office/drawing/2010/main"/>
              </a:ext>
            </a:extLst>
          </a:blip>
          <a:srcRect/>
          <a:stretch>
            <a:fillRect/>
          </a:stretch>
        </p:blipFill>
        <p:spPr>
          <a:xfrm>
            <a:off x="4146692" y="3758767"/>
            <a:ext cx="227455" cy="223512"/>
          </a:xfrm>
        </p:spPr>
      </p:pic>
      <p:pic>
        <p:nvPicPr>
          <p:cNvPr id="49" name="Picture Placeholder 48" descr="H">
            <a:extLst>
              <a:ext uri="{FF2B5EF4-FFF2-40B4-BE49-F238E27FC236}">
                <a16:creationId xmlns:a16="http://schemas.microsoft.com/office/drawing/2014/main" id="{8383F270-E9F6-7F4F-97B4-96EC5569AA29}"/>
              </a:ext>
              <a:ext uri="{C183D7F6-B498-43B3-948B-1728B52AA6E4}">
                <adec:decorative xmlns:adec="http://schemas.microsoft.com/office/drawing/2017/decorative" val="0"/>
              </a:ext>
            </a:extLst>
          </p:cNvPr>
          <p:cNvPicPr>
            <a:picLocks noGrp="1" noChangeAspect="1"/>
          </p:cNvPicPr>
          <p:nvPr>
            <p:ph type="pic" sz="quarter" idx="27"/>
          </p:nvPr>
        </p:nvPicPr>
        <p:blipFill>
          <a:blip r:embed="rId10" cstate="screen">
            <a:extLst>
              <a:ext uri="{28A0092B-C50C-407E-A947-70E740481C1C}">
                <a14:useLocalDpi xmlns:a14="http://schemas.microsoft.com/office/drawing/2010/main"/>
              </a:ext>
            </a:extLst>
          </a:blip>
          <a:srcRect/>
          <a:stretch>
            <a:fillRect/>
          </a:stretch>
        </p:blipFill>
        <p:spPr>
          <a:xfrm>
            <a:off x="5173173" y="3758767"/>
            <a:ext cx="227455" cy="223512"/>
          </a:xfrm>
        </p:spPr>
      </p:pic>
      <p:pic>
        <p:nvPicPr>
          <p:cNvPr id="68" name="Picture Placeholder 25" descr="I">
            <a:extLst>
              <a:ext uri="{FF2B5EF4-FFF2-40B4-BE49-F238E27FC236}">
                <a16:creationId xmlns:a16="http://schemas.microsoft.com/office/drawing/2014/main" id="{44C3B50C-9A43-5843-9862-093A721BA4D0}"/>
              </a:ext>
              <a:ext uri="{C183D7F6-B498-43B3-948B-1728B52AA6E4}">
                <adec:decorative xmlns:adec="http://schemas.microsoft.com/office/drawing/2017/decorative" val="0"/>
              </a:ext>
            </a:extLst>
          </p:cNvPr>
          <p:cNvPicPr>
            <a:picLocks noChangeAspect="1"/>
          </p:cNvPicPr>
          <p:nvPr/>
        </p:nvPicPr>
        <p:blipFill>
          <a:blip r:embed="rId11" cstate="screen">
            <a:extLst>
              <a:ext uri="{28A0092B-C50C-407E-A947-70E740481C1C}">
                <a14:useLocalDpi xmlns:a14="http://schemas.microsoft.com/office/drawing/2010/main"/>
              </a:ext>
            </a:extLst>
          </a:blip>
          <a:srcRect/>
          <a:stretch>
            <a:fillRect/>
          </a:stretch>
        </p:blipFill>
        <p:spPr>
          <a:xfrm>
            <a:off x="6155132" y="3758767"/>
            <a:ext cx="227455" cy="223512"/>
          </a:xfrm>
          <a:prstGeom prst="rect">
            <a:avLst/>
          </a:prstGeom>
        </p:spPr>
      </p:pic>
      <p:sp>
        <p:nvSpPr>
          <p:cNvPr id="25" name="Text Placeholder 24">
            <a:extLst>
              <a:ext uri="{FF2B5EF4-FFF2-40B4-BE49-F238E27FC236}">
                <a16:creationId xmlns:a16="http://schemas.microsoft.com/office/drawing/2014/main" id="{CF11D6C8-3E32-2C40-A2AA-6D57CE0B6A37}"/>
              </a:ext>
            </a:extLst>
          </p:cNvPr>
          <p:cNvSpPr>
            <a:spLocks noGrp="1"/>
          </p:cNvSpPr>
          <p:nvPr>
            <p:ph type="body" sz="quarter" idx="21"/>
          </p:nvPr>
        </p:nvSpPr>
        <p:spPr>
          <a:xfrm>
            <a:off x="792360" y="4279032"/>
            <a:ext cx="2865245" cy="349344"/>
          </a:xfrm>
        </p:spPr>
        <p:txBody>
          <a:bodyPr/>
          <a:lstStyle/>
          <a:p>
            <a:r>
              <a:rPr lang="en-US"/>
              <a:t>100,000     99,999</a:t>
            </a:r>
          </a:p>
          <a:p>
            <a:endParaRPr lang="en-US"/>
          </a:p>
        </p:txBody>
      </p:sp>
      <p:pic>
        <p:nvPicPr>
          <p:cNvPr id="51" name="Picture Placeholder 50" descr="J">
            <a:extLst>
              <a:ext uri="{FF2B5EF4-FFF2-40B4-BE49-F238E27FC236}">
                <a16:creationId xmlns:a16="http://schemas.microsoft.com/office/drawing/2014/main" id="{4EAF0563-2F71-FD45-987C-82DA82D18673}"/>
              </a:ext>
              <a:ext uri="{C183D7F6-B498-43B3-948B-1728B52AA6E4}">
                <adec:decorative xmlns:adec="http://schemas.microsoft.com/office/drawing/2017/decorative" val="0"/>
              </a:ext>
            </a:extLst>
          </p:cNvPr>
          <p:cNvPicPr>
            <a:picLocks noGrp="1" noChangeAspect="1"/>
          </p:cNvPicPr>
          <p:nvPr>
            <p:ph type="pic" sz="quarter" idx="28"/>
          </p:nvPr>
        </p:nvPicPr>
        <p:blipFill>
          <a:blip r:embed="rId12" cstate="screen">
            <a:extLst>
              <a:ext uri="{28A0092B-C50C-407E-A947-70E740481C1C}">
                <a14:useLocalDpi xmlns:a14="http://schemas.microsoft.com/office/drawing/2010/main"/>
              </a:ext>
            </a:extLst>
          </a:blip>
          <a:srcRect/>
          <a:stretch>
            <a:fillRect/>
          </a:stretch>
        </p:blipFill>
        <p:spPr>
          <a:xfrm>
            <a:off x="4146692" y="4341948"/>
            <a:ext cx="227455" cy="223512"/>
          </a:xfrm>
        </p:spPr>
      </p:pic>
      <p:pic>
        <p:nvPicPr>
          <p:cNvPr id="53" name="Picture Placeholder 52" descr="K">
            <a:extLst>
              <a:ext uri="{FF2B5EF4-FFF2-40B4-BE49-F238E27FC236}">
                <a16:creationId xmlns:a16="http://schemas.microsoft.com/office/drawing/2014/main" id="{E50F7DAC-3926-884C-9283-DA9B4371C573}"/>
              </a:ext>
              <a:ext uri="{C183D7F6-B498-43B3-948B-1728B52AA6E4}">
                <adec:decorative xmlns:adec="http://schemas.microsoft.com/office/drawing/2017/decorative" val="0"/>
              </a:ext>
            </a:extLst>
          </p:cNvPr>
          <p:cNvPicPr>
            <a:picLocks noGrp="1" noChangeAspect="1"/>
          </p:cNvPicPr>
          <p:nvPr>
            <p:ph type="pic" sz="quarter" idx="29"/>
          </p:nvPr>
        </p:nvPicPr>
        <p:blipFill>
          <a:blip r:embed="rId13" cstate="screen">
            <a:extLst>
              <a:ext uri="{28A0092B-C50C-407E-A947-70E740481C1C}">
                <a14:useLocalDpi xmlns:a14="http://schemas.microsoft.com/office/drawing/2010/main"/>
              </a:ext>
            </a:extLst>
          </a:blip>
          <a:srcRect/>
          <a:stretch>
            <a:fillRect/>
          </a:stretch>
        </p:blipFill>
        <p:spPr>
          <a:xfrm>
            <a:off x="5173173" y="4341948"/>
            <a:ext cx="227455" cy="223512"/>
          </a:xfrm>
        </p:spPr>
      </p:pic>
      <p:pic>
        <p:nvPicPr>
          <p:cNvPr id="69" name="Picture Placeholder 27" descr="L">
            <a:extLst>
              <a:ext uri="{FF2B5EF4-FFF2-40B4-BE49-F238E27FC236}">
                <a16:creationId xmlns:a16="http://schemas.microsoft.com/office/drawing/2014/main" id="{BFE8EEDD-1653-224B-BD54-42115BB2123B}"/>
              </a:ext>
              <a:ext uri="{C183D7F6-B498-43B3-948B-1728B52AA6E4}">
                <adec:decorative xmlns:adec="http://schemas.microsoft.com/office/drawing/2017/decorative" val="0"/>
              </a:ext>
            </a:extLst>
          </p:cNvPr>
          <p:cNvPicPr>
            <a:picLocks noChangeAspect="1"/>
          </p:cNvPicPr>
          <p:nvPr/>
        </p:nvPicPr>
        <p:blipFill>
          <a:blip r:embed="rId14" cstate="screen">
            <a:extLst>
              <a:ext uri="{28A0092B-C50C-407E-A947-70E740481C1C}">
                <a14:useLocalDpi xmlns:a14="http://schemas.microsoft.com/office/drawing/2010/main"/>
              </a:ext>
            </a:extLst>
          </a:blip>
          <a:srcRect/>
          <a:stretch>
            <a:fillRect/>
          </a:stretch>
        </p:blipFill>
        <p:spPr>
          <a:xfrm>
            <a:off x="6155132" y="4341948"/>
            <a:ext cx="227455" cy="223512"/>
          </a:xfrm>
          <a:prstGeom prst="rect">
            <a:avLst/>
          </a:prstGeom>
        </p:spPr>
      </p:pic>
      <p:sp>
        <p:nvSpPr>
          <p:cNvPr id="80" name="Rectangle 79">
            <a:extLst>
              <a:ext uri="{FF2B5EF4-FFF2-40B4-BE49-F238E27FC236}">
                <a16:creationId xmlns:a16="http://schemas.microsoft.com/office/drawing/2014/main" id="{561551AF-A6D3-7743-BE7B-1EE2C482E007}"/>
              </a:ext>
              <a:ext uri="{C183D7F6-B498-43B3-948B-1728B52AA6E4}">
                <adec:decorative xmlns:adec="http://schemas.microsoft.com/office/drawing/2017/decorative" val="1"/>
              </a:ext>
            </a:extLst>
          </p:cNvPr>
          <p:cNvSpPr/>
          <p:nvPr/>
        </p:nvSpPr>
        <p:spPr>
          <a:xfrm>
            <a:off x="1726641" y="2611147"/>
            <a:ext cx="202665" cy="2026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F45677F-A350-364D-A3FC-E3D01679DEFA}"/>
              </a:ext>
              <a:ext uri="{C183D7F6-B498-43B3-948B-1728B52AA6E4}">
                <adec:decorative xmlns:adec="http://schemas.microsoft.com/office/drawing/2017/decorative" val="1"/>
              </a:ext>
            </a:extLst>
          </p:cNvPr>
          <p:cNvSpPr/>
          <p:nvPr/>
        </p:nvSpPr>
        <p:spPr>
          <a:xfrm>
            <a:off x="1873661" y="3188568"/>
            <a:ext cx="202665" cy="2026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372CA3DF-290E-9E48-B079-E8691E429F07}"/>
              </a:ext>
              <a:ext uri="{C183D7F6-B498-43B3-948B-1728B52AA6E4}">
                <adec:decorative xmlns:adec="http://schemas.microsoft.com/office/drawing/2017/decorative" val="1"/>
              </a:ext>
            </a:extLst>
          </p:cNvPr>
          <p:cNvSpPr/>
          <p:nvPr/>
        </p:nvSpPr>
        <p:spPr>
          <a:xfrm>
            <a:off x="1871664" y="3769191"/>
            <a:ext cx="202665" cy="2026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221E58CD-901B-1C44-911B-7C2FF164150B}"/>
              </a:ext>
              <a:ext uri="{C183D7F6-B498-43B3-948B-1728B52AA6E4}">
                <adec:decorative xmlns:adec="http://schemas.microsoft.com/office/drawing/2017/decorative" val="1"/>
              </a:ext>
            </a:extLst>
          </p:cNvPr>
          <p:cNvSpPr/>
          <p:nvPr/>
        </p:nvSpPr>
        <p:spPr>
          <a:xfrm>
            <a:off x="1877601" y="4352372"/>
            <a:ext cx="202665" cy="2026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Placeholder 34">
            <a:extLst>
              <a:ext uri="{FF2B5EF4-FFF2-40B4-BE49-F238E27FC236}">
                <a16:creationId xmlns:a16="http://schemas.microsoft.com/office/drawing/2014/main" id="{F405DEDD-B264-7B4B-B56D-80F88D68124C}"/>
              </a:ext>
            </a:extLst>
          </p:cNvPr>
          <p:cNvSpPr>
            <a:spLocks noGrp="1"/>
          </p:cNvSpPr>
          <p:nvPr>
            <p:ph type="body" sz="quarter" idx="31"/>
          </p:nvPr>
        </p:nvSpPr>
        <p:spPr/>
        <p:txBody>
          <a:bodyPr/>
          <a:lstStyle/>
          <a:p>
            <a:r>
              <a:rPr lang="en-US"/>
              <a:t>26</a:t>
            </a:r>
          </a:p>
        </p:txBody>
      </p:sp>
    </p:spTree>
    <p:extLst>
      <p:ext uri="{BB962C8B-B14F-4D97-AF65-F5344CB8AC3E}">
        <p14:creationId xmlns:p14="http://schemas.microsoft.com/office/powerpoint/2010/main" val="2363674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5F7D9D-9485-EE4F-842F-A5DBEC4D111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78383" y="2021263"/>
            <a:ext cx="1996440" cy="1996440"/>
          </a:xfrm>
          <a:prstGeom prst="rect">
            <a:avLst/>
          </a:prstGeom>
        </p:spPr>
      </p:pic>
      <p:sp>
        <p:nvSpPr>
          <p:cNvPr id="6" name="Text Placeholder 1">
            <a:extLst>
              <a:ext uri="{FF2B5EF4-FFF2-40B4-BE49-F238E27FC236}">
                <a16:creationId xmlns:a16="http://schemas.microsoft.com/office/drawing/2014/main" id="{6835927C-A3FB-DCD3-1DCC-2B94FE6DB4C3}"/>
              </a:ext>
            </a:extLst>
          </p:cNvPr>
          <p:cNvSpPr>
            <a:spLocks noGrp="1"/>
          </p:cNvSpPr>
          <p:nvPr>
            <p:ph type="body" sz="quarter" idx="10"/>
          </p:nvPr>
        </p:nvSpPr>
        <p:spPr>
          <a:xfrm>
            <a:off x="3008376" y="2423160"/>
            <a:ext cx="4942928" cy="1497012"/>
          </a:xfrm>
        </p:spPr>
        <p:txBody>
          <a:bodyPr/>
          <a:lstStyle/>
          <a:p>
            <a:r>
              <a:rPr lang="en-US"/>
              <a:t>Take a moment to think on your own.</a:t>
            </a:r>
          </a:p>
        </p:txBody>
      </p:sp>
    </p:spTree>
    <p:extLst>
      <p:ext uri="{BB962C8B-B14F-4D97-AF65-F5344CB8AC3E}">
        <p14:creationId xmlns:p14="http://schemas.microsoft.com/office/powerpoint/2010/main" val="694548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50C8E5F-1848-237C-52B4-96B35873104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86140" y="1849964"/>
            <a:ext cx="2108200" cy="2209800"/>
          </a:xfrm>
          <a:prstGeom prst="rect">
            <a:avLst/>
          </a:prstGeom>
        </p:spPr>
      </p:pic>
      <p:sp>
        <p:nvSpPr>
          <p:cNvPr id="6" name="Text Placeholder 1">
            <a:extLst>
              <a:ext uri="{FF2B5EF4-FFF2-40B4-BE49-F238E27FC236}">
                <a16:creationId xmlns:a16="http://schemas.microsoft.com/office/drawing/2014/main" id="{C7B57EC2-2AC6-7078-D0C8-A97DE9C7D335}"/>
              </a:ext>
            </a:extLst>
          </p:cNvPr>
          <p:cNvSpPr>
            <a:spLocks noGrp="1"/>
          </p:cNvSpPr>
          <p:nvPr>
            <p:ph type="body" sz="quarter" idx="10"/>
          </p:nvPr>
        </p:nvSpPr>
        <p:spPr>
          <a:xfrm>
            <a:off x="3008376" y="2423160"/>
            <a:ext cx="4664633" cy="1497012"/>
          </a:xfrm>
        </p:spPr>
        <p:txBody>
          <a:bodyPr/>
          <a:lstStyle/>
          <a:p>
            <a:r>
              <a:rPr lang="en-US"/>
              <a:t>Turn and talk with your partner about . . .</a:t>
            </a:r>
          </a:p>
        </p:txBody>
      </p:sp>
    </p:spTree>
    <p:extLst>
      <p:ext uri="{BB962C8B-B14F-4D97-AF65-F5344CB8AC3E}">
        <p14:creationId xmlns:p14="http://schemas.microsoft.com/office/powerpoint/2010/main" val="726635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F8F53FF-2E71-CD12-171D-1AE2D12E0C7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2" y="2004688"/>
            <a:ext cx="2209800" cy="2032000"/>
          </a:xfrm>
          <a:prstGeom prst="rect">
            <a:avLst/>
          </a:prstGeom>
        </p:spPr>
      </p:pic>
      <p:sp>
        <p:nvSpPr>
          <p:cNvPr id="6" name="Text Placeholder 1">
            <a:extLst>
              <a:ext uri="{FF2B5EF4-FFF2-40B4-BE49-F238E27FC236}">
                <a16:creationId xmlns:a16="http://schemas.microsoft.com/office/drawing/2014/main" id="{689D15F3-11AF-0974-CFDA-11B782C3FB3C}"/>
              </a:ext>
            </a:extLst>
          </p:cNvPr>
          <p:cNvSpPr>
            <a:spLocks noGrp="1"/>
          </p:cNvSpPr>
          <p:nvPr>
            <p:ph type="body" sz="quarter" idx="10"/>
          </p:nvPr>
        </p:nvSpPr>
        <p:spPr>
          <a:xfrm>
            <a:off x="3008376" y="2146852"/>
            <a:ext cx="4883294" cy="1773320"/>
          </a:xfrm>
        </p:spPr>
        <p:txBody>
          <a:bodyPr/>
          <a:lstStyle/>
          <a:p>
            <a:r>
              <a:rPr lang="en-US" sz="2800">
                <a:solidFill>
                  <a:srgbClr val="0084CA"/>
                </a:solidFill>
              </a:rPr>
              <a:t>REPEAT</a:t>
            </a:r>
          </a:p>
          <a:p>
            <a:r>
              <a:rPr lang="en-US" sz="2800"/>
              <a:t>Restate the idea to give everyone a chance to hear it, or hear it again.</a:t>
            </a:r>
          </a:p>
        </p:txBody>
      </p:sp>
    </p:spTree>
    <p:extLst>
      <p:ext uri="{BB962C8B-B14F-4D97-AF65-F5344CB8AC3E}">
        <p14:creationId xmlns:p14="http://schemas.microsoft.com/office/powerpoint/2010/main" val="1319146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2A7566-8AE9-904B-8BEB-5EB0E6FF9A3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2" y="2004688"/>
            <a:ext cx="2209800" cy="2032000"/>
          </a:xfrm>
          <a:prstGeom prst="rect">
            <a:avLst/>
          </a:prstGeom>
        </p:spPr>
      </p:pic>
      <p:sp>
        <p:nvSpPr>
          <p:cNvPr id="6" name="Text Placeholder 1">
            <a:extLst>
              <a:ext uri="{FF2B5EF4-FFF2-40B4-BE49-F238E27FC236}">
                <a16:creationId xmlns:a16="http://schemas.microsoft.com/office/drawing/2014/main" id="{7566B4A6-1A1B-462A-33E6-F360E2FFB153}"/>
              </a:ext>
            </a:extLst>
          </p:cNvPr>
          <p:cNvSpPr>
            <a:spLocks noGrp="1"/>
          </p:cNvSpPr>
          <p:nvPr>
            <p:ph type="body" sz="quarter" idx="10"/>
          </p:nvPr>
        </p:nvSpPr>
        <p:spPr>
          <a:xfrm>
            <a:off x="3008376" y="2146852"/>
            <a:ext cx="4823659" cy="1773320"/>
          </a:xfrm>
        </p:spPr>
        <p:txBody>
          <a:bodyPr/>
          <a:lstStyle/>
          <a:p>
            <a:r>
              <a:rPr lang="en-US" sz="2800">
                <a:solidFill>
                  <a:srgbClr val="0084CA"/>
                </a:solidFill>
              </a:rPr>
              <a:t>REPHRASE</a:t>
            </a:r>
          </a:p>
          <a:p>
            <a:r>
              <a:rPr lang="en-US" sz="2800"/>
              <a:t>Restate the idea in your own words.</a:t>
            </a:r>
          </a:p>
        </p:txBody>
      </p:sp>
    </p:spTree>
    <p:extLst>
      <p:ext uri="{BB962C8B-B14F-4D97-AF65-F5344CB8AC3E}">
        <p14:creationId xmlns:p14="http://schemas.microsoft.com/office/powerpoint/2010/main" val="282843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5FF515C-1627-9E4E-95A0-B108EE5D57F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4" y="2004686"/>
            <a:ext cx="2209800" cy="2032000"/>
          </a:xfrm>
          <a:prstGeom prst="rect">
            <a:avLst/>
          </a:prstGeom>
        </p:spPr>
      </p:pic>
      <p:sp>
        <p:nvSpPr>
          <p:cNvPr id="6" name="Text Placeholder 1">
            <a:extLst>
              <a:ext uri="{FF2B5EF4-FFF2-40B4-BE49-F238E27FC236}">
                <a16:creationId xmlns:a16="http://schemas.microsoft.com/office/drawing/2014/main" id="{04282B27-1B6B-E44A-5C10-2A75821ADC12}"/>
              </a:ext>
            </a:extLst>
          </p:cNvPr>
          <p:cNvSpPr>
            <a:spLocks noGrp="1"/>
          </p:cNvSpPr>
          <p:nvPr>
            <p:ph type="body" sz="quarter" idx="10"/>
          </p:nvPr>
        </p:nvSpPr>
        <p:spPr>
          <a:xfrm>
            <a:off x="3008376" y="2206487"/>
            <a:ext cx="5916963" cy="1713685"/>
          </a:xfrm>
        </p:spPr>
        <p:txBody>
          <a:bodyPr/>
          <a:lstStyle/>
          <a:p>
            <a:r>
              <a:rPr lang="en-US" sz="2800">
                <a:solidFill>
                  <a:srgbClr val="0084CA"/>
                </a:solidFill>
              </a:rPr>
              <a:t>REWORD</a:t>
            </a:r>
          </a:p>
          <a:p>
            <a:r>
              <a:rPr lang="en-US" sz="2800"/>
              <a:t>Restate the idea using academic or mathematical language.</a:t>
            </a:r>
          </a:p>
        </p:txBody>
      </p:sp>
    </p:spTree>
    <p:extLst>
      <p:ext uri="{BB962C8B-B14F-4D97-AF65-F5344CB8AC3E}">
        <p14:creationId xmlns:p14="http://schemas.microsoft.com/office/powerpoint/2010/main" val="1961266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0C92D58-5F37-9B43-A2E0-E7944191700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18655" y="318389"/>
            <a:ext cx="2209800" cy="2032000"/>
          </a:xfrm>
          <a:prstGeom prst="rect">
            <a:avLst/>
          </a:prstGeom>
        </p:spPr>
      </p:pic>
      <p:sp>
        <p:nvSpPr>
          <p:cNvPr id="7" name="Text Placeholder 1">
            <a:extLst>
              <a:ext uri="{FF2B5EF4-FFF2-40B4-BE49-F238E27FC236}">
                <a16:creationId xmlns:a16="http://schemas.microsoft.com/office/drawing/2014/main" id="{D6382FC8-0670-0080-8842-FB9E4B1F0DF6}"/>
              </a:ext>
            </a:extLst>
          </p:cNvPr>
          <p:cNvSpPr>
            <a:spLocks noGrp="1"/>
          </p:cNvSpPr>
          <p:nvPr>
            <p:ph type="body" sz="quarter" idx="10"/>
          </p:nvPr>
        </p:nvSpPr>
        <p:spPr>
          <a:xfrm>
            <a:off x="3008376" y="455211"/>
            <a:ext cx="4823659" cy="1497012"/>
          </a:xfrm>
        </p:spPr>
        <p:txBody>
          <a:bodyPr/>
          <a:lstStyle/>
          <a:p>
            <a:r>
              <a:rPr lang="en-US" sz="2800">
                <a:solidFill>
                  <a:srgbClr val="0084CA"/>
                </a:solidFill>
              </a:rPr>
              <a:t>RECORD</a:t>
            </a:r>
          </a:p>
          <a:p>
            <a:r>
              <a:rPr lang="en-US" sz="2800"/>
              <a:t>Record ideas using words, numbers or pictures.</a:t>
            </a:r>
          </a:p>
        </p:txBody>
      </p:sp>
    </p:spTree>
    <p:extLst>
      <p:ext uri="{BB962C8B-B14F-4D97-AF65-F5344CB8AC3E}">
        <p14:creationId xmlns:p14="http://schemas.microsoft.com/office/powerpoint/2010/main" val="1093579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A906EA-74F6-2A42-969A-EBA5BA57F5D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4481" y="1956482"/>
            <a:ext cx="2157984" cy="1946039"/>
          </a:xfrm>
          <a:prstGeom prst="rect">
            <a:avLst/>
          </a:prstGeom>
        </p:spPr>
      </p:pic>
      <p:sp>
        <p:nvSpPr>
          <p:cNvPr id="6" name="Text Placeholder 2">
            <a:extLst>
              <a:ext uri="{FF2B5EF4-FFF2-40B4-BE49-F238E27FC236}">
                <a16:creationId xmlns:a16="http://schemas.microsoft.com/office/drawing/2014/main" id="{D06F0D45-312A-088B-8B1F-983043EDDD18}"/>
              </a:ext>
            </a:extLst>
          </p:cNvPr>
          <p:cNvSpPr>
            <a:spLocks noGrp="1"/>
          </p:cNvSpPr>
          <p:nvPr>
            <p:ph type="body" sz="quarter" idx="10"/>
          </p:nvPr>
        </p:nvSpPr>
        <p:spPr>
          <a:xfrm>
            <a:off x="3008376" y="1974133"/>
            <a:ext cx="6493433" cy="1946039"/>
          </a:xfrm>
          <a:prstGeom prst="rect">
            <a:avLst/>
          </a:prstGeom>
        </p:spPr>
        <p:txBody>
          <a:bodyPr anchor="ctr"/>
          <a:lstStyle/>
          <a:p>
            <a:pPr marL="0" indent="0">
              <a:buNone/>
            </a:pPr>
            <a:r>
              <a:rPr lang="en-US" sz="2400" b="1">
                <a:solidFill>
                  <a:srgbClr val="45B663"/>
                </a:solidFill>
              </a:rPr>
              <a:t>THREE READS</a:t>
            </a:r>
          </a:p>
          <a:p>
            <a:pPr marL="342900" indent="-342900">
              <a:buFont typeface="Arial" panose="020B0604020202020204" pitchFamily="34" charset="0"/>
              <a:buChar char="•"/>
            </a:pPr>
            <a:r>
              <a:rPr lang="en-US" sz="2400" b="1"/>
              <a:t>Read 1: </a:t>
            </a:r>
            <a:r>
              <a:rPr lang="en-US" sz="2400" b="0"/>
              <a:t>What is the problem about?</a:t>
            </a:r>
          </a:p>
          <a:p>
            <a:pPr marL="342900" indent="-342900">
              <a:buFont typeface="Arial" panose="020B0604020202020204" pitchFamily="34" charset="0"/>
              <a:buChar char="•"/>
            </a:pPr>
            <a:r>
              <a:rPr lang="en-US" sz="2400" b="1"/>
              <a:t>Read 2: </a:t>
            </a:r>
            <a:r>
              <a:rPr lang="en-US" sz="2400" b="0"/>
              <a:t>What are you trying to find out?</a:t>
            </a:r>
          </a:p>
          <a:p>
            <a:pPr marL="342900" indent="-342900">
              <a:buFont typeface="Arial" panose="020B0604020202020204" pitchFamily="34" charset="0"/>
              <a:buChar char="•"/>
            </a:pPr>
            <a:r>
              <a:rPr lang="en-US" sz="2400" b="1"/>
              <a:t>Read 3: </a:t>
            </a:r>
            <a:r>
              <a:rPr lang="en-US" sz="2400" b="0"/>
              <a:t>What information is important?</a:t>
            </a:r>
          </a:p>
        </p:txBody>
      </p:sp>
    </p:spTree>
    <p:extLst>
      <p:ext uri="{BB962C8B-B14F-4D97-AF65-F5344CB8AC3E}">
        <p14:creationId xmlns:p14="http://schemas.microsoft.com/office/powerpoint/2010/main" val="1558303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descr="Try It">
            <a:extLst>
              <a:ext uri="{FF2B5EF4-FFF2-40B4-BE49-F238E27FC236}">
                <a16:creationId xmlns:a16="http://schemas.microsoft.com/office/drawing/2014/main" id="{CB155425-39EF-4147-B5A1-6185B9A67A27}"/>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14" name="Text Placeholder 13">
            <a:extLst>
              <a:ext uri="{FF2B5EF4-FFF2-40B4-BE49-F238E27FC236}">
                <a16:creationId xmlns:a16="http://schemas.microsoft.com/office/drawing/2014/main" id="{52400C1F-9D2E-C645-ADE0-B094E4885F61}"/>
              </a:ext>
            </a:extLst>
          </p:cNvPr>
          <p:cNvSpPr>
            <a:spLocks noGrp="1"/>
          </p:cNvSpPr>
          <p:nvPr>
            <p:ph type="body" sz="quarter" idx="12"/>
          </p:nvPr>
        </p:nvSpPr>
        <p:spPr/>
        <p:txBody>
          <a:bodyPr/>
          <a:lstStyle/>
          <a:p>
            <a:r>
              <a:rPr lang="en-US"/>
              <a:t>Make sense of the problem</a:t>
            </a:r>
          </a:p>
        </p:txBody>
      </p:sp>
      <p:sp>
        <p:nvSpPr>
          <p:cNvPr id="12" name="Text Placeholder 11">
            <a:extLst>
              <a:ext uri="{FF2B5EF4-FFF2-40B4-BE49-F238E27FC236}">
                <a16:creationId xmlns:a16="http://schemas.microsoft.com/office/drawing/2014/main" id="{C5AF7AC7-5DE7-E44A-8136-EAFCAB705FAB}"/>
              </a:ext>
            </a:extLst>
          </p:cNvPr>
          <p:cNvSpPr>
            <a:spLocks noGrp="1"/>
          </p:cNvSpPr>
          <p:nvPr>
            <p:ph type="body" sz="quarter" idx="10"/>
          </p:nvPr>
        </p:nvSpPr>
        <p:spPr/>
        <p:txBody>
          <a:bodyPr/>
          <a:lstStyle/>
          <a:p>
            <a:r>
              <a:rPr lang="en-US"/>
              <a:t>There were 23,643 fans at a football game last week. There were 23,987 fans at a football game this week.</a:t>
            </a:r>
          </a:p>
        </p:txBody>
      </p:sp>
      <p:pic>
        <p:nvPicPr>
          <p:cNvPr id="25" name="Content Placeholder 24">
            <a:extLst>
              <a:ext uri="{FF2B5EF4-FFF2-40B4-BE49-F238E27FC236}">
                <a16:creationId xmlns:a16="http://schemas.microsoft.com/office/drawing/2014/main" id="{C7D9884D-C5AB-DD4D-99F8-B6614734BAF2}"/>
              </a:ext>
              <a:ext uri="{C183D7F6-B498-43B3-948B-1728B52AA6E4}">
                <adec:decorative xmlns:adec="http://schemas.microsoft.com/office/drawing/2017/decorative" val="1"/>
              </a:ext>
            </a:extLst>
          </p:cNvPr>
          <p:cNvPicPr>
            <a:picLocks noGrp="1" noChangeAspect="1"/>
          </p:cNvPicPr>
          <p:nvPr>
            <p:ph sz="quarter" idx="15"/>
          </p:nvPr>
        </p:nvPicPr>
        <p:blipFill>
          <a:blip r:embed="rId4" cstate="screen">
            <a:extLst>
              <a:ext uri="{28A0092B-C50C-407E-A947-70E740481C1C}">
                <a14:useLocalDpi xmlns:a14="http://schemas.microsoft.com/office/drawing/2010/main"/>
              </a:ext>
            </a:extLst>
          </a:blip>
          <a:stretch>
            <a:fillRect/>
          </a:stretch>
        </p:blipFill>
        <p:spPr>
          <a:xfrm>
            <a:off x="6108302" y="1146175"/>
            <a:ext cx="2622550" cy="2514600"/>
          </a:xfrm>
        </p:spPr>
      </p:pic>
      <p:sp>
        <p:nvSpPr>
          <p:cNvPr id="13" name="Content Placeholder 12">
            <a:extLst>
              <a:ext uri="{FF2B5EF4-FFF2-40B4-BE49-F238E27FC236}">
                <a16:creationId xmlns:a16="http://schemas.microsoft.com/office/drawing/2014/main" id="{9820F04E-E9F1-F740-BB18-0C5073B33D12}"/>
              </a:ext>
            </a:extLst>
          </p:cNvPr>
          <p:cNvSpPr>
            <a:spLocks noGrp="1"/>
          </p:cNvSpPr>
          <p:nvPr>
            <p:ph sz="quarter" idx="11"/>
          </p:nvPr>
        </p:nvSpPr>
        <p:spPr/>
        <p:txBody>
          <a:bodyPr/>
          <a:lstStyle/>
          <a:p>
            <a:pPr lvl="0" fontAlgn="base"/>
            <a:r>
              <a:rPr lang="en-US"/>
              <a:t>What is the problem about? </a:t>
            </a:r>
          </a:p>
          <a:p>
            <a:r>
              <a:rPr lang="en-US"/>
              <a:t>What questions can you ask that mathematics can answer?  </a:t>
            </a:r>
          </a:p>
        </p:txBody>
      </p:sp>
      <p:sp>
        <p:nvSpPr>
          <p:cNvPr id="17" name="Text Placeholder 16">
            <a:extLst>
              <a:ext uri="{FF2B5EF4-FFF2-40B4-BE49-F238E27FC236}">
                <a16:creationId xmlns:a16="http://schemas.microsoft.com/office/drawing/2014/main" id="{3A322B1C-88DC-B34A-BC61-E7BF86F71326}"/>
              </a:ext>
            </a:extLst>
          </p:cNvPr>
          <p:cNvSpPr>
            <a:spLocks noGrp="1"/>
          </p:cNvSpPr>
          <p:nvPr>
            <p:ph type="body" sz="quarter" idx="16"/>
          </p:nvPr>
        </p:nvSpPr>
        <p:spPr/>
        <p:txBody>
          <a:bodyPr/>
          <a:lstStyle/>
          <a:p>
            <a:r>
              <a:rPr lang="en-US"/>
              <a:t>21</a:t>
            </a:r>
          </a:p>
        </p:txBody>
      </p:sp>
    </p:spTree>
    <p:extLst>
      <p:ext uri="{BB962C8B-B14F-4D97-AF65-F5344CB8AC3E}">
        <p14:creationId xmlns:p14="http://schemas.microsoft.com/office/powerpoint/2010/main" val="1122822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F8D281A-DF8D-3044-8636-E31CB0AC703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39774" y="1905878"/>
            <a:ext cx="1809750" cy="1981200"/>
          </a:xfrm>
          <a:prstGeom prst="rect">
            <a:avLst/>
          </a:prstGeom>
        </p:spPr>
      </p:pic>
      <p:sp>
        <p:nvSpPr>
          <p:cNvPr id="6" name="Text Placeholder 2">
            <a:extLst>
              <a:ext uri="{FF2B5EF4-FFF2-40B4-BE49-F238E27FC236}">
                <a16:creationId xmlns:a16="http://schemas.microsoft.com/office/drawing/2014/main" id="{73639F4E-B434-33BF-828B-8FD2AA8955FD}"/>
              </a:ext>
            </a:extLst>
          </p:cNvPr>
          <p:cNvSpPr>
            <a:spLocks noGrp="1"/>
          </p:cNvSpPr>
          <p:nvPr>
            <p:ph type="body" sz="quarter" idx="10"/>
          </p:nvPr>
        </p:nvSpPr>
        <p:spPr>
          <a:xfrm>
            <a:off x="3008376" y="1938972"/>
            <a:ext cx="5141711" cy="1981200"/>
          </a:xfrm>
          <a:prstGeom prst="rect">
            <a:avLst/>
          </a:prstGeom>
        </p:spPr>
        <p:txBody>
          <a:bodyPr anchor="ctr"/>
          <a:lstStyle/>
          <a:p>
            <a:pPr marL="0" indent="0">
              <a:buNone/>
            </a:pPr>
            <a:r>
              <a:rPr lang="en-US" sz="2400" b="1">
                <a:solidFill>
                  <a:srgbClr val="45B663"/>
                </a:solidFill>
              </a:rPr>
              <a:t>CO-CRAFT QUESTIONS</a:t>
            </a:r>
          </a:p>
          <a:p>
            <a:pPr marL="342900" indent="-342900">
              <a:buFont typeface="Arial" panose="020B0604020202020204" pitchFamily="34" charset="0"/>
              <a:buChar char="•"/>
            </a:pPr>
            <a:r>
              <a:rPr lang="en-US" sz="2400" b="0"/>
              <a:t>What is the problem about?</a:t>
            </a:r>
          </a:p>
          <a:p>
            <a:pPr marL="342900" indent="-342900">
              <a:buFont typeface="Arial" panose="020B0604020202020204" pitchFamily="34" charset="0"/>
              <a:buChar char="•"/>
            </a:pPr>
            <a:r>
              <a:rPr lang="en-US" sz="2400" b="0"/>
              <a:t>What questions can you ask that</a:t>
            </a:r>
            <a:br>
              <a:rPr lang="en-US" sz="2400" b="0"/>
            </a:br>
            <a:r>
              <a:rPr lang="en-US" sz="2400" b="0"/>
              <a:t>mathematics can answer?</a:t>
            </a:r>
          </a:p>
        </p:txBody>
      </p:sp>
    </p:spTree>
    <p:extLst>
      <p:ext uri="{BB962C8B-B14F-4D97-AF65-F5344CB8AC3E}">
        <p14:creationId xmlns:p14="http://schemas.microsoft.com/office/powerpoint/2010/main" val="3514070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DA8A78-D3C1-6149-99F4-E14D1F6AB97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0321" y="2095500"/>
            <a:ext cx="2514600" cy="1790700"/>
          </a:xfrm>
          <a:prstGeom prst="rect">
            <a:avLst/>
          </a:prstGeom>
        </p:spPr>
      </p:pic>
      <p:sp>
        <p:nvSpPr>
          <p:cNvPr id="6" name="Text Placeholder 2">
            <a:extLst>
              <a:ext uri="{FF2B5EF4-FFF2-40B4-BE49-F238E27FC236}">
                <a16:creationId xmlns:a16="http://schemas.microsoft.com/office/drawing/2014/main" id="{83A7D092-0EE8-586B-F1EF-9DDB3F6F5D35}"/>
              </a:ext>
            </a:extLst>
          </p:cNvPr>
          <p:cNvSpPr txBox="1">
            <a:spLocks/>
          </p:cNvSpPr>
          <p:nvPr/>
        </p:nvSpPr>
        <p:spPr>
          <a:xfrm>
            <a:off x="3022818" y="2095500"/>
            <a:ext cx="4718050" cy="1790700"/>
          </a:xfrm>
          <a:prstGeom prst="rect">
            <a:avLst/>
          </a:prstGeom>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a:ln>
                  <a:noFill/>
                </a:ln>
                <a:solidFill>
                  <a:srgbClr val="45B663"/>
                </a:solidFill>
                <a:effectLst/>
                <a:uLnTx/>
                <a:uFillTx/>
                <a:latin typeface="Arial" panose="020B0604020202020204" pitchFamily="34" charset="0"/>
                <a:ea typeface="+mn-ea"/>
                <a:cs typeface="Arial" panose="020B0604020202020204" pitchFamily="34" charset="0"/>
              </a:rPr>
              <a:t>NOTICE AND WONDER</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What do you notice?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What do you wonder?</a:t>
            </a:r>
          </a:p>
        </p:txBody>
      </p:sp>
    </p:spTree>
    <p:extLst>
      <p:ext uri="{BB962C8B-B14F-4D97-AF65-F5344CB8AC3E}">
        <p14:creationId xmlns:p14="http://schemas.microsoft.com/office/powerpoint/2010/main" val="47223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C12A55A-EC04-C645-8B22-3585E518EBD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31411" y="2095499"/>
            <a:ext cx="2326762" cy="1792751"/>
          </a:xfrm>
          <a:prstGeom prst="rect">
            <a:avLst/>
          </a:prstGeom>
        </p:spPr>
      </p:pic>
      <p:sp>
        <p:nvSpPr>
          <p:cNvPr id="7" name="Text Placeholder 2">
            <a:extLst>
              <a:ext uri="{FF2B5EF4-FFF2-40B4-BE49-F238E27FC236}">
                <a16:creationId xmlns:a16="http://schemas.microsoft.com/office/drawing/2014/main" id="{CEAC9656-3F9D-6B9B-393C-21040F9481DE}"/>
              </a:ext>
            </a:extLst>
          </p:cNvPr>
          <p:cNvSpPr txBox="1">
            <a:spLocks/>
          </p:cNvSpPr>
          <p:nvPr/>
        </p:nvSpPr>
        <p:spPr>
          <a:xfrm>
            <a:off x="2953133" y="2095499"/>
            <a:ext cx="5449887" cy="1601861"/>
          </a:xfrm>
          <a:prstGeom prst="rect">
            <a:avLst/>
          </a:prstGeom>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a:ln>
                  <a:noFill/>
                </a:ln>
                <a:solidFill>
                  <a:srgbClr val="45B663"/>
                </a:solidFill>
                <a:effectLst/>
                <a:uLnTx/>
                <a:uFillTx/>
                <a:latin typeface="Arial" panose="020B0604020202020204" pitchFamily="34" charset="0"/>
                <a:ea typeface="+mn-ea"/>
                <a:cs typeface="Arial" panose="020B0604020202020204" pitchFamily="34" charset="0"/>
              </a:rPr>
              <a:t>SAY IT ANOTHER WAY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How would you say this problem in your own words?</a:t>
            </a:r>
          </a:p>
        </p:txBody>
      </p:sp>
    </p:spTree>
    <p:extLst>
      <p:ext uri="{BB962C8B-B14F-4D97-AF65-F5344CB8AC3E}">
        <p14:creationId xmlns:p14="http://schemas.microsoft.com/office/powerpoint/2010/main" val="414190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8" descr="Try It">
            <a:extLst>
              <a:ext uri="{FF2B5EF4-FFF2-40B4-BE49-F238E27FC236}">
                <a16:creationId xmlns:a16="http://schemas.microsoft.com/office/drawing/2014/main" id="{C27A2CEB-2CE8-8D4B-B382-8A02EF3B0737}"/>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a:xfrm>
            <a:off x="270496" y="226725"/>
            <a:ext cx="892908" cy="357070"/>
          </a:xfrm>
        </p:spPr>
      </p:pic>
      <p:sp>
        <p:nvSpPr>
          <p:cNvPr id="9" name="Text Placeholder 2">
            <a:extLst>
              <a:ext uri="{FF2B5EF4-FFF2-40B4-BE49-F238E27FC236}">
                <a16:creationId xmlns:a16="http://schemas.microsoft.com/office/drawing/2014/main" id="{553BECAE-0B4E-8841-966F-2A7458418E6F}"/>
              </a:ext>
            </a:extLst>
          </p:cNvPr>
          <p:cNvSpPr>
            <a:spLocks noGrp="1"/>
          </p:cNvSpPr>
          <p:nvPr>
            <p:ph type="body" sz="quarter" idx="12"/>
          </p:nvPr>
        </p:nvSpPr>
        <p:spPr>
          <a:xfrm>
            <a:off x="1173030" y="60111"/>
            <a:ext cx="7600989" cy="699720"/>
          </a:xfrm>
        </p:spPr>
        <p:txBody>
          <a:bodyPr/>
          <a:lstStyle/>
          <a:p>
            <a:r>
              <a:rPr lang="en-US"/>
              <a:t>Make sense of the problem</a:t>
            </a:r>
          </a:p>
        </p:txBody>
      </p:sp>
      <p:sp>
        <p:nvSpPr>
          <p:cNvPr id="10" name="Text Placeholder 3">
            <a:extLst>
              <a:ext uri="{FF2B5EF4-FFF2-40B4-BE49-F238E27FC236}">
                <a16:creationId xmlns:a16="http://schemas.microsoft.com/office/drawing/2014/main" id="{6450A8CF-2EB2-6E4B-946E-574227324230}"/>
              </a:ext>
            </a:extLst>
          </p:cNvPr>
          <p:cNvSpPr>
            <a:spLocks noGrp="1"/>
          </p:cNvSpPr>
          <p:nvPr>
            <p:ph type="body" sz="quarter" idx="10"/>
          </p:nvPr>
        </p:nvSpPr>
        <p:spPr>
          <a:xfrm>
            <a:off x="413148" y="1146175"/>
            <a:ext cx="5486400" cy="969264"/>
          </a:xfrm>
        </p:spPr>
        <p:txBody>
          <a:bodyPr/>
          <a:lstStyle/>
          <a:p>
            <a:r>
              <a:rPr lang="en-US"/>
              <a:t>There were 23,643 fans at a football game last week. There were 23,987 fans at a football game this week. Which game had fewer fans?</a:t>
            </a:r>
          </a:p>
        </p:txBody>
      </p:sp>
      <p:pic>
        <p:nvPicPr>
          <p:cNvPr id="11" name="Content Placeholder 24">
            <a:extLst>
              <a:ext uri="{FF2B5EF4-FFF2-40B4-BE49-F238E27FC236}">
                <a16:creationId xmlns:a16="http://schemas.microsoft.com/office/drawing/2014/main" id="{8459E3ED-5B47-724B-A017-BABE305A6714}"/>
              </a:ext>
              <a:ext uri="{C183D7F6-B498-43B3-948B-1728B52AA6E4}">
                <adec:decorative xmlns:adec="http://schemas.microsoft.com/office/drawing/2017/decorative" val="1"/>
              </a:ext>
            </a:extLst>
          </p:cNvPr>
          <p:cNvPicPr>
            <a:picLocks noGrp="1" noChangeAspect="1"/>
          </p:cNvPicPr>
          <p:nvPr>
            <p:ph sz="quarter" idx="15"/>
          </p:nvPr>
        </p:nvPicPr>
        <p:blipFill>
          <a:blip r:embed="rId3" cstate="screen">
            <a:extLst>
              <a:ext uri="{28A0092B-C50C-407E-A947-70E740481C1C}">
                <a14:useLocalDpi xmlns:a14="http://schemas.microsoft.com/office/drawing/2010/main"/>
              </a:ext>
            </a:extLst>
          </a:blip>
          <a:stretch>
            <a:fillRect/>
          </a:stretch>
        </p:blipFill>
        <p:spPr>
          <a:xfrm>
            <a:off x="6108302" y="1146175"/>
            <a:ext cx="2622550" cy="2514600"/>
          </a:xfrm>
          <a:prstGeom prst="rect">
            <a:avLst/>
          </a:prstGeom>
        </p:spPr>
      </p:pic>
      <p:sp>
        <p:nvSpPr>
          <p:cNvPr id="6" name="Content Placeholder 5">
            <a:extLst>
              <a:ext uri="{FF2B5EF4-FFF2-40B4-BE49-F238E27FC236}">
                <a16:creationId xmlns:a16="http://schemas.microsoft.com/office/drawing/2014/main" id="{1B2EECFD-85DE-D841-B6D1-F11272F4B1D4}"/>
              </a:ext>
            </a:extLst>
          </p:cNvPr>
          <p:cNvSpPr>
            <a:spLocks noGrp="1"/>
          </p:cNvSpPr>
          <p:nvPr>
            <p:ph sz="quarter" idx="11"/>
          </p:nvPr>
        </p:nvSpPr>
        <p:spPr/>
        <p:txBody>
          <a:bodyPr/>
          <a:lstStyle/>
          <a:p>
            <a:r>
              <a:rPr lang="en-US"/>
              <a:t>What information is important based on what you need to find?</a:t>
            </a:r>
          </a:p>
        </p:txBody>
      </p:sp>
      <p:sp>
        <p:nvSpPr>
          <p:cNvPr id="7" name="Text Placeholder 6">
            <a:extLst>
              <a:ext uri="{FF2B5EF4-FFF2-40B4-BE49-F238E27FC236}">
                <a16:creationId xmlns:a16="http://schemas.microsoft.com/office/drawing/2014/main" id="{A2679EAB-9897-244A-B30A-4CBD3CFCA214}"/>
              </a:ext>
            </a:extLst>
          </p:cNvPr>
          <p:cNvSpPr>
            <a:spLocks noGrp="1"/>
          </p:cNvSpPr>
          <p:nvPr>
            <p:ph type="body" sz="quarter" idx="16"/>
          </p:nvPr>
        </p:nvSpPr>
        <p:spPr/>
        <p:txBody>
          <a:bodyPr/>
          <a:lstStyle/>
          <a:p>
            <a:r>
              <a:rPr lang="en-US"/>
              <a:t>21</a:t>
            </a:r>
          </a:p>
        </p:txBody>
      </p:sp>
    </p:spTree>
    <p:extLst>
      <p:ext uri="{BB962C8B-B14F-4D97-AF65-F5344CB8AC3E}">
        <p14:creationId xmlns:p14="http://schemas.microsoft.com/office/powerpoint/2010/main" val="54302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Placeholder 14" descr="Try It">
            <a:extLst>
              <a:ext uri="{FF2B5EF4-FFF2-40B4-BE49-F238E27FC236}">
                <a16:creationId xmlns:a16="http://schemas.microsoft.com/office/drawing/2014/main" id="{BBC1FE2B-3E0F-8949-963B-0E5E6B058D82}"/>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70496" y="217099"/>
            <a:ext cx="892908" cy="357070"/>
          </a:xfrm>
        </p:spPr>
      </p:pic>
      <p:sp>
        <p:nvSpPr>
          <p:cNvPr id="9" name="Text Placeholder 8">
            <a:extLst>
              <a:ext uri="{FF2B5EF4-FFF2-40B4-BE49-F238E27FC236}">
                <a16:creationId xmlns:a16="http://schemas.microsoft.com/office/drawing/2014/main" id="{E9EC0646-C94C-9647-A66B-030C17F49D4F}"/>
              </a:ext>
            </a:extLst>
          </p:cNvPr>
          <p:cNvSpPr>
            <a:spLocks noGrp="1"/>
          </p:cNvSpPr>
          <p:nvPr>
            <p:ph type="body" sz="quarter" idx="12"/>
          </p:nvPr>
        </p:nvSpPr>
        <p:spPr>
          <a:xfrm>
            <a:off x="1173030" y="60111"/>
            <a:ext cx="7600989" cy="699720"/>
          </a:xfrm>
        </p:spPr>
        <p:txBody>
          <a:bodyPr/>
          <a:lstStyle/>
          <a:p>
            <a:r>
              <a:rPr lang="en-US"/>
              <a:t>Solve and support your thinking</a:t>
            </a:r>
          </a:p>
        </p:txBody>
      </p:sp>
      <p:sp>
        <p:nvSpPr>
          <p:cNvPr id="8" name="Text Placeholder 7">
            <a:extLst>
              <a:ext uri="{FF2B5EF4-FFF2-40B4-BE49-F238E27FC236}">
                <a16:creationId xmlns:a16="http://schemas.microsoft.com/office/drawing/2014/main" id="{5CD10602-8100-A347-B257-8B3D4DB572A2}"/>
              </a:ext>
            </a:extLst>
          </p:cNvPr>
          <p:cNvSpPr>
            <a:spLocks noGrp="1"/>
          </p:cNvSpPr>
          <p:nvPr>
            <p:ph type="body" sz="quarter" idx="10"/>
          </p:nvPr>
        </p:nvSpPr>
        <p:spPr>
          <a:xfrm>
            <a:off x="413148" y="1146175"/>
            <a:ext cx="5486400" cy="969264"/>
          </a:xfrm>
        </p:spPr>
        <p:txBody>
          <a:bodyPr/>
          <a:lstStyle/>
          <a:p>
            <a:r>
              <a:rPr lang="en-US"/>
              <a:t>There were 23,643 fans at a football game last week. There were 23,987 fans at a football game this week. Which game had fewer fans?</a:t>
            </a:r>
          </a:p>
        </p:txBody>
      </p:sp>
      <p:pic>
        <p:nvPicPr>
          <p:cNvPr id="14" name="Content Placeholder 24">
            <a:extLst>
              <a:ext uri="{FF2B5EF4-FFF2-40B4-BE49-F238E27FC236}">
                <a16:creationId xmlns:a16="http://schemas.microsoft.com/office/drawing/2014/main" id="{41F95B61-0AD5-044C-9696-0FAC43A90E85}"/>
              </a:ext>
              <a:ext uri="{C183D7F6-B498-43B3-948B-1728B52AA6E4}">
                <adec:decorative xmlns:adec="http://schemas.microsoft.com/office/drawing/2017/decorative" val="1"/>
              </a:ext>
            </a:extLst>
          </p:cNvPr>
          <p:cNvPicPr>
            <a:picLocks noGrp="1" noChangeAspect="1"/>
          </p:cNvPicPr>
          <p:nvPr>
            <p:ph sz="quarter" idx="15"/>
          </p:nvPr>
        </p:nvPicPr>
        <p:blipFill>
          <a:blip r:embed="rId3" cstate="screen">
            <a:extLst>
              <a:ext uri="{28A0092B-C50C-407E-A947-70E740481C1C}">
                <a14:useLocalDpi xmlns:a14="http://schemas.microsoft.com/office/drawing/2010/main"/>
              </a:ext>
            </a:extLst>
          </a:blip>
          <a:stretch>
            <a:fillRect/>
          </a:stretch>
        </p:blipFill>
        <p:spPr>
          <a:xfrm>
            <a:off x="6108302" y="1146175"/>
            <a:ext cx="2622550" cy="2514600"/>
          </a:xfrm>
          <a:prstGeom prst="rect">
            <a:avLst/>
          </a:prstGeom>
        </p:spPr>
      </p:pic>
      <p:sp>
        <p:nvSpPr>
          <p:cNvPr id="11" name="Content Placeholder 10">
            <a:extLst>
              <a:ext uri="{FF2B5EF4-FFF2-40B4-BE49-F238E27FC236}">
                <a16:creationId xmlns:a16="http://schemas.microsoft.com/office/drawing/2014/main" id="{A965B6E1-9AFC-694C-A298-AD485CFB3F1F}"/>
              </a:ext>
            </a:extLst>
          </p:cNvPr>
          <p:cNvSpPr>
            <a:spLocks noGrp="1"/>
          </p:cNvSpPr>
          <p:nvPr>
            <p:ph sz="quarter" idx="14"/>
          </p:nvPr>
        </p:nvSpPr>
        <p:spPr>
          <a:xfrm>
            <a:off x="753220" y="5160008"/>
            <a:ext cx="5486400" cy="1261872"/>
          </a:xfrm>
        </p:spPr>
        <p:txBody>
          <a:bodyPr/>
          <a:lstStyle/>
          <a:p>
            <a:r>
              <a:rPr lang="en-US" b="1">
                <a:solidFill>
                  <a:srgbClr val="18558E"/>
                </a:solidFill>
              </a:rPr>
              <a:t>Math Toolkit</a:t>
            </a:r>
            <a:r>
              <a:rPr lang="en-US"/>
              <a:t>  base-ten blocks, hundred thousands</a:t>
            </a:r>
          </a:p>
          <a:p>
            <a:r>
              <a:rPr lang="en-US"/>
              <a:t>place-value charts, number lines, index cards</a:t>
            </a:r>
          </a:p>
        </p:txBody>
      </p:sp>
      <p:sp>
        <p:nvSpPr>
          <p:cNvPr id="13" name="Text Placeholder 12">
            <a:extLst>
              <a:ext uri="{FF2B5EF4-FFF2-40B4-BE49-F238E27FC236}">
                <a16:creationId xmlns:a16="http://schemas.microsoft.com/office/drawing/2014/main" id="{96EF5CE3-8F1F-0B4F-A294-E19019AD102F}"/>
              </a:ext>
            </a:extLst>
          </p:cNvPr>
          <p:cNvSpPr>
            <a:spLocks noGrp="1"/>
          </p:cNvSpPr>
          <p:nvPr>
            <p:ph type="body" sz="quarter" idx="16"/>
          </p:nvPr>
        </p:nvSpPr>
        <p:spPr>
          <a:xfrm>
            <a:off x="413149" y="6550025"/>
            <a:ext cx="640080" cy="307975"/>
          </a:xfrm>
        </p:spPr>
        <p:txBody>
          <a:bodyPr/>
          <a:lstStyle/>
          <a:p>
            <a:r>
              <a:rPr lang="en-US"/>
              <a:t>21</a:t>
            </a:r>
          </a:p>
        </p:txBody>
      </p:sp>
    </p:spTree>
    <p:extLst>
      <p:ext uri="{BB962C8B-B14F-4D97-AF65-F5344CB8AC3E}">
        <p14:creationId xmlns:p14="http://schemas.microsoft.com/office/powerpoint/2010/main" val="4154836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Discuss It">
            <a:extLst>
              <a:ext uri="{FF2B5EF4-FFF2-40B4-BE49-F238E27FC236}">
                <a16:creationId xmlns:a16="http://schemas.microsoft.com/office/drawing/2014/main" id="{AB3CA1DD-2B60-4F44-A95F-F127DA1C5B4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9" name="Text Placeholder 8">
            <a:extLst>
              <a:ext uri="{FF2B5EF4-FFF2-40B4-BE49-F238E27FC236}">
                <a16:creationId xmlns:a16="http://schemas.microsoft.com/office/drawing/2014/main" id="{AEE8308C-B1A4-CE49-BB32-3E432D27E9CD}"/>
              </a:ext>
            </a:extLst>
          </p:cNvPr>
          <p:cNvSpPr>
            <a:spLocks noGrp="1"/>
          </p:cNvSpPr>
          <p:nvPr>
            <p:ph type="body" sz="quarter" idx="12"/>
          </p:nvPr>
        </p:nvSpPr>
        <p:spPr/>
        <p:txBody>
          <a:bodyPr/>
          <a:lstStyle/>
          <a:p>
            <a:r>
              <a:rPr lang="en-US"/>
              <a:t>Share your thinking with a partner</a:t>
            </a:r>
          </a:p>
        </p:txBody>
      </p:sp>
      <p:sp>
        <p:nvSpPr>
          <p:cNvPr id="8" name="Text Placeholder 7">
            <a:extLst>
              <a:ext uri="{FF2B5EF4-FFF2-40B4-BE49-F238E27FC236}">
                <a16:creationId xmlns:a16="http://schemas.microsoft.com/office/drawing/2014/main" id="{EB047282-619A-304E-B8D7-F6662514130D}"/>
              </a:ext>
            </a:extLst>
          </p:cNvPr>
          <p:cNvSpPr>
            <a:spLocks noGrp="1"/>
          </p:cNvSpPr>
          <p:nvPr>
            <p:ph type="body" sz="quarter" idx="10"/>
          </p:nvPr>
        </p:nvSpPr>
        <p:spPr>
          <a:xfrm>
            <a:off x="2030390" y="1982587"/>
            <a:ext cx="4965700" cy="3145258"/>
          </a:xfrm>
        </p:spPr>
        <p:txBody>
          <a:bodyPr tIns="429768" bIns="429768"/>
          <a:lstStyle/>
          <a:p>
            <a:r>
              <a:rPr lang="en-US"/>
              <a:t>Ask your partner: </a:t>
            </a:r>
            <a:br>
              <a:rPr lang="en-US"/>
            </a:br>
            <a:r>
              <a:rPr lang="en-US" b="0"/>
              <a:t>Do you agree with me? </a:t>
            </a:r>
            <a:br>
              <a:rPr lang="en-US" b="0"/>
            </a:br>
            <a:r>
              <a:rPr lang="en-US" b="0"/>
              <a:t>Why or why not?</a:t>
            </a:r>
          </a:p>
          <a:p>
            <a:r>
              <a:rPr lang="en-US"/>
              <a:t>Tell your partner: </a:t>
            </a:r>
            <a:br>
              <a:rPr lang="en-US"/>
            </a:br>
            <a:r>
              <a:rPr lang="en-US" b="0"/>
              <a:t>I started by . . .</a:t>
            </a:r>
          </a:p>
        </p:txBody>
      </p:sp>
      <p:pic>
        <p:nvPicPr>
          <p:cNvPr id="15" name="Picture 14">
            <a:extLst>
              <a:ext uri="{FF2B5EF4-FFF2-40B4-BE49-F238E27FC236}">
                <a16:creationId xmlns:a16="http://schemas.microsoft.com/office/drawing/2014/main" id="{EFF263C4-6D7B-F043-8DDA-0D07ECD12082}"/>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215919" y="1219750"/>
            <a:ext cx="1778000" cy="977900"/>
          </a:xfrm>
          <a:prstGeom prst="rect">
            <a:avLst/>
          </a:prstGeom>
        </p:spPr>
      </p:pic>
      <p:sp>
        <p:nvSpPr>
          <p:cNvPr id="11" name="Text Placeholder 10">
            <a:extLst>
              <a:ext uri="{FF2B5EF4-FFF2-40B4-BE49-F238E27FC236}">
                <a16:creationId xmlns:a16="http://schemas.microsoft.com/office/drawing/2014/main" id="{C5CC3F70-AF1E-6D41-8E1D-6791304B0C05}"/>
              </a:ext>
            </a:extLst>
          </p:cNvPr>
          <p:cNvSpPr>
            <a:spLocks noGrp="1"/>
          </p:cNvSpPr>
          <p:nvPr>
            <p:ph type="body" sz="quarter" idx="16"/>
          </p:nvPr>
        </p:nvSpPr>
        <p:spPr/>
        <p:txBody>
          <a:bodyPr/>
          <a:lstStyle/>
          <a:p>
            <a:r>
              <a:rPr lang="en-US"/>
              <a:t>21</a:t>
            </a:r>
          </a:p>
        </p:txBody>
      </p:sp>
    </p:spTree>
    <p:extLst>
      <p:ext uri="{BB962C8B-B14F-4D97-AF65-F5344CB8AC3E}">
        <p14:creationId xmlns:p14="http://schemas.microsoft.com/office/powerpoint/2010/main" val="616096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Discuss It">
            <a:extLst>
              <a:ext uri="{FF2B5EF4-FFF2-40B4-BE49-F238E27FC236}">
                <a16:creationId xmlns:a16="http://schemas.microsoft.com/office/drawing/2014/main" id="{57683FF8-48E3-014A-84E4-57600D0B8194}"/>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7" name="Text Placeholder 6">
            <a:extLst>
              <a:ext uri="{FF2B5EF4-FFF2-40B4-BE49-F238E27FC236}">
                <a16:creationId xmlns:a16="http://schemas.microsoft.com/office/drawing/2014/main" id="{2F360CE7-0FDF-4D42-8EAE-8FE12839B87C}"/>
              </a:ext>
            </a:extLst>
          </p:cNvPr>
          <p:cNvSpPr>
            <a:spLocks noGrp="1"/>
          </p:cNvSpPr>
          <p:nvPr>
            <p:ph type="body" sz="quarter" idx="12"/>
          </p:nvPr>
        </p:nvSpPr>
        <p:spPr/>
        <p:txBody>
          <a:bodyPr/>
          <a:lstStyle/>
          <a:p>
            <a:r>
              <a:rPr lang="en-US"/>
              <a:t>Compare class strategies</a:t>
            </a:r>
          </a:p>
        </p:txBody>
      </p:sp>
      <p:sp>
        <p:nvSpPr>
          <p:cNvPr id="6" name="Text Placeholder 5">
            <a:extLst>
              <a:ext uri="{FF2B5EF4-FFF2-40B4-BE49-F238E27FC236}">
                <a16:creationId xmlns:a16="http://schemas.microsoft.com/office/drawing/2014/main" id="{AB2CFF7A-3FA2-C64B-867B-CDA386559C78}"/>
              </a:ext>
            </a:extLst>
          </p:cNvPr>
          <p:cNvSpPr>
            <a:spLocks noGrp="1"/>
          </p:cNvSpPr>
          <p:nvPr>
            <p:ph type="body" sz="quarter" idx="10"/>
          </p:nvPr>
        </p:nvSpPr>
        <p:spPr/>
        <p:txBody>
          <a:bodyPr/>
          <a:lstStyle/>
          <a:p>
            <a:r>
              <a:rPr lang="en-US"/>
              <a:t>There were 23,643 fans at a football game last week. There were 23,987 fans at a football game this week. Which game had fewer fans?</a:t>
            </a:r>
          </a:p>
        </p:txBody>
      </p:sp>
      <p:pic>
        <p:nvPicPr>
          <p:cNvPr id="15" name="Picture 14">
            <a:extLst>
              <a:ext uri="{FF2B5EF4-FFF2-40B4-BE49-F238E27FC236}">
                <a16:creationId xmlns:a16="http://schemas.microsoft.com/office/drawing/2014/main" id="{EB337825-EB52-9C41-A455-29D6AB889B7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8595360" y="6007608"/>
            <a:ext cx="457200" cy="469900"/>
          </a:xfrm>
          <a:prstGeom prst="rect">
            <a:avLst/>
          </a:prstGeom>
        </p:spPr>
      </p:pic>
      <p:sp>
        <p:nvSpPr>
          <p:cNvPr id="10" name="Text Placeholder 9">
            <a:extLst>
              <a:ext uri="{FF2B5EF4-FFF2-40B4-BE49-F238E27FC236}">
                <a16:creationId xmlns:a16="http://schemas.microsoft.com/office/drawing/2014/main" id="{6E2874E2-7B95-F244-8488-07A9A03B5CA6}"/>
              </a:ext>
            </a:extLst>
          </p:cNvPr>
          <p:cNvSpPr>
            <a:spLocks noGrp="1"/>
          </p:cNvSpPr>
          <p:nvPr>
            <p:ph type="body" sz="quarter" idx="16"/>
          </p:nvPr>
        </p:nvSpPr>
        <p:spPr/>
        <p:txBody>
          <a:bodyPr/>
          <a:lstStyle/>
          <a:p>
            <a:r>
              <a:rPr lang="en-US"/>
              <a:t>21</a:t>
            </a:r>
          </a:p>
        </p:txBody>
      </p:sp>
    </p:spTree>
    <p:extLst>
      <p:ext uri="{BB962C8B-B14F-4D97-AF65-F5344CB8AC3E}">
        <p14:creationId xmlns:p14="http://schemas.microsoft.com/office/powerpoint/2010/main" val="333809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Model It">
            <a:extLst>
              <a:ext uri="{FF2B5EF4-FFF2-40B4-BE49-F238E27FC236}">
                <a16:creationId xmlns:a16="http://schemas.microsoft.com/office/drawing/2014/main" id="{D7A62187-43EB-FF4D-89F8-A57DB6D41D12}"/>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8" name="Text Placeholder 7">
            <a:extLst>
              <a:ext uri="{FF2B5EF4-FFF2-40B4-BE49-F238E27FC236}">
                <a16:creationId xmlns:a16="http://schemas.microsoft.com/office/drawing/2014/main" id="{DD050C28-D245-D843-AFFF-E0A24682A1DB}"/>
              </a:ext>
            </a:extLst>
          </p:cNvPr>
          <p:cNvSpPr>
            <a:spLocks noGrp="1"/>
          </p:cNvSpPr>
          <p:nvPr>
            <p:ph type="body" sz="quarter" idx="13"/>
          </p:nvPr>
        </p:nvSpPr>
        <p:spPr/>
        <p:txBody>
          <a:bodyPr/>
          <a:lstStyle/>
          <a:p>
            <a:r>
              <a:rPr lang="en-US"/>
              <a:t>Compare strategies</a:t>
            </a:r>
          </a:p>
        </p:txBody>
      </p:sp>
      <p:sp>
        <p:nvSpPr>
          <p:cNvPr id="7" name="Content Placeholder 6">
            <a:extLst>
              <a:ext uri="{FF2B5EF4-FFF2-40B4-BE49-F238E27FC236}">
                <a16:creationId xmlns:a16="http://schemas.microsoft.com/office/drawing/2014/main" id="{459B40D9-A056-6341-96CC-ABDDE40CFD3C}"/>
              </a:ext>
            </a:extLst>
          </p:cNvPr>
          <p:cNvSpPr>
            <a:spLocks noGrp="1"/>
          </p:cNvSpPr>
          <p:nvPr>
            <p:ph sz="quarter" idx="10"/>
          </p:nvPr>
        </p:nvSpPr>
        <p:spPr/>
        <p:txBody>
          <a:bodyPr/>
          <a:lstStyle/>
          <a:p>
            <a:pPr>
              <a:spcAft>
                <a:spcPts val="1200"/>
              </a:spcAft>
            </a:pPr>
            <a:r>
              <a:rPr lang="en-US" b="1"/>
              <a:t>You can use a place-value chart to compare multi-digit numbers.</a:t>
            </a:r>
            <a:endParaRPr lang="en-US"/>
          </a:p>
          <a:p>
            <a:pPr>
              <a:spcAft>
                <a:spcPts val="1200"/>
              </a:spcAft>
            </a:pPr>
            <a:r>
              <a:rPr lang="en-US"/>
              <a:t>When the numbers are in a place-value chart, it is easy to look down the columns and compare the digits. Start at the greatest place.</a:t>
            </a:r>
          </a:p>
          <a:p>
            <a:pPr>
              <a:spcAft>
                <a:spcPts val="1200"/>
              </a:spcAft>
            </a:pPr>
            <a:endParaRPr lang="en-US"/>
          </a:p>
        </p:txBody>
      </p:sp>
      <p:graphicFrame>
        <p:nvGraphicFramePr>
          <p:cNvPr id="19" name="Table 18">
            <a:extLst>
              <a:ext uri="{FF2B5EF4-FFF2-40B4-BE49-F238E27FC236}">
                <a16:creationId xmlns:a16="http://schemas.microsoft.com/office/drawing/2014/main" id="{7D737E7F-0A29-1745-BF91-CD4EA1A74459}"/>
              </a:ext>
            </a:extLst>
          </p:cNvPr>
          <p:cNvGraphicFramePr>
            <a:graphicFrameLocks noGrp="1"/>
          </p:cNvGraphicFramePr>
          <p:nvPr>
            <p:extLst>
              <p:ext uri="{D42A27DB-BD31-4B8C-83A1-F6EECF244321}">
                <p14:modId xmlns:p14="http://schemas.microsoft.com/office/powerpoint/2010/main" val="2127995495"/>
              </p:ext>
            </p:extLst>
          </p:nvPr>
        </p:nvGraphicFramePr>
        <p:xfrm>
          <a:off x="775720" y="2891737"/>
          <a:ext cx="7453880" cy="1425081"/>
        </p:xfrm>
        <a:graphic>
          <a:graphicData uri="http://schemas.openxmlformats.org/drawingml/2006/table">
            <a:tbl>
              <a:tblPr firstRow="1" bandRow="1"/>
              <a:tblGrid>
                <a:gridCol w="2109765">
                  <a:extLst>
                    <a:ext uri="{9D8B030D-6E8A-4147-A177-3AD203B41FA5}">
                      <a16:colId xmlns:a16="http://schemas.microsoft.com/office/drawing/2014/main" val="909908552"/>
                    </a:ext>
                  </a:extLst>
                </a:gridCol>
                <a:gridCol w="1587731">
                  <a:extLst>
                    <a:ext uri="{9D8B030D-6E8A-4147-A177-3AD203B41FA5}">
                      <a16:colId xmlns:a16="http://schemas.microsoft.com/office/drawing/2014/main" val="13359302"/>
                    </a:ext>
                  </a:extLst>
                </a:gridCol>
                <a:gridCol w="1463040">
                  <a:extLst>
                    <a:ext uri="{9D8B030D-6E8A-4147-A177-3AD203B41FA5}">
                      <a16:colId xmlns:a16="http://schemas.microsoft.com/office/drawing/2014/main" val="2205566906"/>
                    </a:ext>
                  </a:extLst>
                </a:gridCol>
                <a:gridCol w="1147156">
                  <a:extLst>
                    <a:ext uri="{9D8B030D-6E8A-4147-A177-3AD203B41FA5}">
                      <a16:colId xmlns:a16="http://schemas.microsoft.com/office/drawing/2014/main" val="1014504174"/>
                    </a:ext>
                  </a:extLst>
                </a:gridCol>
                <a:gridCol w="1146188">
                  <a:extLst>
                    <a:ext uri="{9D8B030D-6E8A-4147-A177-3AD203B41FA5}">
                      <a16:colId xmlns:a16="http://schemas.microsoft.com/office/drawing/2014/main" val="4117680168"/>
                    </a:ext>
                  </a:extLst>
                </a:gridCol>
              </a:tblGrid>
              <a:tr h="475027">
                <a:tc>
                  <a:txBody>
                    <a:bodyPr/>
                    <a:lstStyle/>
                    <a:p>
                      <a:pPr algn="ctr">
                        <a:lnSpc>
                          <a:spcPct val="100000"/>
                        </a:lnSpc>
                        <a:spcBef>
                          <a:spcPts val="0"/>
                        </a:spcBef>
                        <a:spcAft>
                          <a:spcPts val="0"/>
                        </a:spcAft>
                      </a:pPr>
                      <a:r>
                        <a:rPr lang="en-US" sz="2000" b="1" i="0" dirty="0">
                          <a:solidFill>
                            <a:schemeClr val="tx1"/>
                          </a:solidFill>
                          <a:latin typeface="Arial"/>
                          <a:cs typeface="Arial"/>
                        </a:rPr>
                        <a:t>Ten Thousands</a:t>
                      </a:r>
                    </a:p>
                  </a:txBody>
                  <a:tcPr anchor="ctr">
                    <a:lnL w="38100" cap="flat" cmpd="sng" algn="ctr">
                      <a:solidFill>
                        <a:srgbClr val="3C89C9"/>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3C89C9"/>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2000" b="1" i="0" dirty="0">
                          <a:solidFill>
                            <a:schemeClr val="tx1"/>
                          </a:solidFill>
                          <a:latin typeface="Arial"/>
                          <a:cs typeface="Arial"/>
                        </a:rPr>
                        <a:t>Thousands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3C89C9"/>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2000" b="1" i="0" dirty="0">
                          <a:solidFill>
                            <a:schemeClr val="tx1"/>
                          </a:solidFill>
                          <a:latin typeface="Arial"/>
                          <a:cs typeface="Arial"/>
                        </a:rPr>
                        <a:t>Hundreds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3C89C9"/>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2000" b="1" i="0" dirty="0">
                          <a:solidFill>
                            <a:schemeClr val="tx1"/>
                          </a:solidFill>
                          <a:latin typeface="Arial"/>
                          <a:cs typeface="Arial"/>
                        </a:rPr>
                        <a:t>Tens</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38100" cap="flat" cmpd="sng" algn="ctr">
                      <a:solidFill>
                        <a:srgbClr val="3C89C9"/>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tc>
                  <a:txBody>
                    <a:bodyPr/>
                    <a:lstStyle/>
                    <a:p>
                      <a:pPr algn="ctr">
                        <a:lnSpc>
                          <a:spcPct val="100000"/>
                        </a:lnSpc>
                        <a:spcBef>
                          <a:spcPts val="0"/>
                        </a:spcBef>
                        <a:spcAft>
                          <a:spcPts val="0"/>
                        </a:spcAft>
                      </a:pPr>
                      <a:r>
                        <a:rPr lang="en-US" sz="2000" b="1" i="0" dirty="0">
                          <a:solidFill>
                            <a:schemeClr val="tx1"/>
                          </a:solidFill>
                          <a:latin typeface="Arial"/>
                          <a:cs typeface="Arial"/>
                        </a:rPr>
                        <a:t>Ones</a:t>
                      </a:r>
                    </a:p>
                  </a:txBody>
                  <a:tcPr anchor="ctr">
                    <a:lnL w="19050" cap="flat" cmpd="sng" algn="ctr">
                      <a:solidFill>
                        <a:srgbClr val="96B5E0"/>
                      </a:solidFill>
                      <a:prstDash val="solid"/>
                      <a:round/>
                      <a:headEnd type="none" w="med" len="med"/>
                      <a:tailEnd type="none" w="med" len="med"/>
                    </a:lnL>
                    <a:lnR w="38100" cap="flat" cmpd="sng" algn="ctr">
                      <a:solidFill>
                        <a:srgbClr val="3C89C9"/>
                      </a:solidFill>
                      <a:prstDash val="solid"/>
                      <a:round/>
                      <a:headEnd type="none" w="med" len="med"/>
                      <a:tailEnd type="none" w="med" len="med"/>
                    </a:lnR>
                    <a:lnT w="38100" cap="flat" cmpd="sng" algn="ctr">
                      <a:solidFill>
                        <a:srgbClr val="3C89C9"/>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rgbClr val="E1E9F7"/>
                    </a:solidFill>
                  </a:tcPr>
                </a:tc>
                <a:extLst>
                  <a:ext uri="{0D108BD9-81ED-4DB2-BD59-A6C34878D82A}">
                    <a16:rowId xmlns:a16="http://schemas.microsoft.com/office/drawing/2014/main" val="1398686184"/>
                  </a:ext>
                </a:extLst>
              </a:tr>
              <a:tr h="475027">
                <a:tc>
                  <a:txBody>
                    <a:bodyPr/>
                    <a:lstStyle/>
                    <a:p>
                      <a:pPr algn="ctr">
                        <a:lnSpc>
                          <a:spcPct val="100000"/>
                        </a:lnSpc>
                        <a:spcBef>
                          <a:spcPts val="0"/>
                        </a:spcBef>
                        <a:spcAft>
                          <a:spcPts val="0"/>
                        </a:spcAft>
                      </a:pPr>
                      <a:r>
                        <a:rPr lang="en-US" sz="2000" b="1" i="0" dirty="0">
                          <a:solidFill>
                            <a:srgbClr val="EE1C34"/>
                          </a:solidFill>
                          <a:latin typeface="Arial"/>
                          <a:cs typeface="Arial"/>
                        </a:rPr>
                        <a:t>2</a:t>
                      </a:r>
                    </a:p>
                  </a:txBody>
                  <a:tcPr anchor="ctr">
                    <a:lnL w="38100" cap="flat" cmpd="sng" algn="ctr">
                      <a:solidFill>
                        <a:srgbClr val="3C89C9"/>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1" i="0" dirty="0">
                          <a:solidFill>
                            <a:srgbClr val="EE1C34"/>
                          </a:solidFill>
                          <a:latin typeface="Arial"/>
                          <a:cs typeface="Arial"/>
                        </a:rPr>
                        <a:t>3</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1" i="0" dirty="0">
                          <a:solidFill>
                            <a:srgbClr val="0071BC"/>
                          </a:solidFill>
                          <a:latin typeface="Arial"/>
                          <a:cs typeface="Arial"/>
                        </a:rPr>
                        <a:t>6</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0" i="0" dirty="0">
                          <a:solidFill>
                            <a:schemeClr val="tx1"/>
                          </a:solidFill>
                          <a:latin typeface="Arial"/>
                          <a:cs typeface="Arial"/>
                        </a:rPr>
                        <a:t>4</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0" i="0" dirty="0">
                          <a:solidFill>
                            <a:schemeClr val="tx1"/>
                          </a:solidFill>
                          <a:latin typeface="Arial"/>
                          <a:cs typeface="Arial"/>
                        </a:rPr>
                        <a:t>3</a:t>
                      </a:r>
                    </a:p>
                  </a:txBody>
                  <a:tcPr anchor="ctr">
                    <a:lnL w="19050" cap="flat" cmpd="sng" algn="ctr">
                      <a:solidFill>
                        <a:srgbClr val="96B5E0"/>
                      </a:solidFill>
                      <a:prstDash val="solid"/>
                      <a:round/>
                      <a:headEnd type="none" w="med" len="med"/>
                      <a:tailEnd type="none" w="med" len="med"/>
                    </a:lnL>
                    <a:lnR w="38100" cap="flat" cmpd="sng" algn="ctr">
                      <a:solidFill>
                        <a:srgbClr val="3C89C9"/>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5894428"/>
                  </a:ext>
                </a:extLst>
              </a:tr>
              <a:tr h="475027">
                <a:tc>
                  <a:txBody>
                    <a:bodyPr/>
                    <a:lstStyle/>
                    <a:p>
                      <a:pPr algn="ctr">
                        <a:lnSpc>
                          <a:spcPct val="100000"/>
                        </a:lnSpc>
                        <a:spcBef>
                          <a:spcPts val="0"/>
                        </a:spcBef>
                        <a:spcAft>
                          <a:spcPts val="0"/>
                        </a:spcAft>
                      </a:pPr>
                      <a:r>
                        <a:rPr lang="en-US" sz="2000" b="1" i="0" dirty="0">
                          <a:solidFill>
                            <a:srgbClr val="EE1C34"/>
                          </a:solidFill>
                          <a:latin typeface="Arial"/>
                          <a:cs typeface="Arial"/>
                        </a:rPr>
                        <a:t>2</a:t>
                      </a:r>
                    </a:p>
                  </a:txBody>
                  <a:tcPr anchor="ctr">
                    <a:lnL w="38100" cap="flat" cmpd="sng" algn="ctr">
                      <a:solidFill>
                        <a:srgbClr val="3C89C9"/>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3C89C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1" i="0" dirty="0">
                          <a:solidFill>
                            <a:srgbClr val="EE1C34"/>
                          </a:solidFill>
                          <a:latin typeface="Arial"/>
                          <a:cs typeface="Arial"/>
                        </a:rPr>
                        <a:t>3</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3C89C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1" i="0" dirty="0">
                          <a:solidFill>
                            <a:srgbClr val="0071BC"/>
                          </a:solidFill>
                          <a:latin typeface="Arial"/>
                          <a:cs typeface="Arial"/>
                        </a:rPr>
                        <a:t>9</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3C89C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0" i="0" dirty="0">
                          <a:solidFill>
                            <a:schemeClr val="tx1"/>
                          </a:solidFill>
                          <a:latin typeface="Arial"/>
                          <a:cs typeface="Arial"/>
                        </a:rPr>
                        <a:t>8</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3C89C9"/>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spcBef>
                          <a:spcPts val="0"/>
                        </a:spcBef>
                        <a:spcAft>
                          <a:spcPts val="0"/>
                        </a:spcAft>
                      </a:pPr>
                      <a:r>
                        <a:rPr lang="en-US" sz="2000" b="0" i="0" dirty="0">
                          <a:solidFill>
                            <a:schemeClr val="tx1"/>
                          </a:solidFill>
                          <a:latin typeface="Arial"/>
                          <a:cs typeface="Arial"/>
                        </a:rPr>
                        <a:t>7</a:t>
                      </a:r>
                    </a:p>
                  </a:txBody>
                  <a:tcPr anchor="ctr">
                    <a:lnL w="19050" cap="flat" cmpd="sng" algn="ctr">
                      <a:solidFill>
                        <a:srgbClr val="96B5E0"/>
                      </a:solidFill>
                      <a:prstDash val="solid"/>
                      <a:round/>
                      <a:headEnd type="none" w="med" len="med"/>
                      <a:tailEnd type="none" w="med" len="med"/>
                    </a:lnL>
                    <a:lnR w="38100" cap="flat" cmpd="sng" algn="ctr">
                      <a:solidFill>
                        <a:srgbClr val="3C89C9"/>
                      </a:solidFill>
                      <a:prstDash val="solid"/>
                      <a:round/>
                      <a:headEnd type="none" w="med" len="med"/>
                      <a:tailEnd type="none" w="med" len="med"/>
                    </a:lnR>
                    <a:lnT w="19050" cap="flat" cmpd="sng" algn="ctr">
                      <a:solidFill>
                        <a:srgbClr val="96B5E0"/>
                      </a:solidFill>
                      <a:prstDash val="solid"/>
                      <a:round/>
                      <a:headEnd type="none" w="med" len="med"/>
                      <a:tailEnd type="none" w="med" len="med"/>
                    </a:lnT>
                    <a:lnB w="38100" cap="flat" cmpd="sng" algn="ctr">
                      <a:solidFill>
                        <a:srgbClr val="3C89C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7969740"/>
                  </a:ext>
                </a:extLst>
              </a:tr>
            </a:tbl>
          </a:graphicData>
        </a:graphic>
      </p:graphicFrame>
      <p:sp>
        <p:nvSpPr>
          <p:cNvPr id="12" name="Content Placeholder 11">
            <a:extLst>
              <a:ext uri="{FF2B5EF4-FFF2-40B4-BE49-F238E27FC236}">
                <a16:creationId xmlns:a16="http://schemas.microsoft.com/office/drawing/2014/main" id="{51A32E64-D89E-AC49-8A70-8304A41DE4B4}"/>
              </a:ext>
            </a:extLst>
          </p:cNvPr>
          <p:cNvSpPr>
            <a:spLocks noGrp="1"/>
          </p:cNvSpPr>
          <p:nvPr>
            <p:ph sz="quarter" idx="17"/>
          </p:nvPr>
        </p:nvSpPr>
        <p:spPr>
          <a:xfrm>
            <a:off x="665497" y="4498830"/>
            <a:ext cx="5486400" cy="914400"/>
          </a:xfrm>
        </p:spPr>
        <p:txBody>
          <a:bodyPr/>
          <a:lstStyle/>
          <a:p>
            <a:pPr>
              <a:spcAft>
                <a:spcPts val="1200"/>
              </a:spcAft>
            </a:pPr>
            <a:r>
              <a:rPr lang="en-US" dirty="0"/>
              <a:t>The ten-thousands digits are the same. The thousands digits are the same. The hundreds digits are different. So, compare the digits in the hundreds place.</a:t>
            </a:r>
          </a:p>
          <a:p>
            <a:pPr>
              <a:spcAft>
                <a:spcPts val="1200"/>
              </a:spcAft>
            </a:pPr>
            <a:r>
              <a:rPr lang="en-US" b="1" dirty="0">
                <a:solidFill>
                  <a:srgbClr val="0071BC"/>
                </a:solidFill>
              </a:rPr>
              <a:t>6 </a:t>
            </a:r>
            <a:r>
              <a:rPr lang="en-US" b="1">
                <a:solidFill>
                  <a:srgbClr val="0071BC"/>
                </a:solidFill>
              </a:rPr>
              <a:t>hundreds </a:t>
            </a:r>
            <a:r>
              <a:rPr lang="en-US"/>
              <a:t>&lt;</a:t>
            </a:r>
            <a:r>
              <a:rPr lang="en-US" b="1">
                <a:solidFill>
                  <a:srgbClr val="0071BC"/>
                </a:solidFill>
              </a:rPr>
              <a:t> </a:t>
            </a:r>
            <a:r>
              <a:rPr lang="en-US" b="1" dirty="0">
                <a:solidFill>
                  <a:srgbClr val="0071BC"/>
                </a:solidFill>
              </a:rPr>
              <a:t>9 hundreds</a:t>
            </a:r>
          </a:p>
          <a:p>
            <a:pPr>
              <a:spcAft>
                <a:spcPts val="1200"/>
              </a:spcAft>
            </a:pPr>
            <a:endParaRPr lang="en-US" dirty="0"/>
          </a:p>
        </p:txBody>
      </p:sp>
      <p:sp>
        <p:nvSpPr>
          <p:cNvPr id="14" name="Text Placeholder 13">
            <a:extLst>
              <a:ext uri="{FF2B5EF4-FFF2-40B4-BE49-F238E27FC236}">
                <a16:creationId xmlns:a16="http://schemas.microsoft.com/office/drawing/2014/main" id="{FC299E40-FED9-EB44-8B4A-B1FC07211A4E}"/>
              </a:ext>
            </a:extLst>
          </p:cNvPr>
          <p:cNvSpPr>
            <a:spLocks noGrp="1"/>
          </p:cNvSpPr>
          <p:nvPr>
            <p:ph type="body" sz="quarter" idx="19"/>
          </p:nvPr>
        </p:nvSpPr>
        <p:spPr/>
        <p:txBody>
          <a:bodyPr/>
          <a:lstStyle/>
          <a:p>
            <a:r>
              <a:rPr lang="en-US"/>
              <a:t>22</a:t>
            </a:r>
          </a:p>
        </p:txBody>
      </p:sp>
    </p:spTree>
    <p:extLst>
      <p:ext uri="{BB962C8B-B14F-4D97-AF65-F5344CB8AC3E}">
        <p14:creationId xmlns:p14="http://schemas.microsoft.com/office/powerpoint/2010/main" val="211129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Model It">
            <a:extLst>
              <a:ext uri="{FF2B5EF4-FFF2-40B4-BE49-F238E27FC236}">
                <a16:creationId xmlns:a16="http://schemas.microsoft.com/office/drawing/2014/main" id="{49B7672D-1782-9648-964F-785983560128}"/>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D29577D6-3BDE-2646-A136-2656D926A13E}"/>
              </a:ext>
            </a:extLst>
          </p:cNvPr>
          <p:cNvSpPr>
            <a:spLocks noGrp="1"/>
          </p:cNvSpPr>
          <p:nvPr>
            <p:ph type="body" sz="quarter" idx="13"/>
          </p:nvPr>
        </p:nvSpPr>
        <p:spPr/>
        <p:txBody>
          <a:bodyPr/>
          <a:lstStyle/>
          <a:p>
            <a:r>
              <a:rPr lang="en-US"/>
              <a:t>Compare strategies</a:t>
            </a:r>
          </a:p>
        </p:txBody>
      </p:sp>
      <p:sp>
        <p:nvSpPr>
          <p:cNvPr id="4" name="Content Placeholder 3">
            <a:extLst>
              <a:ext uri="{FF2B5EF4-FFF2-40B4-BE49-F238E27FC236}">
                <a16:creationId xmlns:a16="http://schemas.microsoft.com/office/drawing/2014/main" id="{5ED395C0-0CF9-E641-B882-A2C3F60E31F8}"/>
              </a:ext>
            </a:extLst>
          </p:cNvPr>
          <p:cNvSpPr>
            <a:spLocks noGrp="1"/>
          </p:cNvSpPr>
          <p:nvPr>
            <p:ph sz="quarter" idx="10"/>
          </p:nvPr>
        </p:nvSpPr>
        <p:spPr>
          <a:xfrm>
            <a:off x="665497" y="942857"/>
            <a:ext cx="5714038" cy="1637784"/>
          </a:xfrm>
        </p:spPr>
        <p:txBody>
          <a:bodyPr/>
          <a:lstStyle/>
          <a:p>
            <a:pPr>
              <a:spcAft>
                <a:spcPts val="1800"/>
              </a:spcAft>
              <a:tabLst>
                <a:tab pos="285750" algn="l"/>
              </a:tabLst>
            </a:pPr>
            <a:r>
              <a:rPr lang="en-US" b="1" dirty="0"/>
              <a:t>You can break apart multi-digit numbers to compare them.</a:t>
            </a:r>
          </a:p>
          <a:p>
            <a:pPr>
              <a:spcAft>
                <a:spcPts val="1800"/>
              </a:spcAft>
              <a:tabLst>
                <a:tab pos="285750" algn="l"/>
              </a:tabLst>
            </a:pPr>
            <a:r>
              <a:rPr lang="en-US" dirty="0"/>
              <a:t>	23,643 = </a:t>
            </a:r>
            <a:r>
              <a:rPr lang="en-US" b="1" dirty="0">
                <a:solidFill>
                  <a:srgbClr val="EE1C34"/>
                </a:solidFill>
              </a:rPr>
              <a:t>20,000</a:t>
            </a:r>
            <a:r>
              <a:rPr lang="en-US" dirty="0"/>
              <a:t> + </a:t>
            </a:r>
            <a:r>
              <a:rPr lang="en-US" b="1" dirty="0">
                <a:solidFill>
                  <a:srgbClr val="EE1C34"/>
                </a:solidFill>
              </a:rPr>
              <a:t>3,000</a:t>
            </a:r>
            <a:r>
              <a:rPr lang="en-US" dirty="0"/>
              <a:t> + </a:t>
            </a:r>
            <a:r>
              <a:rPr lang="en-US" b="1" dirty="0">
                <a:solidFill>
                  <a:srgbClr val="0071BC"/>
                </a:solidFill>
              </a:rPr>
              <a:t>600</a:t>
            </a:r>
            <a:r>
              <a:rPr lang="en-US" dirty="0"/>
              <a:t> + 40 + 3</a:t>
            </a:r>
          </a:p>
          <a:p>
            <a:pPr>
              <a:spcAft>
                <a:spcPts val="1800"/>
              </a:spcAft>
              <a:tabLst>
                <a:tab pos="285750" algn="l"/>
              </a:tabLst>
            </a:pPr>
            <a:r>
              <a:rPr lang="en-US" dirty="0"/>
              <a:t>	23,987 = </a:t>
            </a:r>
            <a:r>
              <a:rPr lang="en-US" b="1" dirty="0">
                <a:solidFill>
                  <a:srgbClr val="EE1C34"/>
                </a:solidFill>
              </a:rPr>
              <a:t>20,000</a:t>
            </a:r>
            <a:r>
              <a:rPr lang="en-US" dirty="0"/>
              <a:t> + </a:t>
            </a:r>
            <a:r>
              <a:rPr lang="en-US" b="1" dirty="0">
                <a:solidFill>
                  <a:srgbClr val="EE1C34"/>
                </a:solidFill>
              </a:rPr>
              <a:t>3,000</a:t>
            </a:r>
            <a:r>
              <a:rPr lang="en-US" dirty="0"/>
              <a:t> + </a:t>
            </a:r>
            <a:r>
              <a:rPr lang="en-US" b="1" dirty="0">
                <a:solidFill>
                  <a:srgbClr val="0071BC"/>
                </a:solidFill>
              </a:rPr>
              <a:t>900</a:t>
            </a:r>
            <a:r>
              <a:rPr lang="en-US" dirty="0"/>
              <a:t> + 80 + 7</a:t>
            </a:r>
          </a:p>
          <a:p>
            <a:pPr>
              <a:spcAft>
                <a:spcPts val="1800"/>
              </a:spcAft>
              <a:tabLst>
                <a:tab pos="285750" algn="l"/>
              </a:tabLst>
            </a:pPr>
            <a:r>
              <a:rPr lang="en-US" dirty="0"/>
              <a:t>Compare the numbers place by place.</a:t>
            </a:r>
            <a:br>
              <a:rPr lang="en-US" dirty="0"/>
            </a:br>
            <a:r>
              <a:rPr lang="en-US" dirty="0"/>
              <a:t>The ten thousands and thousands are the same. The hundreds are different.</a:t>
            </a:r>
          </a:p>
          <a:p>
            <a:pPr>
              <a:spcAft>
                <a:spcPts val="1800"/>
              </a:spcAft>
              <a:tabLst>
                <a:tab pos="285750" algn="l"/>
              </a:tabLst>
            </a:pPr>
            <a:r>
              <a:rPr lang="en-US" b="1" dirty="0">
                <a:solidFill>
                  <a:srgbClr val="0071BC"/>
                </a:solidFill>
              </a:rPr>
              <a:t>	600 </a:t>
            </a:r>
            <a:r>
              <a:rPr lang="en-US" dirty="0"/>
              <a:t>&lt;</a:t>
            </a:r>
            <a:r>
              <a:rPr lang="en-US" b="1" dirty="0">
                <a:solidFill>
                  <a:srgbClr val="0071BC"/>
                </a:solidFill>
              </a:rPr>
              <a:t> 900</a:t>
            </a:r>
          </a:p>
        </p:txBody>
      </p:sp>
      <p:sp>
        <p:nvSpPr>
          <p:cNvPr id="9" name="Text Placeholder 8">
            <a:extLst>
              <a:ext uri="{FF2B5EF4-FFF2-40B4-BE49-F238E27FC236}">
                <a16:creationId xmlns:a16="http://schemas.microsoft.com/office/drawing/2014/main" id="{FE795FE6-0C6E-A64F-8B82-1218DB4BF55B}"/>
              </a:ext>
            </a:extLst>
          </p:cNvPr>
          <p:cNvSpPr>
            <a:spLocks noGrp="1"/>
          </p:cNvSpPr>
          <p:nvPr>
            <p:ph type="body" sz="quarter" idx="19"/>
          </p:nvPr>
        </p:nvSpPr>
        <p:spPr/>
        <p:txBody>
          <a:bodyPr/>
          <a:lstStyle/>
          <a:p>
            <a:r>
              <a:rPr lang="en-US"/>
              <a:t>22</a:t>
            </a:r>
          </a:p>
        </p:txBody>
      </p:sp>
    </p:spTree>
    <p:extLst>
      <p:ext uri="{BB962C8B-B14F-4D97-AF65-F5344CB8AC3E}">
        <p14:creationId xmlns:p14="http://schemas.microsoft.com/office/powerpoint/2010/main" val="3107930794"/>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rt Slides">
  <a:themeElements>
    <a:clrScheme name="Ready Math">
      <a:dk1>
        <a:srgbClr val="000000"/>
      </a:dk1>
      <a:lt1>
        <a:srgbClr val="FFFFFF"/>
      </a:lt1>
      <a:dk2>
        <a:srgbClr val="17529D"/>
      </a:dk2>
      <a:lt2>
        <a:srgbClr val="E7E6E6"/>
      </a:lt2>
      <a:accent1>
        <a:srgbClr val="0071BC"/>
      </a:accent1>
      <a:accent2>
        <a:srgbClr val="CB027A"/>
      </a:accent2>
      <a:accent3>
        <a:srgbClr val="008239"/>
      </a:accent3>
      <a:accent4>
        <a:srgbClr val="6D005E"/>
      </a:accent4>
      <a:accent5>
        <a:srgbClr val="4572C3"/>
      </a:accent5>
      <a:accent6>
        <a:srgbClr val="EB5102"/>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velop Slides">
  <a:themeElements>
    <a:clrScheme name="RCM">
      <a:dk1>
        <a:srgbClr val="000000"/>
      </a:dk1>
      <a:lt1>
        <a:srgbClr val="FFFFFF"/>
      </a:lt1>
      <a:dk2>
        <a:srgbClr val="44546A"/>
      </a:dk2>
      <a:lt2>
        <a:srgbClr val="E7E6E6"/>
      </a:lt2>
      <a:accent1>
        <a:srgbClr val="A6A6A6"/>
      </a:accent1>
      <a:accent2>
        <a:srgbClr val="2D5786"/>
      </a:accent2>
      <a:accent3>
        <a:srgbClr val="5D9C42"/>
      </a:accent3>
      <a:accent4>
        <a:srgbClr val="0E64B4"/>
      </a:accent4>
      <a:accent5>
        <a:srgbClr val="E1E9F5"/>
      </a:accent5>
      <a:accent6>
        <a:srgbClr val="CDE7D4"/>
      </a:accent6>
      <a:hlink>
        <a:srgbClr val="F9D8BF"/>
      </a:hlink>
      <a:folHlink>
        <a:srgbClr val="F4CEC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nect to Culture">
  <a:themeElements>
    <a:clrScheme name="Ready Math">
      <a:dk1>
        <a:srgbClr val="000000"/>
      </a:dk1>
      <a:lt1>
        <a:srgbClr val="FFFFFF"/>
      </a:lt1>
      <a:dk2>
        <a:srgbClr val="17529D"/>
      </a:dk2>
      <a:lt2>
        <a:srgbClr val="E7E6E6"/>
      </a:lt2>
      <a:accent1>
        <a:srgbClr val="0071BC"/>
      </a:accent1>
      <a:accent2>
        <a:srgbClr val="CB027A"/>
      </a:accent2>
      <a:accent3>
        <a:srgbClr val="008239"/>
      </a:accent3>
      <a:accent4>
        <a:srgbClr val="6D005E"/>
      </a:accent4>
      <a:accent5>
        <a:srgbClr val="4572C3"/>
      </a:accent5>
      <a:accent6>
        <a:srgbClr val="EB5102"/>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Practice Slides">
  <a:themeElements>
    <a:clrScheme name="RCM">
      <a:dk1>
        <a:srgbClr val="000000"/>
      </a:dk1>
      <a:lt1>
        <a:srgbClr val="FFFFFF"/>
      </a:lt1>
      <a:dk2>
        <a:srgbClr val="44546A"/>
      </a:dk2>
      <a:lt2>
        <a:srgbClr val="E7E6E6"/>
      </a:lt2>
      <a:accent1>
        <a:srgbClr val="A6A6A6"/>
      </a:accent1>
      <a:accent2>
        <a:srgbClr val="2D5786"/>
      </a:accent2>
      <a:accent3>
        <a:srgbClr val="5D9C42"/>
      </a:accent3>
      <a:accent4>
        <a:srgbClr val="0E64B4"/>
      </a:accent4>
      <a:accent5>
        <a:srgbClr val="E1E9F5"/>
      </a:accent5>
      <a:accent6>
        <a:srgbClr val="CDE7D4"/>
      </a:accent6>
      <a:hlink>
        <a:srgbClr val="F9D8BF"/>
      </a:hlink>
      <a:folHlink>
        <a:srgbClr val="F4CEC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Appendix">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031d766f-b14e-4c0e-af7a-21ee3738300f" xsi:nil="true"/>
    <lcf76f155ced4ddcb4097134ff3c332f xmlns="4da776b9-bce8-495a-ac6f-1df4621ad8fc">
      <Terms xmlns="http://schemas.microsoft.com/office/infopath/2007/PartnerControls"/>
    </lcf76f155ced4ddcb4097134ff3c332f>
    <_Flow_SignoffStatus xmlns="4da776b9-bce8-495a-ac6f-1df4621ad8f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0D983E4FB12F49A44EF622160F0742" ma:contentTypeVersion="20" ma:contentTypeDescription="Create a new document." ma:contentTypeScope="" ma:versionID="57e56081440b04c432588fdff91d528c">
  <xsd:schema xmlns:xsd="http://www.w3.org/2001/XMLSchema" xmlns:xs="http://www.w3.org/2001/XMLSchema" xmlns:p="http://schemas.microsoft.com/office/2006/metadata/properties" xmlns:ns1="http://schemas.microsoft.com/sharepoint/v3" xmlns:ns2="031d766f-b14e-4c0e-af7a-21ee3738300f" xmlns:ns3="4da776b9-bce8-495a-ac6f-1df4621ad8fc" targetNamespace="http://schemas.microsoft.com/office/2006/metadata/properties" ma:root="true" ma:fieldsID="160a3a6ac0a7166898dba58b46c07917" ns1:_="" ns2:_="" ns3:_="">
    <xsd:import namespace="http://schemas.microsoft.com/sharepoint/v3"/>
    <xsd:import namespace="031d766f-b14e-4c0e-af7a-21ee3738300f"/>
    <xsd:import namespace="4da776b9-bce8-495a-ac6f-1df4621ad8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_Flow_SignoffStatu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1d766f-b14e-4c0e-af7a-21ee3738300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259a07e1-635c-4dc3-af17-f8dfbdb3d077}" ma:internalName="TaxCatchAll" ma:showField="CatchAllData" ma:web="031d766f-b14e-4c0e-af7a-21ee3738300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a776b9-bce8-495a-ac6f-1df4621ad8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_Flow_SignoffStatus" ma:index="14" nillable="true" ma:displayName="Sign-off status" ma:internalName="Sign_x002d_off_x0020_status">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ddc6715-9392-4c7b-b038-9c308e5b143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831CA6-C77B-4385-AB0E-ECE5C454CB55}">
  <ds:schemaRefs>
    <ds:schemaRef ds:uri="http://schemas.microsoft.com/office/2006/documentManagement/types"/>
    <ds:schemaRef ds:uri="http://schemas.openxmlformats.org/package/2006/metadata/core-properties"/>
    <ds:schemaRef ds:uri="031d766f-b14e-4c0e-af7a-21ee3738300f"/>
    <ds:schemaRef ds:uri="http://purl.org/dc/dcmitype/"/>
    <ds:schemaRef ds:uri="http://purl.org/dc/terms/"/>
    <ds:schemaRef ds:uri="http://purl.org/dc/elements/1.1/"/>
    <ds:schemaRef ds:uri="http://schemas.microsoft.com/office/2006/metadata/properties"/>
    <ds:schemaRef ds:uri="http://www.w3.org/XML/1998/namespace"/>
    <ds:schemaRef ds:uri="http://schemas.microsoft.com/office/infopath/2007/PartnerControls"/>
    <ds:schemaRef ds:uri="cc621c4b-eaca-4bd6-8859-1c1ea05972c6"/>
    <ds:schemaRef ds:uri="http://schemas.microsoft.com/sharepoint/v3"/>
  </ds:schemaRefs>
</ds:datastoreItem>
</file>

<file path=customXml/itemProps2.xml><?xml version="1.0" encoding="utf-8"?>
<ds:datastoreItem xmlns:ds="http://schemas.openxmlformats.org/officeDocument/2006/customXml" ds:itemID="{7E15E77D-10C0-46D6-80BE-C24706CFF18F}">
  <ds:schemaRefs>
    <ds:schemaRef ds:uri="http://schemas.microsoft.com/sharepoint/v3/contenttype/forms"/>
  </ds:schemaRefs>
</ds:datastoreItem>
</file>

<file path=customXml/itemProps3.xml><?xml version="1.0" encoding="utf-8"?>
<ds:datastoreItem xmlns:ds="http://schemas.openxmlformats.org/officeDocument/2006/customXml" ds:itemID="{6A594DD7-6682-4C8B-8F33-09D57CEC045B}"/>
</file>

<file path=docProps/app.xml><?xml version="1.0" encoding="utf-8"?>
<Properties xmlns="http://schemas.openxmlformats.org/officeDocument/2006/extended-properties" xmlns:vt="http://schemas.openxmlformats.org/officeDocument/2006/docPropsVTypes">
  <Template>Office Theme</Template>
  <TotalTime>0</TotalTime>
  <Words>1971</Words>
  <Application>Microsoft Macintosh PowerPoint</Application>
  <PresentationFormat>On-screen Show (4:3)</PresentationFormat>
  <Paragraphs>313</Paragraphs>
  <Slides>32</Slides>
  <Notes>22</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32</vt:i4>
      </vt:variant>
    </vt:vector>
  </HeadingPairs>
  <TitlesOfParts>
    <vt:vector size="42" baseType="lpstr">
      <vt:lpstr>Arial</vt:lpstr>
      <vt:lpstr>Calibri</vt:lpstr>
      <vt:lpstr>Calibri Light</vt:lpstr>
      <vt:lpstr>Helvetica</vt:lpstr>
      <vt:lpstr>Title Slide</vt:lpstr>
      <vt:lpstr>Start Slides</vt:lpstr>
      <vt:lpstr>Develop Slides</vt:lpstr>
      <vt:lpstr>Connect to Culture</vt:lpstr>
      <vt:lpstr>Practice Slides</vt:lpstr>
      <vt:lpstr>Appendix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Yu</dc:creator>
  <cp:lastModifiedBy>Jenny Calder</cp:lastModifiedBy>
  <cp:revision>11</cp:revision>
  <dcterms:created xsi:type="dcterms:W3CDTF">2020-04-30T18:18:26Z</dcterms:created>
  <dcterms:modified xsi:type="dcterms:W3CDTF">2023-08-04T14:30:32Z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0x010100DC0D983E4FB12F49A44EF622160F0742</vt:lpwstr>
  </property>
  <property fmtid="{D5CDD505-2E9C-101B-9397-08002B2CF9AE}" pid="3" name="MediaServiceImageTags">
    <vt:lpwstr/>
  </property>
</Properties>
</file>