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3.xml" ContentType="application/vnd.openxmlformats-officedocument.theme+xml"/>
  <Override PartName="/ppt/slideLayouts/slideLayout41.xml" ContentType="application/vnd.openxmlformats-officedocument.presentationml.slideLayout+xml"/>
  <Override PartName="/ppt/theme/theme4.xml" ContentType="application/vnd.openxmlformats-officedocument.theme+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5.xml" ContentType="application/vnd.openxmlformats-officedocument.theme+xml"/>
  <Override PartName="/ppt/slideLayouts/slideLayout4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3" r:id="rId4"/>
    <p:sldMasterId id="2147483747" r:id="rId5"/>
    <p:sldMasterId id="2147483790" r:id="rId6"/>
    <p:sldMasterId id="2147483842" r:id="rId7"/>
    <p:sldMasterId id="2147483764" r:id="rId8"/>
    <p:sldMasterId id="2147483845" r:id="rId9"/>
  </p:sldMasterIdLst>
  <p:notesMasterIdLst>
    <p:notesMasterId r:id="rId41"/>
  </p:notesMasterIdLst>
  <p:handoutMasterIdLst>
    <p:handoutMasterId r:id="rId42"/>
  </p:handoutMasterIdLst>
  <p:sldIdLst>
    <p:sldId id="282" r:id="rId10"/>
    <p:sldId id="283" r:id="rId11"/>
    <p:sldId id="284" r:id="rId12"/>
    <p:sldId id="285" r:id="rId13"/>
    <p:sldId id="286" r:id="rId14"/>
    <p:sldId id="287" r:id="rId15"/>
    <p:sldId id="288" r:id="rId16"/>
    <p:sldId id="289" r:id="rId17"/>
    <p:sldId id="290" r:id="rId18"/>
    <p:sldId id="291" r:id="rId19"/>
    <p:sldId id="293" r:id="rId20"/>
    <p:sldId id="294" r:id="rId21"/>
    <p:sldId id="295" r:id="rId22"/>
    <p:sldId id="296" r:id="rId23"/>
    <p:sldId id="297" r:id="rId24"/>
    <p:sldId id="347" r:id="rId25"/>
    <p:sldId id="299" r:id="rId26"/>
    <p:sldId id="304" r:id="rId27"/>
    <p:sldId id="300" r:id="rId28"/>
    <p:sldId id="301" r:id="rId29"/>
    <p:sldId id="303" r:id="rId30"/>
    <p:sldId id="337" r:id="rId31"/>
    <p:sldId id="338" r:id="rId32"/>
    <p:sldId id="339" r:id="rId33"/>
    <p:sldId id="340" r:id="rId34"/>
    <p:sldId id="341" r:id="rId35"/>
    <p:sldId id="342" r:id="rId36"/>
    <p:sldId id="343" r:id="rId37"/>
    <p:sldId id="344" r:id="rId38"/>
    <p:sldId id="345" r:id="rId39"/>
    <p:sldId id="346" r:id="rId4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C8ED9B5-89B2-484E-A952-ED472A6AE586}">
          <p14:sldIdLst>
            <p14:sldId id="282"/>
            <p14:sldId id="283"/>
            <p14:sldId id="284"/>
            <p14:sldId id="285"/>
            <p14:sldId id="286"/>
            <p14:sldId id="287"/>
            <p14:sldId id="288"/>
            <p14:sldId id="289"/>
            <p14:sldId id="290"/>
            <p14:sldId id="291"/>
            <p14:sldId id="293"/>
            <p14:sldId id="294"/>
            <p14:sldId id="295"/>
            <p14:sldId id="296"/>
            <p14:sldId id="297"/>
            <p14:sldId id="347"/>
            <p14:sldId id="299"/>
            <p14:sldId id="304"/>
            <p14:sldId id="300"/>
            <p14:sldId id="301"/>
            <p14:sldId id="303"/>
          </p14:sldIdLst>
        </p14:section>
        <p14:section name="Appendix" id="{30F3AB3C-2534-3E48-9EC6-CD0316CE131F}">
          <p14:sldIdLst>
            <p14:sldId id="337"/>
            <p14:sldId id="338"/>
            <p14:sldId id="339"/>
            <p14:sldId id="340"/>
            <p14:sldId id="341"/>
            <p14:sldId id="342"/>
            <p14:sldId id="343"/>
            <p14:sldId id="344"/>
            <p14:sldId id="345"/>
            <p14:sldId id="346"/>
          </p14:sldIdLst>
        </p14:section>
      </p14:sectionLst>
    </p:ext>
    <p:ext uri="{EFAFB233-063F-42B5-8137-9DF3F51BA10A}">
      <p15:sldGuideLst xmlns:p15="http://schemas.microsoft.com/office/powerpoint/2012/main">
        <p15:guide id="3" pos="264" userDrawn="1">
          <p15:clr>
            <a:srgbClr val="A4A3A4"/>
          </p15:clr>
        </p15:guide>
        <p15:guide id="4" orient="horz" pos="2160" userDrawn="1">
          <p15:clr>
            <a:srgbClr val="A4A3A4"/>
          </p15:clr>
        </p15:guide>
        <p15:guide id="7" orient="horz" pos="3960" userDrawn="1">
          <p15:clr>
            <a:srgbClr val="A4A3A4"/>
          </p15:clr>
        </p15:guide>
        <p15:guide id="17" pos="5496" userDrawn="1">
          <p15:clr>
            <a:srgbClr val="A4A3A4"/>
          </p15:clr>
        </p15:guide>
        <p15:guide id="18" pos="2880" userDrawn="1">
          <p15:clr>
            <a:srgbClr val="A4A3A4"/>
          </p15:clr>
        </p15:guide>
        <p15:guide id="19" pos="4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BE85C19-EE78-8A30-0BC8-868F6D10C8EE}" name="Nancy Roth" initials="NR" userId="S::nroth@cainc.com::391db13c-3ac9-48df-864c-657acdeb27c0" providerId="AD"/>
  <p188:author id="{A26E5CE3-8352-BC24-C38B-FF6A3E45B930}" name="Jennifer Sampson" initials="JS" userId="S::jsampson@cainc.com::2579ba35-8a5c-4c02-8976-9d573043eeb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Linda Yu" initials="LY" lastIdx="1" clrIdx="0">
    <p:extLst>
      <p:ext uri="{19B8F6BF-5375-455C-9EA6-DF929625EA0E}">
        <p15:presenceInfo xmlns:p15="http://schemas.microsoft.com/office/powerpoint/2012/main" userId="S::lyu@cainc.com::01e79e55-0cab-4297-9b04-02ad0f348ef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AC2"/>
    <a:srgbClr val="ED1B34"/>
    <a:srgbClr val="E2E9F6"/>
    <a:srgbClr val="2A5688"/>
    <a:srgbClr val="E67325"/>
    <a:srgbClr val="18558E"/>
    <a:srgbClr val="A4C0E4"/>
    <a:srgbClr val="0071BC"/>
    <a:srgbClr val="B6D494"/>
    <a:srgbClr val="FFFF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D9E7CB8-C84E-0F73-B444-1AC30EA5A7D6}" v="10" dt="2022-09-13T22:36:42.51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51" autoAdjust="0"/>
    <p:restoredTop sz="56626" autoAdjust="0"/>
  </p:normalViewPr>
  <p:slideViewPr>
    <p:cSldViewPr snapToGrid="0" snapToObjects="1">
      <p:cViewPr varScale="1">
        <p:scale>
          <a:sx n="56" d="100"/>
          <a:sy n="56" d="100"/>
        </p:scale>
        <p:origin x="3088" y="168"/>
      </p:cViewPr>
      <p:guideLst>
        <p:guide pos="264"/>
        <p:guide orient="horz" pos="2160"/>
        <p:guide orient="horz" pos="3960"/>
        <p:guide pos="5496"/>
        <p:guide pos="2880"/>
        <p:guide pos="480"/>
      </p:guideLst>
    </p:cSldViewPr>
  </p:slideViewPr>
  <p:notesTextViewPr>
    <p:cViewPr>
      <p:scale>
        <a:sx n="125" d="100"/>
        <a:sy n="125" d="100"/>
      </p:scale>
      <p:origin x="0" y="0"/>
    </p:cViewPr>
  </p:notesTextViewPr>
  <p:notesViewPr>
    <p:cSldViewPr snapToGrid="0" snapToObject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9" Type="http://schemas.openxmlformats.org/officeDocument/2006/relationships/slide" Target="slides/slide30.xml"/><Relationship Id="rId21" Type="http://schemas.openxmlformats.org/officeDocument/2006/relationships/slide" Target="slides/slide12.xml"/><Relationship Id="rId34" Type="http://schemas.openxmlformats.org/officeDocument/2006/relationships/slide" Target="slides/slide25.xml"/><Relationship Id="rId42" Type="http://schemas.openxmlformats.org/officeDocument/2006/relationships/handoutMaster" Target="handoutMasters/handoutMaster1.xml"/><Relationship Id="rId47" Type="http://schemas.openxmlformats.org/officeDocument/2006/relationships/tableStyles" Target="tableStyles.xml"/><Relationship Id="rId50" Type="http://schemas.microsoft.com/office/2018/10/relationships/authors" Target="authors.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 Target="slides/slide7.xml"/><Relationship Id="rId29" Type="http://schemas.openxmlformats.org/officeDocument/2006/relationships/slide" Target="slides/slide20.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slide" Target="slides/slide28.xml"/><Relationship Id="rId40" Type="http://schemas.openxmlformats.org/officeDocument/2006/relationships/slide" Target="slides/slide31.xml"/><Relationship Id="rId45"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49" Type="http://schemas.microsoft.com/office/2015/10/relationships/revisionInfo" Target="revisionInfo.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slide" Target="slides/slide22.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slide" Target="slides/slide26.xml"/><Relationship Id="rId43" Type="http://schemas.openxmlformats.org/officeDocument/2006/relationships/commentAuthors" Target="commentAuthors.xml"/><Relationship Id="rId48" Type="http://schemas.microsoft.com/office/2016/11/relationships/changesInfo" Target="changesInfos/changesInfo1.xml"/><Relationship Id="rId8" Type="http://schemas.openxmlformats.org/officeDocument/2006/relationships/slideMaster" Target="slideMasters/slideMaster5.xml"/><Relationship Id="rId3" Type="http://schemas.openxmlformats.org/officeDocument/2006/relationships/customXml" Target="../customXml/item3.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slide" Target="slides/slide29.xml"/><Relationship Id="rId46" Type="http://schemas.openxmlformats.org/officeDocument/2006/relationships/theme" Target="theme/theme1.xml"/><Relationship Id="rId20" Type="http://schemas.openxmlformats.org/officeDocument/2006/relationships/slide" Target="slides/slide11.xml"/><Relationship Id="rId41"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chel Pollinger" userId="c666f255-80dd-46bf-ab69-b4724fb578a4" providerId="ADAL" clId="{8E02ED71-DC84-AF40-B65C-4CF86D2B094C}"/>
    <pc:docChg chg="modSld">
      <pc:chgData name="Rachel Pollinger" userId="c666f255-80dd-46bf-ab69-b4724fb578a4" providerId="ADAL" clId="{8E02ED71-DC84-AF40-B65C-4CF86D2B094C}" dt="2022-08-22T20:05:00.835" v="0" actId="20577"/>
      <pc:docMkLst>
        <pc:docMk/>
      </pc:docMkLst>
      <pc:sldChg chg="modSp mod">
        <pc:chgData name="Rachel Pollinger" userId="c666f255-80dd-46bf-ab69-b4724fb578a4" providerId="ADAL" clId="{8E02ED71-DC84-AF40-B65C-4CF86D2B094C}" dt="2022-08-22T20:05:00.835" v="0" actId="20577"/>
        <pc:sldMkLst>
          <pc:docMk/>
          <pc:sldMk cId="1670036964" sldId="296"/>
        </pc:sldMkLst>
        <pc:spChg chg="mod">
          <ac:chgData name="Rachel Pollinger" userId="c666f255-80dd-46bf-ab69-b4724fb578a4" providerId="ADAL" clId="{8E02ED71-DC84-AF40-B65C-4CF86D2B094C}" dt="2022-08-22T20:05:00.835" v="0" actId="20577"/>
          <ac:spMkLst>
            <pc:docMk/>
            <pc:sldMk cId="1670036964" sldId="296"/>
            <ac:spMk id="5" creationId="{7BDE3816-C8D0-794C-BFF4-540220663B81}"/>
          </ac:spMkLst>
        </pc:spChg>
      </pc:sldChg>
    </pc:docChg>
  </pc:docChgLst>
  <pc:docChgLst>
    <pc:chgData name="Erin Michaud" userId="S::emichaud@cainc.com::dd13a7d8-c595-4019-89d1-4debf2ae86ff" providerId="AD" clId="Web-{8D9E7CB8-C84E-0F73-B444-1AC30EA5A7D6}"/>
    <pc:docChg chg="modSld">
      <pc:chgData name="Erin Michaud" userId="S::emichaud@cainc.com::dd13a7d8-c595-4019-89d1-4debf2ae86ff" providerId="AD" clId="Web-{8D9E7CB8-C84E-0F73-B444-1AC30EA5A7D6}" dt="2022-09-13T22:36:40.059" v="2" actId="1076"/>
      <pc:docMkLst>
        <pc:docMk/>
      </pc:docMkLst>
      <pc:sldChg chg="modSp">
        <pc:chgData name="Erin Michaud" userId="S::emichaud@cainc.com::dd13a7d8-c595-4019-89d1-4debf2ae86ff" providerId="AD" clId="Web-{8D9E7CB8-C84E-0F73-B444-1AC30EA5A7D6}" dt="2022-09-13T22:36:40.059" v="2" actId="1076"/>
        <pc:sldMkLst>
          <pc:docMk/>
          <pc:sldMk cId="3026221359" sldId="290"/>
        </pc:sldMkLst>
        <pc:graphicFrameChg chg="mod">
          <ac:chgData name="Erin Michaud" userId="S::emichaud@cainc.com::dd13a7d8-c595-4019-89d1-4debf2ae86ff" providerId="AD" clId="Web-{8D9E7CB8-C84E-0F73-B444-1AC30EA5A7D6}" dt="2022-09-13T22:36:40.059" v="2" actId="1076"/>
          <ac:graphicFrameMkLst>
            <pc:docMk/>
            <pc:sldMk cId="3026221359" sldId="290"/>
            <ac:graphicFrameMk id="14" creationId="{2920EBA4-6B92-3E4B-9ADD-FBD1DC3AFD15}"/>
          </ac:graphicFrameMkLst>
        </pc:graphicFrameChg>
      </pc:sldChg>
      <pc:sldChg chg="modSp">
        <pc:chgData name="Erin Michaud" userId="S::emichaud@cainc.com::dd13a7d8-c595-4019-89d1-4debf2ae86ff" providerId="AD" clId="Web-{8D9E7CB8-C84E-0F73-B444-1AC30EA5A7D6}" dt="2022-09-13T22:36:19.667" v="0"/>
        <pc:sldMkLst>
          <pc:docMk/>
          <pc:sldMk cId="3153297105" sldId="301"/>
        </pc:sldMkLst>
        <pc:graphicFrameChg chg="modGraphic">
          <ac:chgData name="Erin Michaud" userId="S::emichaud@cainc.com::dd13a7d8-c595-4019-89d1-4debf2ae86ff" providerId="AD" clId="Web-{8D9E7CB8-C84E-0F73-B444-1AC30EA5A7D6}" dt="2022-09-13T22:36:19.667" v="0"/>
          <ac:graphicFrameMkLst>
            <pc:docMk/>
            <pc:sldMk cId="3153297105" sldId="301"/>
            <ac:graphicFrameMk id="17" creationId="{E9826C37-06A5-CD41-AD6F-672B205D4B06}"/>
          </ac:graphicFrameMkLst>
        </pc:graphicFrameChg>
      </pc:sldChg>
    </pc:docChg>
  </pc:docChgLst>
  <pc:docChgLst>
    <pc:chgData name="Erin Michaud" userId="dd13a7d8-c595-4019-89d1-4debf2ae86ff" providerId="ADAL" clId="{A13F8CB5-78F8-4A46-BB2F-D46DF48DD40A}"/>
    <pc:docChg chg="modSld">
      <pc:chgData name="Erin Michaud" userId="dd13a7d8-c595-4019-89d1-4debf2ae86ff" providerId="ADAL" clId="{A13F8CB5-78F8-4A46-BB2F-D46DF48DD40A}" dt="2022-09-14T02:33:02.240" v="1" actId="20577"/>
      <pc:docMkLst>
        <pc:docMk/>
      </pc:docMkLst>
      <pc:sldChg chg="modNotesTx">
        <pc:chgData name="Erin Michaud" userId="dd13a7d8-c595-4019-89d1-4debf2ae86ff" providerId="ADAL" clId="{A13F8CB5-78F8-4A46-BB2F-D46DF48DD40A}" dt="2022-09-14T02:33:02.240" v="1" actId="20577"/>
        <pc:sldMkLst>
          <pc:docMk/>
          <pc:sldMk cId="3366760759" sldId="282"/>
        </pc:sldMkLst>
      </pc:sldChg>
    </pc:docChg>
  </pc:docChgLst>
  <pc:docChgLst>
    <pc:chgData name="Chia Xiong" userId="c47461fb-4be0-4fd4-9a8c-1346a407027a" providerId="ADAL" clId="{F9DD65F9-9D59-184D-8337-735B23D6A049}"/>
    <pc:docChg chg="modMainMaster">
      <pc:chgData name="Chia Xiong" userId="c47461fb-4be0-4fd4-9a8c-1346a407027a" providerId="ADAL" clId="{F9DD65F9-9D59-184D-8337-735B23D6A049}" dt="2022-08-23T20:00:02.749" v="6" actId="14100"/>
      <pc:docMkLst>
        <pc:docMk/>
      </pc:docMkLst>
      <pc:sldMasterChg chg="modSldLayout">
        <pc:chgData name="Chia Xiong" userId="c47461fb-4be0-4fd4-9a8c-1346a407027a" providerId="ADAL" clId="{F9DD65F9-9D59-184D-8337-735B23D6A049}" dt="2022-08-23T20:00:02.749" v="6" actId="14100"/>
        <pc:sldMasterMkLst>
          <pc:docMk/>
          <pc:sldMasterMk cId="539651014" sldId="2147483703"/>
        </pc:sldMasterMkLst>
        <pc:sldLayoutChg chg="addSp modSp mod">
          <pc:chgData name="Chia Xiong" userId="c47461fb-4be0-4fd4-9a8c-1346a407027a" providerId="ADAL" clId="{F9DD65F9-9D59-184D-8337-735B23D6A049}" dt="2022-08-23T20:00:02.749" v="6" actId="14100"/>
          <pc:sldLayoutMkLst>
            <pc:docMk/>
            <pc:sldMasterMk cId="539651014" sldId="2147483703"/>
            <pc:sldLayoutMk cId="3348876503" sldId="2147483746"/>
          </pc:sldLayoutMkLst>
          <pc:spChg chg="add mod">
            <ac:chgData name="Chia Xiong" userId="c47461fb-4be0-4fd4-9a8c-1346a407027a" providerId="ADAL" clId="{F9DD65F9-9D59-184D-8337-735B23D6A049}" dt="2022-08-23T19:59:53.200" v="0"/>
            <ac:spMkLst>
              <pc:docMk/>
              <pc:sldMasterMk cId="539651014" sldId="2147483703"/>
              <pc:sldLayoutMk cId="3348876503" sldId="2147483746"/>
              <ac:spMk id="2" creationId="{12F478F4-E66B-CB33-61CD-866E7F016B71}"/>
            </ac:spMkLst>
          </pc:spChg>
          <pc:spChg chg="mod">
            <ac:chgData name="Chia Xiong" userId="c47461fb-4be0-4fd4-9a8c-1346a407027a" providerId="ADAL" clId="{F9DD65F9-9D59-184D-8337-735B23D6A049}" dt="2022-08-23T20:00:02.749" v="6" actId="14100"/>
            <ac:spMkLst>
              <pc:docMk/>
              <pc:sldMasterMk cId="539651014" sldId="2147483703"/>
              <pc:sldLayoutMk cId="3348876503" sldId="2147483746"/>
              <ac:spMk id="10" creationId="{325AA599-54DE-1848-B994-400C6C0B19DA}"/>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F51EE92-3D16-1D4A-A0E6-0287CA59B9B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D79C338-4ED8-9B46-BCDC-D0C42C93FA41}" type="datetimeFigureOut">
              <a:rPr lang="en-US" smtClean="0"/>
              <a:t>9/13/22</a:t>
            </a:fld>
            <a:endParaRPr lang="en-US"/>
          </a:p>
        </p:txBody>
      </p:sp>
      <p:sp>
        <p:nvSpPr>
          <p:cNvPr id="4" name="Footer Placeholder 3">
            <a:extLst>
              <a:ext uri="{FF2B5EF4-FFF2-40B4-BE49-F238E27FC236}">
                <a16:creationId xmlns:a16="http://schemas.microsoft.com/office/drawing/2014/main" id="{E741CFF7-E91C-374B-8D37-C953C710BE4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0CE84300-D1B9-FC48-A1C9-2FF86D3EE62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7DE8747-8E87-DB4C-A513-230A2B5D8DD8}" type="slidenum">
              <a:rPr lang="en-US" smtClean="0"/>
              <a:t>‹#›</a:t>
            </a:fld>
            <a:endParaRPr lang="en-US"/>
          </a:p>
        </p:txBody>
      </p:sp>
    </p:spTree>
    <p:extLst>
      <p:ext uri="{BB962C8B-B14F-4D97-AF65-F5344CB8AC3E}">
        <p14:creationId xmlns:p14="http://schemas.microsoft.com/office/powerpoint/2010/main" val="35610685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B417B3-4609-2646-B91D-4CD5FB8D67CC}" type="datetimeFigureOut">
              <a:rPr lang="en-US" smtClean="0"/>
              <a:t>9/13/22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681064-F962-A14C-9936-35D1D2D1163F}" type="slidenum">
              <a:rPr lang="en-US" smtClean="0"/>
              <a:t>‹#›</a:t>
            </a:fld>
            <a:endParaRPr lang="en-US"/>
          </a:p>
        </p:txBody>
      </p:sp>
    </p:spTree>
    <p:extLst>
      <p:ext uri="{BB962C8B-B14F-4D97-AF65-F5344CB8AC3E}">
        <p14:creationId xmlns:p14="http://schemas.microsoft.com/office/powerpoint/2010/main" val="20440186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200" b="1" kern="1200">
                <a:solidFill>
                  <a:schemeClr val="tx1"/>
                </a:solidFill>
                <a:effectLst/>
                <a:latin typeface="Calibri" panose="020F0502020204030204" pitchFamily="34" charset="0"/>
                <a:ea typeface="+mn-ea"/>
                <a:cs typeface="Calibri" panose="020F0502020204030204" pitchFamily="34" charset="0"/>
              </a:rPr>
              <a:t>Purpose</a:t>
            </a:r>
            <a:endParaRPr lang="en-US" sz="1200" b="1" kern="1200" dirty="0">
              <a:solidFill>
                <a:schemeClr val="tx1"/>
              </a:solidFill>
              <a:effectLst/>
              <a:latin typeface="Calibri" panose="020F0502020204030204" pitchFamily="34" charset="0"/>
              <a:ea typeface="+mn-ea"/>
              <a:cs typeface="Calibri" panose="020F0502020204030204" pitchFamily="34" charset="0"/>
            </a:endParaRPr>
          </a:p>
          <a:p>
            <a:pPr marL="171450" indent="-171450" algn="l">
              <a:buFont typeface="Arial" panose="020B0604020202020204" pitchFamily="34" charset="0"/>
              <a:buChar char="•"/>
            </a:pPr>
            <a:r>
              <a:rPr lang="en-US" sz="1200" b="1" kern="1200" dirty="0">
                <a:solidFill>
                  <a:schemeClr val="tx1"/>
                </a:solidFill>
                <a:effectLst/>
                <a:latin typeface="Calibri" panose="020F0502020204030204" pitchFamily="34" charset="0"/>
                <a:ea typeface="+mn-ea"/>
                <a:cs typeface="Calibri" panose="020F0502020204030204" pitchFamily="34" charset="0"/>
              </a:rPr>
              <a:t>Develop</a:t>
            </a:r>
            <a:r>
              <a:rPr lang="en-US" sz="1200" kern="1200" dirty="0">
                <a:solidFill>
                  <a:schemeClr val="tx1"/>
                </a:solidFill>
                <a:effectLst/>
                <a:latin typeface="Calibri" panose="020F0502020204030204" pitchFamily="34" charset="0"/>
                <a:ea typeface="+mn-ea"/>
                <a:cs typeface="Calibri" panose="020F0502020204030204" pitchFamily="34" charset="0"/>
              </a:rPr>
              <a:t> strategies for rounding five- and six-digit numbers to different places.</a:t>
            </a:r>
          </a:p>
          <a:p>
            <a:pPr marL="171450" indent="-171450" algn="l">
              <a:buFont typeface="Arial" panose="020B0604020202020204" pitchFamily="34" charset="0"/>
              <a:buChar char="•"/>
            </a:pPr>
            <a:r>
              <a:rPr lang="en-US" sz="1200" b="1" kern="1200" dirty="0">
                <a:solidFill>
                  <a:schemeClr val="tx1"/>
                </a:solidFill>
                <a:effectLst/>
                <a:latin typeface="Calibri" panose="020F0502020204030204" pitchFamily="34" charset="0"/>
                <a:ea typeface="+mn-ea"/>
                <a:cs typeface="Calibri" panose="020F0502020204030204" pitchFamily="34" charset="0"/>
              </a:rPr>
              <a:t>Recognize</a:t>
            </a:r>
            <a:r>
              <a:rPr lang="en-US" sz="1200" kern="1200" dirty="0">
                <a:solidFill>
                  <a:schemeClr val="tx1"/>
                </a:solidFill>
                <a:effectLst/>
                <a:latin typeface="Calibri" panose="020F0502020204030204" pitchFamily="34" charset="0"/>
                <a:ea typeface="+mn-ea"/>
                <a:cs typeface="Calibri" panose="020F0502020204030204" pitchFamily="34" charset="0"/>
              </a:rPr>
              <a:t> that there are strategies for rounding multi-digit numbers to any place.</a:t>
            </a:r>
          </a:p>
          <a:p>
            <a:pPr marL="171450" indent="-171450" algn="l">
              <a:buFont typeface="Arial" panose="020B0604020202020204" pitchFamily="34" charset="0"/>
              <a:buChar char="•"/>
            </a:pPr>
            <a:endParaRPr lang="en-US" sz="1200" kern="1200" dirty="0">
              <a:solidFill>
                <a:schemeClr val="tx1"/>
              </a:solidFill>
              <a:effectLst/>
              <a:latin typeface="Calibri" panose="020F0502020204030204" pitchFamily="34" charset="0"/>
              <a:ea typeface="+mn-ea"/>
              <a:cs typeface="Calibri" panose="020F0502020204030204" pitchFamily="34" charset="0"/>
            </a:endParaRPr>
          </a:p>
          <a:p>
            <a:pPr algn="l"/>
            <a:r>
              <a:rPr lang="en-US" sz="1200" b="1" kern="1200" dirty="0">
                <a:solidFill>
                  <a:schemeClr val="tx1"/>
                </a:solidFill>
                <a:effectLst/>
                <a:latin typeface="Calibri" panose="020F0502020204030204" pitchFamily="34" charset="0"/>
                <a:ea typeface="+mn-ea"/>
                <a:cs typeface="Calibri" panose="020F0502020204030204" pitchFamily="34" charset="0"/>
              </a:rPr>
              <a:t>Error Alert </a:t>
            </a:r>
            <a:r>
              <a:rPr lang="en-US" sz="1200" kern="1200" dirty="0">
                <a:solidFill>
                  <a:schemeClr val="tx1"/>
                </a:solidFill>
                <a:effectLst/>
                <a:latin typeface="Calibri" panose="020F0502020204030204" pitchFamily="34" charset="0"/>
                <a:ea typeface="+mn-ea"/>
                <a:cs typeface="Calibri" panose="020F0502020204030204" pitchFamily="34" charset="0"/>
              </a:rPr>
              <a:t>In this lesson, watch for students who:</a:t>
            </a:r>
          </a:p>
          <a:p>
            <a:pPr marL="171450" indent="-171450" algn="l">
              <a:buFont typeface="Arial" panose="020B0604020202020204" pitchFamily="34" charset="0"/>
              <a:buChar char="•"/>
            </a:pPr>
            <a:r>
              <a:rPr lang="en-US" sz="1200" kern="1200" dirty="0">
                <a:solidFill>
                  <a:schemeClr val="tx1"/>
                </a:solidFill>
                <a:effectLst/>
                <a:latin typeface="Calibri" panose="020F0502020204030204" pitchFamily="34" charset="0"/>
                <a:ea typeface="+mn-ea"/>
                <a:cs typeface="Calibri" panose="020F0502020204030204" pitchFamily="34" charset="0"/>
              </a:rPr>
              <a:t>round to an incorrect place value.</a:t>
            </a:r>
          </a:p>
          <a:p>
            <a:pPr marL="171450" indent="-171450" algn="l">
              <a:buFont typeface="Arial" panose="020B0604020202020204" pitchFamily="34" charset="0"/>
              <a:buChar char="•"/>
            </a:pPr>
            <a:r>
              <a:rPr lang="en-US" sz="1200" kern="1200" dirty="0">
                <a:solidFill>
                  <a:schemeClr val="tx1"/>
                </a:solidFill>
                <a:effectLst/>
                <a:latin typeface="Calibri" panose="020F0502020204030204" pitchFamily="34" charset="0"/>
                <a:ea typeface="+mn-ea"/>
                <a:cs typeface="Calibri" panose="020F0502020204030204" pitchFamily="34" charset="0"/>
              </a:rPr>
              <a:t>round based on the digit in an incorrect place.</a:t>
            </a:r>
          </a:p>
          <a:p>
            <a:pPr marL="171450" indent="-171450" algn="l">
              <a:buFont typeface="Arial" panose="020B0604020202020204" pitchFamily="34" charset="0"/>
              <a:buChar char="•"/>
            </a:pPr>
            <a:r>
              <a:rPr lang="en-US" sz="1200" kern="1200" dirty="0">
                <a:solidFill>
                  <a:schemeClr val="tx1"/>
                </a:solidFill>
                <a:effectLst/>
                <a:latin typeface="Calibri" panose="020F0502020204030204" pitchFamily="34" charset="0"/>
                <a:ea typeface="+mn-ea"/>
                <a:cs typeface="Calibri" panose="020F0502020204030204" pitchFamily="34" charset="0"/>
              </a:rPr>
              <a:t>decrease an incorrect digit when rounding down.</a:t>
            </a:r>
          </a:p>
        </p:txBody>
      </p:sp>
      <p:sp>
        <p:nvSpPr>
          <p:cNvPr id="4" name="Slide Number Placeholder 3"/>
          <p:cNvSpPr>
            <a:spLocks noGrp="1"/>
          </p:cNvSpPr>
          <p:nvPr>
            <p:ph type="sldNum" sz="quarter" idx="5"/>
          </p:nvPr>
        </p:nvSpPr>
        <p:spPr/>
        <p:txBody>
          <a:bodyPr/>
          <a:lstStyle/>
          <a:p>
            <a:fld id="{F8681064-F962-A14C-9936-35D1D2D1163F}" type="slidenum">
              <a:rPr lang="en-US" smtClean="0"/>
              <a:t>1</a:t>
            </a:fld>
            <a:endParaRPr lang="en-US" dirty="0"/>
          </a:p>
        </p:txBody>
      </p:sp>
    </p:spTree>
    <p:extLst>
      <p:ext uri="{BB962C8B-B14F-4D97-AF65-F5344CB8AC3E}">
        <p14:creationId xmlns:p14="http://schemas.microsoft.com/office/powerpoint/2010/main" val="26884347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Calibri" panose="020F0502020204030204" pitchFamily="34" charset="0"/>
                <a:ea typeface="+mn-ea"/>
                <a:cs typeface="Calibri" panose="020F0502020204030204" pitchFamily="34" charset="0"/>
              </a:rPr>
              <a:t>Have all students focus on the strategies used to solve this problem. If time allows, have students share their responses with a partner.</a:t>
            </a:r>
          </a:p>
        </p:txBody>
      </p:sp>
      <p:sp>
        <p:nvSpPr>
          <p:cNvPr id="4" name="Slide Number Placeholder 3"/>
          <p:cNvSpPr>
            <a:spLocks noGrp="1"/>
          </p:cNvSpPr>
          <p:nvPr>
            <p:ph type="sldNum" sz="quarter" idx="5"/>
          </p:nvPr>
        </p:nvSpPr>
        <p:spPr/>
        <p:txBody>
          <a:bodyPr/>
          <a:lstStyle/>
          <a:p>
            <a:fld id="{F8681064-F962-A14C-9936-35D1D2D1163F}" type="slidenum">
              <a:rPr lang="en-US" smtClean="0"/>
              <a:t>12</a:t>
            </a:fld>
            <a:endParaRPr lang="en-US" dirty="0"/>
          </a:p>
        </p:txBody>
      </p:sp>
    </p:spTree>
    <p:extLst>
      <p:ext uri="{BB962C8B-B14F-4D97-AF65-F5344CB8AC3E}">
        <p14:creationId xmlns:p14="http://schemas.microsoft.com/office/powerpoint/2010/main" val="1677721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8681064-F962-A14C-9936-35D1D2D1163F}" type="slidenum">
              <a:rPr lang="en-US" smtClean="0"/>
              <a:t>14</a:t>
            </a:fld>
            <a:endParaRPr lang="en-US"/>
          </a:p>
        </p:txBody>
      </p:sp>
    </p:spTree>
    <p:extLst>
      <p:ext uri="{BB962C8B-B14F-4D97-AF65-F5344CB8AC3E}">
        <p14:creationId xmlns:p14="http://schemas.microsoft.com/office/powerpoint/2010/main" val="13717190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a:solidFill>
                  <a:schemeClr val="tx1"/>
                </a:solidFill>
                <a:effectLst/>
                <a:latin typeface="Calibri" panose="020F0502020204030204" pitchFamily="34" charset="0"/>
                <a:ea typeface="+mn-ea"/>
                <a:cs typeface="Calibri" panose="020F0502020204030204" pitchFamily="34" charset="0"/>
              </a:rPr>
              <a:t>Students’ solutions should indicate understanding of:</a:t>
            </a:r>
          </a:p>
          <a:p>
            <a:pPr marL="171450" indent="-171450">
              <a:buFont typeface="Arial" panose="020B0604020202020204" pitchFamily="34" charset="0"/>
              <a:buChar char="•"/>
            </a:pPr>
            <a:r>
              <a:rPr lang="en-US" sz="1200" kern="1200">
                <a:solidFill>
                  <a:schemeClr val="tx1"/>
                </a:solidFill>
                <a:effectLst/>
                <a:latin typeface="Calibri" panose="020F0502020204030204" pitchFamily="34" charset="0"/>
                <a:ea typeface="+mn-ea"/>
                <a:cs typeface="Calibri" panose="020F0502020204030204" pitchFamily="34" charset="0"/>
              </a:rPr>
              <a:t>rounding a multi-digit number to different places</a:t>
            </a:r>
          </a:p>
          <a:p>
            <a:pPr marL="171450" indent="-171450">
              <a:buFont typeface="Arial" panose="020B0604020202020204" pitchFamily="34" charset="0"/>
              <a:buChar char="•"/>
            </a:pPr>
            <a:r>
              <a:rPr lang="en-US" sz="1200" kern="1200">
                <a:solidFill>
                  <a:schemeClr val="tx1"/>
                </a:solidFill>
                <a:effectLst/>
                <a:latin typeface="Calibri" panose="020F0502020204030204" pitchFamily="34" charset="0"/>
                <a:ea typeface="+mn-ea"/>
                <a:cs typeface="Calibri" panose="020F0502020204030204" pitchFamily="34" charset="0"/>
              </a:rPr>
              <a:t>rounding a multi-digit number with a “9” in the rounding place</a:t>
            </a:r>
          </a:p>
          <a:p>
            <a:pPr marL="171450" indent="-171450">
              <a:buFont typeface="Arial" panose="020B0604020202020204" pitchFamily="34" charset="0"/>
              <a:buChar char="•"/>
            </a:pPr>
            <a:r>
              <a:rPr lang="en-US" sz="1200" kern="1200">
                <a:solidFill>
                  <a:schemeClr val="tx1"/>
                </a:solidFill>
                <a:effectLst/>
                <a:latin typeface="Calibri" panose="020F0502020204030204" pitchFamily="34" charset="0"/>
                <a:ea typeface="+mn-ea"/>
                <a:cs typeface="Calibri" panose="020F0502020204030204" pitchFamily="34" charset="0"/>
              </a:rPr>
              <a:t>applying prior knowledge to round to the hundred thousands place</a:t>
            </a:r>
          </a:p>
          <a:p>
            <a:endParaRPr lang="en-US" sz="1200" kern="1200">
              <a:solidFill>
                <a:schemeClr val="tx1"/>
              </a:solidFill>
              <a:effectLst/>
              <a:latin typeface="Calibri" panose="020F0502020204030204" pitchFamily="34" charset="0"/>
              <a:ea typeface="+mn-ea"/>
              <a:cs typeface="Calibri" panose="020F0502020204030204" pitchFamily="34" charset="0"/>
            </a:endParaRPr>
          </a:p>
          <a:p>
            <a:r>
              <a:rPr lang="en-US" sz="1200" b="1" kern="1200">
                <a:solidFill>
                  <a:schemeClr val="tx1"/>
                </a:solidFill>
                <a:effectLst/>
                <a:latin typeface="Calibri" panose="020F0502020204030204" pitchFamily="34" charset="0"/>
                <a:ea typeface="+mn-ea"/>
                <a:cs typeface="Calibri" panose="020F0502020204030204" pitchFamily="34" charset="0"/>
              </a:rPr>
              <a:t>Error Alert If </a:t>
            </a:r>
            <a:r>
              <a:rPr lang="en-US" sz="1200" kern="1200">
                <a:solidFill>
                  <a:schemeClr val="tx1"/>
                </a:solidFill>
                <a:effectLst/>
                <a:latin typeface="Calibri" panose="020F0502020204030204" pitchFamily="34" charset="0"/>
                <a:ea typeface="+mn-ea"/>
                <a:cs typeface="Calibri" panose="020F0502020204030204" pitchFamily="34" charset="0"/>
              </a:rPr>
              <a:t>students round to an incorrect place value, </a:t>
            </a:r>
            <a:r>
              <a:rPr lang="en-US" sz="1200" b="1" kern="1200">
                <a:solidFill>
                  <a:schemeClr val="tx1"/>
                </a:solidFill>
                <a:effectLst/>
                <a:latin typeface="Calibri" panose="020F0502020204030204" pitchFamily="34" charset="0"/>
                <a:ea typeface="+mn-ea"/>
                <a:cs typeface="Calibri" panose="020F0502020204030204" pitchFamily="34" charset="0"/>
              </a:rPr>
              <a:t>then</a:t>
            </a:r>
            <a:r>
              <a:rPr lang="en-US" sz="1200" kern="1200">
                <a:solidFill>
                  <a:schemeClr val="tx1"/>
                </a:solidFill>
                <a:effectLst/>
                <a:latin typeface="Calibri" panose="020F0502020204030204" pitchFamily="34" charset="0"/>
                <a:ea typeface="+mn-ea"/>
                <a:cs typeface="Calibri" panose="020F0502020204030204" pitchFamily="34" charset="0"/>
              </a:rPr>
              <a:t> have students circle the digit of the place they are rounding to and underline the digit that comes after it in 649,418. Remind them that if the underlined digit is 5 or greater, round up; otherwise round down.</a:t>
            </a:r>
          </a:p>
        </p:txBody>
      </p:sp>
      <p:sp>
        <p:nvSpPr>
          <p:cNvPr id="4" name="Slide Number Placeholder 3"/>
          <p:cNvSpPr>
            <a:spLocks noGrp="1"/>
          </p:cNvSpPr>
          <p:nvPr>
            <p:ph type="sldNum" sz="quarter" idx="5"/>
          </p:nvPr>
        </p:nvSpPr>
        <p:spPr/>
        <p:txBody>
          <a:bodyPr/>
          <a:lstStyle/>
          <a:p>
            <a:fld id="{F8681064-F962-A14C-9936-35D1D2D1163F}" type="slidenum">
              <a:rPr lang="en-US" smtClean="0"/>
              <a:t>15</a:t>
            </a:fld>
            <a:endParaRPr lang="en-US"/>
          </a:p>
        </p:txBody>
      </p:sp>
    </p:spTree>
    <p:extLst>
      <p:ext uri="{BB962C8B-B14F-4D97-AF65-F5344CB8AC3E}">
        <p14:creationId xmlns:p14="http://schemas.microsoft.com/office/powerpoint/2010/main" val="15649860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F8681064-F962-A14C-9936-35D1D2D1163F}" type="slidenum">
              <a:rPr lang="en-US" smtClean="0"/>
              <a:t>16</a:t>
            </a:fld>
            <a:endParaRPr lang="en-US"/>
          </a:p>
        </p:txBody>
      </p:sp>
    </p:spTree>
    <p:extLst>
      <p:ext uri="{BB962C8B-B14F-4D97-AF65-F5344CB8AC3E}">
        <p14:creationId xmlns:p14="http://schemas.microsoft.com/office/powerpoint/2010/main" val="26272874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latin typeface="Arial" panose="020B0604020202020204" pitchFamily="34" charset="0"/>
                <a:cs typeface="Arial" panose="020B0604020202020204" pitchFamily="34" charset="0"/>
              </a:rPr>
              <a:t>Individual Think Time </a:t>
            </a:r>
            <a:r>
              <a:rPr lang="en-US" b="0">
                <a:latin typeface="Arial" panose="020B0604020202020204" pitchFamily="34" charset="0"/>
                <a:cs typeface="Arial" panose="020B0604020202020204" pitchFamily="34" charset="0"/>
              </a:rPr>
              <a:t>(10 seconds to 2 minutes)</a:t>
            </a:r>
          </a:p>
          <a:p>
            <a:endParaRPr lang="en-US" b="0" i="0">
              <a:latin typeface="Arial" panose="020B0604020202020204" pitchFamily="34" charset="0"/>
              <a:cs typeface="Arial" panose="020B0604020202020204" pitchFamily="34" charset="0"/>
            </a:endParaRPr>
          </a:p>
          <a:p>
            <a:r>
              <a:rPr lang="en-US" b="0" i="0">
                <a:latin typeface="Arial" panose="020B0604020202020204" pitchFamily="34" charset="0"/>
                <a:cs typeface="Arial" panose="020B0604020202020204" pitchFamily="34" charset="0"/>
              </a:rPr>
              <a:t>Provide students a short time to think about a question or problem before discussing with a partner, a small group, or the whole class.</a:t>
            </a:r>
          </a:p>
          <a:p>
            <a:endParaRPr lang="en-US" b="0" i="0">
              <a:latin typeface="Arial" panose="020B0604020202020204" pitchFamily="34" charset="0"/>
              <a:cs typeface="Arial" panose="020B0604020202020204" pitchFamily="34" charset="0"/>
            </a:endParaRPr>
          </a:p>
          <a:p>
            <a:endParaRPr lang="en-US" b="0" i="0">
              <a:latin typeface="Arial" panose="020B0604020202020204" pitchFamily="34" charset="0"/>
              <a:cs typeface="Arial" panose="020B0604020202020204" pitchFamily="34" charset="0"/>
            </a:endParaRPr>
          </a:p>
          <a:p>
            <a:r>
              <a:rPr lang="en-US" b="1" i="0">
                <a:latin typeface="Arial" panose="020B0604020202020204" pitchFamily="34" charset="0"/>
                <a:cs typeface="Arial" panose="020B0604020202020204" pitchFamily="34" charset="0"/>
              </a:rPr>
              <a:t>Three Reads</a:t>
            </a:r>
            <a:endParaRPr lang="en-US" b="0" i="0">
              <a:latin typeface="Arial" panose="020B0604020202020204" pitchFamily="34" charset="0"/>
              <a:cs typeface="Arial" panose="020B0604020202020204" pitchFamily="34" charset="0"/>
            </a:endParaRPr>
          </a:p>
          <a:p>
            <a:r>
              <a:rPr lang="en-US">
                <a:effectLst/>
                <a:latin typeface="Helvetica" pitchFamily="2" charset="0"/>
              </a:rPr>
              <a:t>After each read, provide students with think time to read the question and consider their answer.</a:t>
            </a:r>
          </a:p>
          <a:p>
            <a:endParaRPr lang="en-US" b="1" i="0">
              <a:latin typeface="Arial" panose="020B0604020202020204" pitchFamily="34" charset="0"/>
              <a:cs typeface="Arial" panose="020B0604020202020204" pitchFamily="34" charset="0"/>
            </a:endParaRPr>
          </a:p>
          <a:p>
            <a:r>
              <a:rPr lang="en-US" b="1" i="0">
                <a:latin typeface="Arial" panose="020B0604020202020204" pitchFamily="34" charset="0"/>
                <a:cs typeface="Arial" panose="020B0604020202020204" pitchFamily="34" charset="0"/>
              </a:rPr>
              <a:t>Connect It</a:t>
            </a:r>
          </a:p>
          <a:p>
            <a:r>
              <a:rPr lang="en-US">
                <a:effectLst/>
                <a:latin typeface="Helvetica" pitchFamily="2" charset="0"/>
              </a:rPr>
              <a:t>Give students think time before discussing as a class.</a:t>
            </a:r>
            <a:endParaRPr lang="en-US" b="1" i="0">
              <a:latin typeface="Arial" panose="020B0604020202020204" pitchFamily="34" charset="0"/>
              <a:cs typeface="Arial" panose="020B0604020202020204" pitchFamily="34" charset="0"/>
            </a:endParaRPr>
          </a:p>
          <a:p>
            <a:endParaRPr lang="en-US" b="1" i="0">
              <a:latin typeface="Arial" panose="020B0604020202020204" pitchFamily="34" charset="0"/>
              <a:cs typeface="Arial" panose="020B0604020202020204" pitchFamily="34" charset="0"/>
            </a:endParaRPr>
          </a:p>
          <a:p>
            <a:r>
              <a:rPr lang="en-US" b="1" i="0">
                <a:latin typeface="Arial" panose="020B0604020202020204" pitchFamily="34" charset="0"/>
                <a:cs typeface="Arial" panose="020B0604020202020204" pitchFamily="34" charset="0"/>
              </a:rPr>
              <a:t>Facilitate Whole Class Discussion</a:t>
            </a:r>
          </a:p>
          <a:p>
            <a:r>
              <a:rPr lang="en-US" sz="1200" kern="1200">
                <a:solidFill>
                  <a:schemeClr val="tx1"/>
                </a:solidFill>
                <a:effectLst/>
                <a:latin typeface="Arial" panose="020B0604020202020204" pitchFamily="34" charset="0"/>
                <a:ea typeface="+mn-ea"/>
                <a:cs typeface="Arial" panose="020B0604020202020204" pitchFamily="34" charset="0"/>
              </a:rPr>
              <a:t>After each strategy, allow individual think time for students to process the ideas.</a:t>
            </a:r>
          </a:p>
          <a:p>
            <a:endParaRPr lang="en-US" b="0" i="0">
              <a:latin typeface="Arial" panose="020B0604020202020204" pitchFamily="34" charset="0"/>
              <a:cs typeface="Arial" panose="020B0604020202020204" pitchFamily="34" charset="0"/>
            </a:endParaRPr>
          </a:p>
          <a:p>
            <a:endParaRPr lang="en-US" b="0" i="0">
              <a:latin typeface="Arial" panose="020B0604020202020204" pitchFamily="34" charset="0"/>
              <a:cs typeface="Arial" panose="020B0604020202020204" pitchFamily="34" charset="0"/>
            </a:endParaRPr>
          </a:p>
          <a:p>
            <a:r>
              <a:rPr lang="en-US" b="1" i="0">
                <a:latin typeface="Arial" panose="020B0604020202020204" pitchFamily="34" charset="0"/>
                <a:cs typeface="Arial" panose="020B0604020202020204" pitchFamily="34" charset="0"/>
              </a:rPr>
              <a:t>Understand lessons</a:t>
            </a:r>
          </a:p>
          <a:p>
            <a:r>
              <a:rPr lang="en-US" b="1" i="0">
                <a:latin typeface="Arial" panose="020B0604020202020204" pitchFamily="34" charset="0"/>
                <a:cs typeface="Arial" panose="020B0604020202020204" pitchFamily="34" charset="0"/>
              </a:rPr>
              <a:t>Model It</a:t>
            </a:r>
          </a:p>
          <a:p>
            <a:r>
              <a:rPr lang="en-US">
                <a:effectLst/>
                <a:latin typeface="Helvetica" pitchFamily="2" charset="0"/>
              </a:rPr>
              <a:t>Read the problem and allow students plenty of think time to determine their answer.</a:t>
            </a:r>
          </a:p>
          <a:p>
            <a:endParaRPr lang="en-US" b="0" i="0">
              <a:latin typeface="Arial" panose="020B0604020202020204" pitchFamily="34" charset="0"/>
              <a:cs typeface="Arial" panose="020B0604020202020204" pitchFamily="34" charset="0"/>
            </a:endParaRPr>
          </a:p>
          <a:p>
            <a:endParaRPr lang="en-US" b="0" i="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494C54-1BFF-BA41-8834-98552D05262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777841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latin typeface="Arial" panose="020B0604020202020204" pitchFamily="34" charset="0"/>
                <a:cs typeface="Arial" panose="020B0604020202020204" pitchFamily="34" charset="0"/>
              </a:rPr>
              <a:t>Turn and Talk </a:t>
            </a:r>
            <a:r>
              <a:rPr lang="en-US" b="0">
                <a:latin typeface="Arial" panose="020B0604020202020204" pitchFamily="34" charset="0"/>
                <a:cs typeface="Arial" panose="020B0604020202020204" pitchFamily="34" charset="0"/>
              </a:rPr>
              <a:t>(30 seconds to 1 minute)</a:t>
            </a:r>
            <a:endParaRPr lang="en-US" b="0" i="0">
              <a:latin typeface="Arial" panose="020B0604020202020204" pitchFamily="34" charset="0"/>
              <a:cs typeface="Arial" panose="020B0604020202020204" pitchFamily="34" charset="0"/>
            </a:endParaRPr>
          </a:p>
          <a:p>
            <a:endParaRPr lang="en-US" b="0">
              <a:latin typeface="Arial" panose="020B0604020202020204" pitchFamily="34" charset="0"/>
              <a:cs typeface="Arial" panose="020B0604020202020204" pitchFamily="34" charset="0"/>
            </a:endParaRPr>
          </a:p>
          <a:p>
            <a:r>
              <a:rPr lang="en-US" b="0">
                <a:latin typeface="Arial" panose="020B0604020202020204" pitchFamily="34" charset="0"/>
                <a:cs typeface="Arial" panose="020B0604020202020204" pitchFamily="34" charset="0"/>
              </a:rPr>
              <a:t>Give students a purpose, prompt, or product so that they know what to talk about and why.</a:t>
            </a:r>
          </a:p>
          <a:p>
            <a:endParaRPr lang="en-US" b="0" i="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494C54-1BFF-BA41-8834-98552D05262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42896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a:latin typeface="Arial" panose="020B0604020202020204" pitchFamily="34" charset="0"/>
                <a:cs typeface="Arial" panose="020B0604020202020204" pitchFamily="34" charset="0"/>
              </a:rPr>
              <a:t>Four Rs: </a:t>
            </a:r>
            <a:r>
              <a:rPr lang="en-US" b="1">
                <a:latin typeface="Arial" panose="020B0604020202020204" pitchFamily="34" charset="0"/>
                <a:cs typeface="Arial" panose="020B0604020202020204" pitchFamily="34" charset="0"/>
              </a:rPr>
              <a:t>Repeat </a:t>
            </a:r>
            <a:endParaRPr lang="en-US" sz="12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chemeClr val="tx1"/>
                </a:solidFill>
                <a:effectLst/>
                <a:latin typeface="+mn-lt"/>
                <a:ea typeface="+mn-ea"/>
                <a:cs typeface="+mn-cs"/>
              </a:rPr>
              <a:t>Use one or a combination the Four Rs to support students in processing information and to facilitate classroom discussion.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a:solidFill>
                <a:schemeClr val="tx1"/>
              </a:solidFill>
              <a:effectLst/>
              <a:latin typeface="+mn-lt"/>
              <a:ea typeface="+mn-ea"/>
              <a:cs typeface="+mn-cs"/>
            </a:endParaRPr>
          </a:p>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7D4C587-B12A-D046-8792-1B6D634D417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615112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dirty="0">
                <a:latin typeface="Arial" panose="020B0604020202020204" pitchFamily="34" charset="0"/>
                <a:cs typeface="Arial" panose="020B0604020202020204" pitchFamily="34" charset="0"/>
              </a:rPr>
              <a:t>Four Rs: Rephrase</a:t>
            </a: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Use one or a combination the Four Rs to support students in processing information and to facilitate classroom discussion.</a:t>
            </a:r>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7D4C587-B12A-D046-8792-1B6D634D417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150573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dirty="0">
                <a:latin typeface="Arial" panose="020B0604020202020204" pitchFamily="34" charset="0"/>
                <a:cs typeface="Arial" panose="020B0604020202020204" pitchFamily="34" charset="0"/>
              </a:rPr>
              <a:t>Four Rs: Reword</a:t>
            </a: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Use one or a combination the Four Rs to support students in processing information and to facilitate classroom discussion.</a:t>
            </a:r>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7D4C587-B12A-D046-8792-1B6D634D417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262948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a:latin typeface="Arial" panose="020B0604020202020204" pitchFamily="34" charset="0"/>
                <a:cs typeface="Arial" panose="020B0604020202020204" pitchFamily="34" charset="0"/>
              </a:rPr>
              <a:t>Four Rs: Record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a:solidFill>
                  <a:schemeClr val="tx1"/>
                </a:solidFill>
                <a:effectLst/>
                <a:latin typeface="Arial" panose="020B0604020202020204" pitchFamily="34" charset="0"/>
                <a:ea typeface="+mn-ea"/>
                <a:cs typeface="Arial" panose="020B0604020202020204" pitchFamily="34" charset="0"/>
              </a:rPr>
              <a:t>Record </a:t>
            </a:r>
            <a:r>
              <a:rPr lang="en-US" sz="1200" kern="1200">
                <a:solidFill>
                  <a:schemeClr val="tx1"/>
                </a:solidFill>
                <a:effectLst/>
                <a:latin typeface="Arial" panose="020B0604020202020204" pitchFamily="34" charset="0"/>
                <a:ea typeface="+mn-ea"/>
                <a:cs typeface="Arial" panose="020B0604020202020204" pitchFamily="34" charset="0"/>
              </a:rPr>
              <a:t>students’ ideas for reference.</a:t>
            </a:r>
            <a:r>
              <a:rPr lang="en-US">
                <a:effectLst/>
                <a:latin typeface="Arial" panose="020B0604020202020204" pitchFamily="34" charset="0"/>
                <a:cs typeface="Arial" panose="020B0604020202020204" pitchFamily="34" charset="0"/>
              </a:rPr>
              <a:t> Use words, numbers, or pictures.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a:solidFill>
                <a:schemeClr val="tx1"/>
              </a:solidFill>
              <a:effectLst/>
              <a:latin typeface="Arial" panose="020B0604020202020204" pitchFamily="34" charset="0"/>
              <a:ea typeface="+mn-ea"/>
              <a:cs typeface="Arial" panose="020B0604020202020204" pitchFamily="34" charset="0"/>
            </a:endParaRPr>
          </a:p>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7D4C587-B12A-D046-8792-1B6D634D417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384894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Calibri" panose="020F0502020204030204" pitchFamily="34" charset="0"/>
                <a:ea typeface="+mn-ea"/>
                <a:cs typeface="Calibri" panose="020F0502020204030204" pitchFamily="34" charset="0"/>
              </a:rPr>
              <a:t>START</a:t>
            </a:r>
            <a:r>
              <a:rPr lang="en-US" sz="1200" kern="1200" dirty="0">
                <a:solidFill>
                  <a:schemeClr val="tx1"/>
                </a:solidFill>
                <a:effectLst/>
                <a:latin typeface="Calibri" panose="020F0502020204030204" pitchFamily="34" charset="0"/>
                <a:ea typeface="+mn-ea"/>
                <a:cs typeface="Calibri" panose="020F0502020204030204" pitchFamily="34" charset="0"/>
              </a:rPr>
              <a:t> (Teacher’s Guide page 37)</a:t>
            </a:r>
          </a:p>
          <a:p>
            <a:endParaRPr lang="en-US" sz="1200" kern="1200" dirty="0">
              <a:solidFill>
                <a:schemeClr val="tx1"/>
              </a:solidFill>
              <a:effectLst/>
              <a:latin typeface="Calibri" panose="020F0502020204030204" pitchFamily="34" charset="0"/>
              <a:ea typeface="+mn-ea"/>
              <a:cs typeface="Calibri" panose="020F0502020204030204" pitchFamily="34" charset="0"/>
            </a:endParaRPr>
          </a:p>
          <a:p>
            <a:r>
              <a:rPr lang="en-US" sz="1200" b="1" kern="1200" dirty="0">
                <a:solidFill>
                  <a:schemeClr val="tx1"/>
                </a:solidFill>
                <a:effectLst/>
                <a:latin typeface="Calibri" panose="020F0502020204030204" pitchFamily="34" charset="0"/>
                <a:ea typeface="+mn-ea"/>
                <a:cs typeface="Calibri" panose="020F0502020204030204" pitchFamily="34" charset="0"/>
              </a:rPr>
              <a:t>WHY? </a:t>
            </a:r>
            <a:r>
              <a:rPr lang="en-US" sz="1200" kern="1200" dirty="0">
                <a:solidFill>
                  <a:schemeClr val="tx1"/>
                </a:solidFill>
                <a:effectLst/>
                <a:latin typeface="Calibri" panose="020F0502020204030204" pitchFamily="34" charset="0"/>
                <a:ea typeface="+mn-ea"/>
                <a:cs typeface="Calibri" panose="020F0502020204030204" pitchFamily="34" charset="0"/>
              </a:rPr>
              <a:t>Support students’ facility with recognizing halfway numbers when they round.</a:t>
            </a:r>
          </a:p>
          <a:p>
            <a:r>
              <a:rPr lang="en-US" sz="1200" kern="1200" dirty="0">
                <a:solidFill>
                  <a:schemeClr val="tx1"/>
                </a:solidFill>
                <a:effectLst/>
                <a:latin typeface="Calibri" panose="020F0502020204030204" pitchFamily="34" charset="0"/>
                <a:ea typeface="+mn-ea"/>
                <a:cs typeface="Calibri" panose="020F0502020204030204" pitchFamily="34" charset="0"/>
              </a:rPr>
              <a:t> </a:t>
            </a:r>
          </a:p>
          <a:p>
            <a:r>
              <a:rPr lang="en-US" sz="1200" kern="1200" dirty="0">
                <a:solidFill>
                  <a:schemeClr val="tx1"/>
                </a:solidFill>
                <a:effectLst/>
                <a:latin typeface="Calibri" panose="020F0502020204030204" pitchFamily="34" charset="0"/>
                <a:ea typeface="+mn-ea"/>
                <a:cs typeface="Calibri" panose="020F0502020204030204" pitchFamily="34" charset="0"/>
              </a:rPr>
              <a:t>Consider providing a sentence starter to help students express their thinking:</a:t>
            </a:r>
          </a:p>
          <a:p>
            <a:pPr marL="171450" lvl="0" indent="-171450">
              <a:buFont typeface="Arial" panose="020B0604020202020204" pitchFamily="34" charset="0"/>
              <a:buChar char="•"/>
            </a:pPr>
            <a:r>
              <a:rPr lang="en-US" sz="1200" i="1" kern="1200" dirty="0">
                <a:solidFill>
                  <a:schemeClr val="tx1"/>
                </a:solidFill>
                <a:effectLst/>
                <a:latin typeface="Calibri" panose="020F0502020204030204" pitchFamily="34" charset="0"/>
                <a:ea typeface="+mn-ea"/>
                <a:cs typeface="Calibri" panose="020F0502020204030204" pitchFamily="34" charset="0"/>
              </a:rPr>
              <a:t>_______ does not belong because _______.</a:t>
            </a:r>
            <a:endParaRPr lang="en-US" sz="1200" kern="1200" dirty="0">
              <a:solidFill>
                <a:schemeClr val="tx1"/>
              </a:solidFill>
              <a:effectLst/>
              <a:latin typeface="Calibri" panose="020F0502020204030204" pitchFamily="34" charset="0"/>
              <a:ea typeface="+mn-ea"/>
              <a:cs typeface="Calibri" panose="020F0502020204030204" pitchFamily="34" charset="0"/>
            </a:endParaRPr>
          </a:p>
          <a:p>
            <a:r>
              <a:rPr lang="en-US" sz="1200" kern="1200" dirty="0">
                <a:solidFill>
                  <a:schemeClr val="tx1"/>
                </a:solidFill>
                <a:effectLst/>
                <a:latin typeface="Calibri" panose="020F0502020204030204" pitchFamily="34" charset="0"/>
                <a:ea typeface="+mn-ea"/>
                <a:cs typeface="Calibri" panose="020F0502020204030204" pitchFamily="34" charset="0"/>
              </a:rPr>
              <a:t> </a:t>
            </a:r>
          </a:p>
          <a:p>
            <a:endParaRPr lang="en-US" sz="1200" kern="1200" dirty="0">
              <a:solidFill>
                <a:schemeClr val="tx1"/>
              </a:solidFill>
              <a:effectLst/>
              <a:latin typeface="Calibri" panose="020F0502020204030204" pitchFamily="34" charset="0"/>
              <a:ea typeface="+mn-ea"/>
              <a:cs typeface="Calibri" panose="020F0502020204030204" pitchFamily="34" charset="0"/>
            </a:endParaRPr>
          </a:p>
          <a:p>
            <a:r>
              <a:rPr lang="en-US" sz="1200" b="1" kern="1200" dirty="0">
                <a:solidFill>
                  <a:schemeClr val="tx1"/>
                </a:solidFill>
                <a:effectLst/>
                <a:latin typeface="Calibri" panose="020F0502020204030204" pitchFamily="34" charset="0"/>
                <a:ea typeface="+mn-ea"/>
                <a:cs typeface="Calibri" panose="020F0502020204030204" pitchFamily="34" charset="0"/>
              </a:rPr>
              <a:t>Possible Solutions</a:t>
            </a:r>
            <a:endParaRPr lang="en-US" sz="1200" kern="1200" dirty="0">
              <a:solidFill>
                <a:schemeClr val="tx1"/>
              </a:solidFill>
              <a:effectLst/>
              <a:latin typeface="Calibri" panose="020F0502020204030204" pitchFamily="34" charset="0"/>
              <a:ea typeface="+mn-ea"/>
              <a:cs typeface="Calibri" panose="020F0502020204030204" pitchFamily="34" charset="0"/>
            </a:endParaRPr>
          </a:p>
          <a:p>
            <a:r>
              <a:rPr lang="en-US" sz="1200" kern="1200" dirty="0">
                <a:solidFill>
                  <a:schemeClr val="tx1"/>
                </a:solidFill>
                <a:effectLst/>
                <a:latin typeface="Calibri" panose="020F0502020204030204" pitchFamily="34" charset="0"/>
                <a:ea typeface="+mn-ea"/>
                <a:cs typeface="Calibri" panose="020F0502020204030204" pitchFamily="34" charset="0"/>
              </a:rPr>
              <a:t>A is the only group where the middle number is not halfway between the other two numbers.</a:t>
            </a:r>
          </a:p>
          <a:p>
            <a:r>
              <a:rPr lang="en-US" sz="1200" kern="1200" dirty="0">
                <a:solidFill>
                  <a:schemeClr val="tx1"/>
                </a:solidFill>
                <a:effectLst/>
                <a:latin typeface="Calibri" panose="020F0502020204030204" pitchFamily="34" charset="0"/>
                <a:ea typeface="+mn-ea"/>
                <a:cs typeface="Calibri" panose="020F0502020204030204" pitchFamily="34" charset="0"/>
              </a:rPr>
              <a:t>B is the only group arranged from greatest to least.</a:t>
            </a:r>
          </a:p>
          <a:p>
            <a:r>
              <a:rPr lang="en-US" sz="1200" kern="1200" dirty="0">
                <a:solidFill>
                  <a:schemeClr val="tx1"/>
                </a:solidFill>
                <a:effectLst/>
                <a:latin typeface="Calibri" panose="020F0502020204030204" pitchFamily="34" charset="0"/>
                <a:ea typeface="+mn-ea"/>
                <a:cs typeface="Calibri" panose="020F0502020204030204" pitchFamily="34" charset="0"/>
              </a:rPr>
              <a:t>C is the only group with four-digit numbers.</a:t>
            </a:r>
          </a:p>
          <a:p>
            <a:r>
              <a:rPr lang="en-US" sz="1200" kern="1200" dirty="0">
                <a:solidFill>
                  <a:schemeClr val="tx1"/>
                </a:solidFill>
                <a:effectLst/>
                <a:latin typeface="Calibri" panose="020F0502020204030204" pitchFamily="34" charset="0"/>
                <a:ea typeface="+mn-ea"/>
                <a:cs typeface="Calibri" panose="020F0502020204030204" pitchFamily="34" charset="0"/>
              </a:rPr>
              <a:t>D is the only group that has a number where the first digit does not match the first digit of the other numbers.</a:t>
            </a:r>
          </a:p>
        </p:txBody>
      </p:sp>
      <p:sp>
        <p:nvSpPr>
          <p:cNvPr id="4" name="Slide Number Placeholder 3"/>
          <p:cNvSpPr>
            <a:spLocks noGrp="1"/>
          </p:cNvSpPr>
          <p:nvPr>
            <p:ph type="sldNum" sz="quarter" idx="5"/>
          </p:nvPr>
        </p:nvSpPr>
        <p:spPr/>
        <p:txBody>
          <a:bodyPr/>
          <a:lstStyle/>
          <a:p>
            <a:fld id="{F8681064-F962-A14C-9936-35D1D2D1163F}" type="slidenum">
              <a:rPr lang="en-US" smtClean="0"/>
              <a:t>2</a:t>
            </a:fld>
            <a:endParaRPr lang="en-US" dirty="0"/>
          </a:p>
        </p:txBody>
      </p:sp>
    </p:spTree>
    <p:extLst>
      <p:ext uri="{BB962C8B-B14F-4D97-AF65-F5344CB8AC3E}">
        <p14:creationId xmlns:p14="http://schemas.microsoft.com/office/powerpoint/2010/main" val="9765859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effectLst/>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a:solidFill>
                <a:schemeClr val="tx1"/>
              </a:solidFill>
              <a:effectLst/>
              <a:latin typeface="Arial" panose="020B0604020202020204" pitchFamily="34" charset="0"/>
              <a:ea typeface="+mn-ea"/>
              <a:cs typeface="Arial" panose="020B0604020202020204" pitchFamily="34" charset="0"/>
            </a:endParaRPr>
          </a:p>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7D4C587-B12A-D046-8792-1B6D634D417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054276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effectLst/>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a:solidFill>
                <a:schemeClr val="tx1"/>
              </a:solidFill>
              <a:effectLst/>
              <a:latin typeface="Arial" panose="020B0604020202020204" pitchFamily="34" charset="0"/>
              <a:ea typeface="+mn-ea"/>
              <a:cs typeface="Arial" panose="020B0604020202020204" pitchFamily="34" charset="0"/>
            </a:endParaRPr>
          </a:p>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7D4C587-B12A-D046-8792-1B6D634D417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594863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effectLst/>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a:solidFill>
                <a:schemeClr val="tx1"/>
              </a:solidFill>
              <a:effectLst/>
              <a:latin typeface="Arial" panose="020B0604020202020204" pitchFamily="34" charset="0"/>
              <a:ea typeface="+mn-ea"/>
              <a:cs typeface="Arial" panose="020B0604020202020204" pitchFamily="34" charset="0"/>
            </a:endParaRPr>
          </a:p>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7D4C587-B12A-D046-8792-1B6D634D417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795031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effectLst/>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a:solidFill>
                <a:schemeClr val="tx1"/>
              </a:solidFill>
              <a:effectLst/>
              <a:latin typeface="Arial" panose="020B0604020202020204" pitchFamily="34" charset="0"/>
              <a:ea typeface="+mn-ea"/>
              <a:cs typeface="Arial" panose="020B0604020202020204" pitchFamily="34" charset="0"/>
            </a:endParaRPr>
          </a:p>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7D4C587-B12A-D046-8792-1B6D634D417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241529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Calibri" panose="020F0502020204030204" pitchFamily="34" charset="0"/>
                <a:ea typeface="+mn-ea"/>
                <a:cs typeface="Calibri" panose="020F0502020204030204" pitchFamily="34" charset="0"/>
              </a:rPr>
              <a:t>Say It Another Way</a:t>
            </a:r>
          </a:p>
          <a:p>
            <a:r>
              <a:rPr lang="en-US" sz="1200" kern="1200" dirty="0">
                <a:solidFill>
                  <a:schemeClr val="tx1"/>
                </a:solidFill>
                <a:effectLst/>
                <a:latin typeface="+mn-lt"/>
                <a:ea typeface="+mn-ea"/>
                <a:cs typeface="+mn-cs"/>
              </a:rPr>
              <a:t>Reinforce understanding that 117,290 needs to be rounded to two different places.</a:t>
            </a:r>
          </a:p>
        </p:txBody>
      </p:sp>
      <p:sp>
        <p:nvSpPr>
          <p:cNvPr id="4" name="Slide Number Placeholder 3"/>
          <p:cNvSpPr>
            <a:spLocks noGrp="1"/>
          </p:cNvSpPr>
          <p:nvPr>
            <p:ph type="sldNum" sz="quarter" idx="5"/>
          </p:nvPr>
        </p:nvSpPr>
        <p:spPr/>
        <p:txBody>
          <a:bodyPr/>
          <a:lstStyle/>
          <a:p>
            <a:fld id="{F8681064-F962-A14C-9936-35D1D2D1163F}" type="slidenum">
              <a:rPr lang="en-US" smtClean="0"/>
              <a:t>3</a:t>
            </a:fld>
            <a:endParaRPr lang="en-US" dirty="0"/>
          </a:p>
        </p:txBody>
      </p:sp>
    </p:spTree>
    <p:extLst>
      <p:ext uri="{BB962C8B-B14F-4D97-AF65-F5344CB8AC3E}">
        <p14:creationId xmlns:p14="http://schemas.microsoft.com/office/powerpoint/2010/main" val="36339008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Calibri" panose="020F0502020204030204" pitchFamily="34" charset="0"/>
                <a:ea typeface="+mn-ea"/>
                <a:cs typeface="Calibri" panose="020F0502020204030204" pitchFamily="34" charset="0"/>
              </a:rPr>
              <a:t>Encourage students to name the model or strategy they used as they discuss their solutions.</a:t>
            </a:r>
          </a:p>
          <a:p>
            <a:r>
              <a:rPr lang="en-US" sz="1200" kern="1200" dirty="0">
                <a:solidFill>
                  <a:schemeClr val="tx1"/>
                </a:solidFill>
                <a:effectLst/>
                <a:latin typeface="Calibri" panose="020F0502020204030204" pitchFamily="34" charset="0"/>
                <a:ea typeface="+mn-ea"/>
                <a:cs typeface="Calibri" panose="020F0502020204030204" pitchFamily="34" charset="0"/>
              </a:rPr>
              <a:t>Support as needed with questions such as:</a:t>
            </a:r>
          </a:p>
          <a:p>
            <a:pPr marL="171450" indent="-171450">
              <a:buFont typeface="Arial" panose="020B0604020202020204" pitchFamily="34" charset="0"/>
              <a:buChar char="•"/>
            </a:pPr>
            <a:r>
              <a:rPr lang="en-US" sz="1200" i="1" kern="1200" dirty="0">
                <a:solidFill>
                  <a:schemeClr val="tx1"/>
                </a:solidFill>
                <a:effectLst/>
                <a:latin typeface="Calibri" panose="020F0502020204030204" pitchFamily="34" charset="0"/>
                <a:ea typeface="+mn-ea"/>
                <a:cs typeface="Calibri" panose="020F0502020204030204" pitchFamily="34" charset="0"/>
              </a:rPr>
              <a:t>Could you explain what the problem is asking?</a:t>
            </a:r>
          </a:p>
          <a:p>
            <a:pPr marL="171450" indent="-171450">
              <a:buFont typeface="Arial" panose="020B0604020202020204" pitchFamily="34" charset="0"/>
              <a:buChar char="•"/>
            </a:pPr>
            <a:r>
              <a:rPr lang="en-US" sz="1200" i="1" kern="1200" dirty="0">
                <a:solidFill>
                  <a:schemeClr val="tx1"/>
                </a:solidFill>
                <a:effectLst/>
                <a:latin typeface="Calibri" panose="020F0502020204030204" pitchFamily="34" charset="0"/>
                <a:ea typeface="+mn-ea"/>
                <a:cs typeface="Calibri" panose="020F0502020204030204" pitchFamily="34" charset="0"/>
              </a:rPr>
              <a:t>What models have you used before to solve this type of problem?</a:t>
            </a:r>
          </a:p>
          <a:p>
            <a:endParaRPr lang="en-US" sz="1200" kern="1200" dirty="0">
              <a:solidFill>
                <a:schemeClr val="tx1"/>
              </a:solidFill>
              <a:effectLst/>
              <a:latin typeface="Calibri" panose="020F0502020204030204" pitchFamily="34" charset="0"/>
              <a:ea typeface="+mn-ea"/>
              <a:cs typeface="Calibri" panose="020F0502020204030204" pitchFamily="34" charset="0"/>
            </a:endParaRPr>
          </a:p>
          <a:p>
            <a:r>
              <a:rPr lang="en-US" sz="1200" b="1" kern="1200" dirty="0">
                <a:solidFill>
                  <a:schemeClr val="tx1"/>
                </a:solidFill>
                <a:effectLst/>
                <a:latin typeface="Calibri" panose="020F0502020204030204" pitchFamily="34" charset="0"/>
                <a:ea typeface="+mn-ea"/>
                <a:cs typeface="Calibri" panose="020F0502020204030204" pitchFamily="34" charset="0"/>
              </a:rPr>
              <a:t>Common Misconception </a:t>
            </a:r>
            <a:r>
              <a:rPr lang="en-US" sz="1200" kern="1200" dirty="0">
                <a:solidFill>
                  <a:schemeClr val="tx1"/>
                </a:solidFill>
                <a:effectLst/>
                <a:latin typeface="Calibri" panose="020F0502020204030204" pitchFamily="34" charset="0"/>
                <a:ea typeface="+mn-ea"/>
                <a:cs typeface="Calibri" panose="020F0502020204030204" pitchFamily="34" charset="0"/>
              </a:rPr>
              <a:t>Look for students who get the same answer for rounding 117,290 to the ten thousands place as rounding it to the thousands place rather than getting a different answer for each part of the problem.</a:t>
            </a:r>
          </a:p>
          <a:p>
            <a:endParaRPr lang="en-US" sz="1200" kern="1200" dirty="0">
              <a:solidFill>
                <a:schemeClr val="tx1"/>
              </a:solidFill>
              <a:effectLst/>
              <a:latin typeface="Calibri" panose="020F0502020204030204" pitchFamily="34" charset="0"/>
              <a:ea typeface="+mn-ea"/>
              <a:cs typeface="Calibri" panose="020F0502020204030204" pitchFamily="34" charset="0"/>
            </a:endParaRPr>
          </a:p>
          <a:p>
            <a:r>
              <a:rPr lang="en-US" sz="1200" b="1" kern="1200" dirty="0">
                <a:solidFill>
                  <a:schemeClr val="tx1"/>
                </a:solidFill>
                <a:effectLst/>
                <a:latin typeface="Calibri" panose="020F0502020204030204" pitchFamily="34" charset="0"/>
                <a:ea typeface="+mn-ea"/>
                <a:cs typeface="Calibri" panose="020F0502020204030204" pitchFamily="34" charset="0"/>
              </a:rPr>
              <a:t>Select and Sequence Student Strategies</a:t>
            </a:r>
          </a:p>
          <a:p>
            <a:r>
              <a:rPr lang="en-US" sz="1200" kern="1200" dirty="0">
                <a:solidFill>
                  <a:schemeClr val="tx1"/>
                </a:solidFill>
                <a:effectLst/>
                <a:latin typeface="Calibri" panose="020F0502020204030204" pitchFamily="34" charset="0"/>
                <a:ea typeface="+mn-ea"/>
                <a:cs typeface="Calibri" panose="020F0502020204030204" pitchFamily="34" charset="0"/>
              </a:rPr>
              <a:t>One possible order for whole class discussion:</a:t>
            </a:r>
          </a:p>
          <a:p>
            <a:pPr marL="171450" indent="-171450">
              <a:buFont typeface="Arial" panose="020B0604020202020204" pitchFamily="34" charset="0"/>
              <a:buChar char="•"/>
            </a:pPr>
            <a:r>
              <a:rPr lang="en-US" sz="1200" kern="1200" dirty="0">
                <a:solidFill>
                  <a:schemeClr val="tx1"/>
                </a:solidFill>
                <a:effectLst/>
                <a:latin typeface="Calibri" panose="020F0502020204030204" pitchFamily="34" charset="0"/>
                <a:ea typeface="+mn-ea"/>
                <a:cs typeface="Calibri" panose="020F0502020204030204" pitchFamily="34" charset="0"/>
              </a:rPr>
              <a:t>place-value chart showing 117,290</a:t>
            </a:r>
          </a:p>
          <a:p>
            <a:pPr marL="171450" indent="-171450">
              <a:buFont typeface="Arial" panose="020B0604020202020204" pitchFamily="34" charset="0"/>
              <a:buChar char="•"/>
            </a:pPr>
            <a:r>
              <a:rPr lang="en-US" sz="1200" kern="1200" dirty="0">
                <a:solidFill>
                  <a:schemeClr val="tx1"/>
                </a:solidFill>
                <a:effectLst/>
                <a:latin typeface="Calibri" panose="020F0502020204030204" pitchFamily="34" charset="0"/>
                <a:ea typeface="+mn-ea"/>
                <a:cs typeface="Calibri" panose="020F0502020204030204" pitchFamily="34" charset="0"/>
              </a:rPr>
              <a:t>number lines marked in thousands from 110,000 to 120,000 and in hundreds from 117,000 to 118,000</a:t>
            </a:r>
          </a:p>
          <a:p>
            <a:pPr marL="171450" indent="-171450">
              <a:buFont typeface="Arial" panose="020B0604020202020204" pitchFamily="34" charset="0"/>
              <a:buChar char="•"/>
            </a:pPr>
            <a:r>
              <a:rPr lang="en-US" sz="1200" kern="1200" dirty="0">
                <a:solidFill>
                  <a:schemeClr val="tx1"/>
                </a:solidFill>
                <a:effectLst/>
                <a:latin typeface="Calibri" panose="020F0502020204030204" pitchFamily="34" charset="0"/>
                <a:ea typeface="+mn-ea"/>
                <a:cs typeface="Calibri" panose="020F0502020204030204" pitchFamily="34" charset="0"/>
              </a:rPr>
              <a:t>written descriptions using place-value reasoning</a:t>
            </a:r>
          </a:p>
          <a:p>
            <a:pPr marL="171450" indent="-171450">
              <a:buFont typeface="Arial" panose="020B0604020202020204" pitchFamily="34" charset="0"/>
              <a:buChar char="•"/>
            </a:pPr>
            <a:r>
              <a:rPr lang="en-US" sz="1200" kern="1200" dirty="0">
                <a:solidFill>
                  <a:schemeClr val="tx1"/>
                </a:solidFill>
                <a:effectLst/>
                <a:latin typeface="Calibri" panose="020F0502020204030204" pitchFamily="34" charset="0"/>
                <a:ea typeface="+mn-ea"/>
                <a:cs typeface="Calibri" panose="020F0502020204030204" pitchFamily="34" charset="0"/>
              </a:rPr>
              <a:t>using the digit to the right of the rounding place</a:t>
            </a:r>
          </a:p>
        </p:txBody>
      </p:sp>
      <p:sp>
        <p:nvSpPr>
          <p:cNvPr id="4" name="Slide Number Placeholder 3"/>
          <p:cNvSpPr>
            <a:spLocks noGrp="1"/>
          </p:cNvSpPr>
          <p:nvPr>
            <p:ph type="sldNum" sz="quarter" idx="5"/>
          </p:nvPr>
        </p:nvSpPr>
        <p:spPr/>
        <p:txBody>
          <a:bodyPr/>
          <a:lstStyle/>
          <a:p>
            <a:fld id="{F8681064-F962-A14C-9936-35D1D2D1163F}" type="slidenum">
              <a:rPr lang="en-US" smtClean="0"/>
              <a:t>6</a:t>
            </a:fld>
            <a:endParaRPr lang="en-US" dirty="0"/>
          </a:p>
        </p:txBody>
      </p:sp>
    </p:spTree>
    <p:extLst>
      <p:ext uri="{BB962C8B-B14F-4D97-AF65-F5344CB8AC3E}">
        <p14:creationId xmlns:p14="http://schemas.microsoft.com/office/powerpoint/2010/main" val="21922559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Calibri" panose="020F0502020204030204" pitchFamily="34" charset="0"/>
                <a:ea typeface="+mn-ea"/>
                <a:cs typeface="Calibri" panose="020F0502020204030204" pitchFamily="34" charset="0"/>
              </a:rPr>
              <a:t>Call on students to share selected strategies. As students present, ask them to justify their response by giving reasons for their ideas.</a:t>
            </a:r>
          </a:p>
          <a:p>
            <a:endParaRPr lang="en-US" sz="1200" kern="1200" dirty="0">
              <a:solidFill>
                <a:schemeClr val="tx1"/>
              </a:solidFill>
              <a:effectLst/>
              <a:latin typeface="Calibri" panose="020F0502020204030204" pitchFamily="34" charset="0"/>
              <a:ea typeface="+mn-ea"/>
              <a:cs typeface="Calibri" panose="020F0502020204030204" pitchFamily="34" charset="0"/>
            </a:endParaRPr>
          </a:p>
          <a:p>
            <a:r>
              <a:rPr lang="en-US" sz="1200" kern="1200" dirty="0">
                <a:solidFill>
                  <a:schemeClr val="tx1"/>
                </a:solidFill>
                <a:effectLst/>
                <a:latin typeface="Calibri" panose="020F0502020204030204" pitchFamily="34" charset="0"/>
                <a:ea typeface="+mn-ea"/>
                <a:cs typeface="Calibri" panose="020F0502020204030204" pitchFamily="34" charset="0"/>
              </a:rPr>
              <a:t>Guide students to </a:t>
            </a:r>
            <a:r>
              <a:rPr lang="en-US" sz="1200" b="1" kern="1200" dirty="0">
                <a:solidFill>
                  <a:schemeClr val="tx1"/>
                </a:solidFill>
                <a:effectLst/>
                <a:latin typeface="Calibri" panose="020F0502020204030204" pitchFamily="34" charset="0"/>
                <a:ea typeface="+mn-ea"/>
                <a:cs typeface="Calibri" panose="020F0502020204030204" pitchFamily="34" charset="0"/>
              </a:rPr>
              <a:t>Compare and Connect </a:t>
            </a:r>
            <a:r>
              <a:rPr lang="en-US" sz="1200" kern="1200" dirty="0">
                <a:solidFill>
                  <a:schemeClr val="tx1"/>
                </a:solidFill>
                <a:effectLst/>
                <a:latin typeface="Calibri" panose="020F0502020204030204" pitchFamily="34" charset="0"/>
                <a:ea typeface="+mn-ea"/>
                <a:cs typeface="Calibri" panose="020F0502020204030204" pitchFamily="34" charset="0"/>
              </a:rPr>
              <a:t>the representations. Encourage students to turn and talk to compare the different strategies presented.</a:t>
            </a:r>
          </a:p>
          <a:p>
            <a:endParaRPr lang="en-US" sz="1200" kern="1200" dirty="0">
              <a:solidFill>
                <a:schemeClr val="tx1"/>
              </a:solidFill>
              <a:effectLst/>
              <a:latin typeface="Calibri" panose="020F0502020204030204" pitchFamily="34" charset="0"/>
              <a:ea typeface="+mn-ea"/>
              <a:cs typeface="Calibri" panose="020F0502020204030204" pitchFamily="34" charset="0"/>
            </a:endParaRPr>
          </a:p>
          <a:p>
            <a:r>
              <a:rPr lang="en-US" sz="1200" b="1" kern="1200" dirty="0">
                <a:solidFill>
                  <a:schemeClr val="tx1"/>
                </a:solidFill>
                <a:effectLst/>
                <a:latin typeface="Calibri" panose="020F0502020204030204" pitchFamily="34" charset="0"/>
                <a:ea typeface="+mn-ea"/>
                <a:cs typeface="Calibri" panose="020F0502020204030204" pitchFamily="34" charset="0"/>
              </a:rPr>
              <a:t>ASK</a:t>
            </a:r>
            <a:r>
              <a:rPr lang="en-US" sz="1200" kern="1200" dirty="0">
                <a:solidFill>
                  <a:schemeClr val="tx1"/>
                </a:solidFill>
                <a:effectLst/>
                <a:latin typeface="Calibri" panose="020F0502020204030204" pitchFamily="34" charset="0"/>
                <a:ea typeface="+mn-ea"/>
                <a:cs typeface="Calibri" panose="020F0502020204030204" pitchFamily="34" charset="0"/>
              </a:rPr>
              <a:t> </a:t>
            </a:r>
            <a:r>
              <a:rPr lang="en-US" sz="1200" i="1" kern="1200" dirty="0">
                <a:solidFill>
                  <a:schemeClr val="tx1"/>
                </a:solidFill>
                <a:effectLst/>
                <a:latin typeface="Calibri" panose="020F0502020204030204" pitchFamily="34" charset="0"/>
                <a:ea typeface="+mn-ea"/>
                <a:cs typeface="Calibri" panose="020F0502020204030204" pitchFamily="34" charset="0"/>
              </a:rPr>
              <a:t>Where does your model show the two ten thousands and thousands that 117,290 is between? Why do some models show the two numbers that 117,290 is between and other models do not?</a:t>
            </a:r>
          </a:p>
          <a:p>
            <a:endParaRPr lang="en-US" sz="1200" kern="1200" dirty="0">
              <a:solidFill>
                <a:schemeClr val="tx1"/>
              </a:solidFill>
              <a:effectLst/>
              <a:latin typeface="Calibri" panose="020F0502020204030204" pitchFamily="34" charset="0"/>
              <a:ea typeface="+mn-ea"/>
              <a:cs typeface="Calibri" panose="020F0502020204030204" pitchFamily="34" charset="0"/>
            </a:endParaRPr>
          </a:p>
          <a:p>
            <a:r>
              <a:rPr lang="en-US" sz="1200" b="1" kern="1200" dirty="0">
                <a:solidFill>
                  <a:schemeClr val="tx1"/>
                </a:solidFill>
                <a:effectLst/>
                <a:latin typeface="Calibri" panose="020F0502020204030204" pitchFamily="34" charset="0"/>
                <a:ea typeface="+mn-ea"/>
                <a:cs typeface="Calibri" panose="020F0502020204030204" pitchFamily="34" charset="0"/>
              </a:rPr>
              <a:t>LISTEN FOR </a:t>
            </a:r>
            <a:r>
              <a:rPr lang="en-US" sz="1200" kern="1200" dirty="0">
                <a:solidFill>
                  <a:schemeClr val="tx1"/>
                </a:solidFill>
                <a:effectLst/>
                <a:latin typeface="Calibri" panose="020F0502020204030204" pitchFamily="34" charset="0"/>
                <a:ea typeface="+mn-ea"/>
                <a:cs typeface="Calibri" panose="020F0502020204030204" pitchFamily="34" charset="0"/>
              </a:rPr>
              <a:t>Students should recognize that accurate responses include that number lines and place-value charts use numbers and labels for place value so they show the thousands and ten thousands. Looking at the digit to the right of the rounding place uses place-value reasoning to compare digits, so it does not show those two numbers.</a:t>
            </a:r>
          </a:p>
        </p:txBody>
      </p:sp>
      <p:sp>
        <p:nvSpPr>
          <p:cNvPr id="4" name="Slide Number Placeholder 3"/>
          <p:cNvSpPr>
            <a:spLocks noGrp="1"/>
          </p:cNvSpPr>
          <p:nvPr>
            <p:ph type="sldNum" sz="quarter" idx="5"/>
          </p:nvPr>
        </p:nvSpPr>
        <p:spPr/>
        <p:txBody>
          <a:bodyPr/>
          <a:lstStyle/>
          <a:p>
            <a:fld id="{F8681064-F962-A14C-9936-35D1D2D1163F}" type="slidenum">
              <a:rPr lang="en-US" smtClean="0"/>
              <a:t>7</a:t>
            </a:fld>
            <a:endParaRPr lang="en-US" dirty="0"/>
          </a:p>
        </p:txBody>
      </p:sp>
    </p:spTree>
    <p:extLst>
      <p:ext uri="{BB962C8B-B14F-4D97-AF65-F5344CB8AC3E}">
        <p14:creationId xmlns:p14="http://schemas.microsoft.com/office/powerpoint/2010/main" val="30763499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Calibri" panose="020F0502020204030204" pitchFamily="34" charset="0"/>
                <a:ea typeface="+mn-ea"/>
                <a:cs typeface="Calibri" panose="020F0502020204030204" pitchFamily="34" charset="0"/>
              </a:rPr>
              <a:t>For a number line, </a:t>
            </a:r>
            <a:r>
              <a:rPr lang="en-US" sz="1200" kern="1200" dirty="0">
                <a:solidFill>
                  <a:schemeClr val="tx1"/>
                </a:solidFill>
                <a:effectLst/>
                <a:latin typeface="Calibri" panose="020F0502020204030204" pitchFamily="34" charset="0"/>
                <a:ea typeface="+mn-ea"/>
                <a:cs typeface="Calibri" panose="020F0502020204030204" pitchFamily="34" charset="0"/>
              </a:rPr>
              <a:t>prompt students to identify the two ten thousands that 117,290 is between and to identify the halfway number.</a:t>
            </a:r>
          </a:p>
          <a:p>
            <a:endParaRPr lang="en-US" sz="1200" kern="1200" dirty="0">
              <a:solidFill>
                <a:schemeClr val="tx1"/>
              </a:solidFill>
              <a:effectLst/>
              <a:latin typeface="Calibri" panose="020F0502020204030204" pitchFamily="34" charset="0"/>
              <a:ea typeface="+mn-ea"/>
              <a:cs typeface="Calibri" panose="020F0502020204030204" pitchFamily="34" charset="0"/>
            </a:endParaRPr>
          </a:p>
          <a:p>
            <a:pPr marL="171450" indent="-171450">
              <a:buFont typeface="Arial" panose="020B0604020202020204" pitchFamily="34" charset="0"/>
              <a:buChar char="•"/>
            </a:pPr>
            <a:r>
              <a:rPr lang="en-US" sz="1200" i="1" kern="1200" dirty="0">
                <a:solidFill>
                  <a:schemeClr val="tx1"/>
                </a:solidFill>
                <a:effectLst/>
                <a:latin typeface="Calibri" panose="020F0502020204030204" pitchFamily="34" charset="0"/>
                <a:ea typeface="+mn-ea"/>
                <a:cs typeface="Calibri" panose="020F0502020204030204" pitchFamily="34" charset="0"/>
              </a:rPr>
              <a:t>How is it helpful that 110,000 and 120,000 are the first and last numbers on the number line?</a:t>
            </a:r>
          </a:p>
          <a:p>
            <a:pPr marL="171450" indent="-171450">
              <a:buFont typeface="Arial" panose="020B0604020202020204" pitchFamily="34" charset="0"/>
              <a:buChar char="•"/>
            </a:pPr>
            <a:endParaRPr lang="en-US" sz="1200" i="1" kern="1200" dirty="0">
              <a:solidFill>
                <a:schemeClr val="tx1"/>
              </a:solidFill>
              <a:effectLst/>
              <a:latin typeface="Calibri" panose="020F0502020204030204" pitchFamily="34" charset="0"/>
              <a:ea typeface="+mn-ea"/>
              <a:cs typeface="Calibri" panose="020F0502020204030204" pitchFamily="34" charset="0"/>
            </a:endParaRPr>
          </a:p>
          <a:p>
            <a:pPr marL="171450" indent="-171450">
              <a:buFont typeface="Arial" panose="020B0604020202020204" pitchFamily="34" charset="0"/>
              <a:buChar char="•"/>
            </a:pPr>
            <a:r>
              <a:rPr lang="en-US" sz="1200" i="1" kern="1200" dirty="0">
                <a:solidFill>
                  <a:schemeClr val="tx1"/>
                </a:solidFill>
                <a:effectLst/>
                <a:latin typeface="Calibri" panose="020F0502020204030204" pitchFamily="34" charset="0"/>
                <a:ea typeface="+mn-ea"/>
                <a:cs typeface="Calibri" panose="020F0502020204030204" pitchFamily="34" charset="0"/>
              </a:rPr>
              <a:t>How does the halfway number help you find which ten thousand 117,290 is closer to?</a:t>
            </a:r>
          </a:p>
        </p:txBody>
      </p:sp>
      <p:sp>
        <p:nvSpPr>
          <p:cNvPr id="4" name="Slide Number Placeholder 3"/>
          <p:cNvSpPr>
            <a:spLocks noGrp="1"/>
          </p:cNvSpPr>
          <p:nvPr>
            <p:ph type="sldNum" sz="quarter" idx="5"/>
          </p:nvPr>
        </p:nvSpPr>
        <p:spPr/>
        <p:txBody>
          <a:bodyPr/>
          <a:lstStyle/>
          <a:p>
            <a:fld id="{F8681064-F962-A14C-9936-35D1D2D1163F}" type="slidenum">
              <a:rPr lang="en-US" smtClean="0"/>
              <a:t>8</a:t>
            </a:fld>
            <a:endParaRPr lang="en-US" dirty="0"/>
          </a:p>
        </p:txBody>
      </p:sp>
    </p:spTree>
    <p:extLst>
      <p:ext uri="{BB962C8B-B14F-4D97-AF65-F5344CB8AC3E}">
        <p14:creationId xmlns:p14="http://schemas.microsoft.com/office/powerpoint/2010/main" val="2103135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Calibri" panose="020F0502020204030204" pitchFamily="34" charset="0"/>
                <a:ea typeface="+mn-ea"/>
                <a:cs typeface="Calibri" panose="020F0502020204030204" pitchFamily="34" charset="0"/>
              </a:rPr>
              <a:t>For a place-value chart, </a:t>
            </a:r>
            <a:r>
              <a:rPr lang="en-US" sz="1200" kern="1200" dirty="0">
                <a:solidFill>
                  <a:schemeClr val="tx1"/>
                </a:solidFill>
                <a:effectLst/>
                <a:latin typeface="Calibri" panose="020F0502020204030204" pitchFamily="34" charset="0"/>
                <a:ea typeface="+mn-ea"/>
                <a:cs typeface="Calibri" panose="020F0502020204030204" pitchFamily="34" charset="0"/>
              </a:rPr>
              <a:t>prompt students to identify the two thousands that 117,290 is between and to identify the halfway number.</a:t>
            </a:r>
          </a:p>
          <a:p>
            <a:endParaRPr lang="en-US" sz="1200" kern="1200" dirty="0">
              <a:solidFill>
                <a:schemeClr val="tx1"/>
              </a:solidFill>
              <a:effectLst/>
              <a:latin typeface="Calibri" panose="020F0502020204030204" pitchFamily="34" charset="0"/>
              <a:ea typeface="+mn-ea"/>
              <a:cs typeface="Calibri" panose="020F0502020204030204" pitchFamily="34" charset="0"/>
            </a:endParaRPr>
          </a:p>
          <a:p>
            <a:pPr marL="171450" indent="-171450">
              <a:buFont typeface="Arial" panose="020B0604020202020204" pitchFamily="34" charset="0"/>
              <a:buChar char="•"/>
            </a:pPr>
            <a:r>
              <a:rPr lang="en-US" sz="1200" i="1" kern="1200" dirty="0">
                <a:solidFill>
                  <a:schemeClr val="tx1"/>
                </a:solidFill>
                <a:effectLst/>
                <a:latin typeface="Calibri" panose="020F0502020204030204" pitchFamily="34" charset="0"/>
                <a:ea typeface="+mn-ea"/>
                <a:cs typeface="Calibri" panose="020F0502020204030204" pitchFamily="34" charset="0"/>
              </a:rPr>
              <a:t>Why is 117,000 shown above 117,290 and 118,000 shown below it?</a:t>
            </a:r>
          </a:p>
          <a:p>
            <a:pPr marL="171450" indent="-171450">
              <a:buFont typeface="Arial" panose="020B0604020202020204" pitchFamily="34" charset="0"/>
              <a:buChar char="•"/>
            </a:pPr>
            <a:endParaRPr lang="en-US" sz="1200" i="1" kern="1200" dirty="0">
              <a:solidFill>
                <a:schemeClr val="tx1"/>
              </a:solidFill>
              <a:effectLst/>
              <a:latin typeface="Calibri" panose="020F0502020204030204" pitchFamily="34" charset="0"/>
              <a:ea typeface="+mn-ea"/>
              <a:cs typeface="Calibri" panose="020F0502020204030204" pitchFamily="34" charset="0"/>
            </a:endParaRPr>
          </a:p>
          <a:p>
            <a:pPr marL="171450" indent="-171450">
              <a:buFont typeface="Arial" panose="020B0604020202020204" pitchFamily="34" charset="0"/>
              <a:buChar char="•"/>
            </a:pPr>
            <a:r>
              <a:rPr lang="en-US" sz="1200" i="1" kern="1200" dirty="0">
                <a:solidFill>
                  <a:schemeClr val="tx1"/>
                </a:solidFill>
                <a:effectLst/>
                <a:latin typeface="Calibri" panose="020F0502020204030204" pitchFamily="34" charset="0"/>
                <a:ea typeface="+mn-ea"/>
                <a:cs typeface="Calibri" panose="020F0502020204030204" pitchFamily="34" charset="0"/>
              </a:rPr>
              <a:t>Why is the halfway number of hundreds identified?</a:t>
            </a:r>
          </a:p>
        </p:txBody>
      </p:sp>
      <p:sp>
        <p:nvSpPr>
          <p:cNvPr id="4" name="Slide Number Placeholder 3"/>
          <p:cNvSpPr>
            <a:spLocks noGrp="1"/>
          </p:cNvSpPr>
          <p:nvPr>
            <p:ph type="sldNum" sz="quarter" idx="5"/>
          </p:nvPr>
        </p:nvSpPr>
        <p:spPr/>
        <p:txBody>
          <a:bodyPr/>
          <a:lstStyle/>
          <a:p>
            <a:fld id="{F8681064-F962-A14C-9936-35D1D2D1163F}" type="slidenum">
              <a:rPr lang="en-US" smtClean="0"/>
              <a:t>9</a:t>
            </a:fld>
            <a:endParaRPr lang="en-US" dirty="0"/>
          </a:p>
        </p:txBody>
      </p:sp>
    </p:spTree>
    <p:extLst>
      <p:ext uri="{BB962C8B-B14F-4D97-AF65-F5344CB8AC3E}">
        <p14:creationId xmlns:p14="http://schemas.microsoft.com/office/powerpoint/2010/main" val="14359388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Calibri" panose="020F0502020204030204" pitchFamily="34" charset="0"/>
                <a:ea typeface="+mn-ea"/>
                <a:cs typeface="Calibri" panose="020F0502020204030204" pitchFamily="34" charset="0"/>
              </a:rPr>
              <a:t>Check for understanding that:</a:t>
            </a:r>
          </a:p>
          <a:p>
            <a:pPr marL="171450" indent="-171450">
              <a:buFont typeface="Arial" panose="020B0604020202020204" pitchFamily="34" charset="0"/>
              <a:buChar char="•"/>
            </a:pPr>
            <a:r>
              <a:rPr lang="en-US" sz="1200" kern="1200" dirty="0">
                <a:solidFill>
                  <a:schemeClr val="tx1"/>
                </a:solidFill>
                <a:effectLst/>
                <a:latin typeface="Calibri" panose="020F0502020204030204" pitchFamily="34" charset="0"/>
                <a:ea typeface="+mn-ea"/>
                <a:cs typeface="Calibri" panose="020F0502020204030204" pitchFamily="34" charset="0"/>
              </a:rPr>
              <a:t>117,290 is closer to 120,000 than to 110,000, so round up to 120,000</a:t>
            </a:r>
          </a:p>
          <a:p>
            <a:pPr marL="171450" indent="-171450">
              <a:buFont typeface="Arial" panose="020B0604020202020204" pitchFamily="34" charset="0"/>
              <a:buChar char="•"/>
            </a:pPr>
            <a:r>
              <a:rPr lang="en-US" sz="1200" kern="1200" dirty="0">
                <a:solidFill>
                  <a:schemeClr val="tx1"/>
                </a:solidFill>
                <a:effectLst/>
                <a:latin typeface="Calibri" panose="020F0502020204030204" pitchFamily="34" charset="0"/>
                <a:ea typeface="+mn-ea"/>
                <a:cs typeface="Calibri" panose="020F0502020204030204" pitchFamily="34" charset="0"/>
              </a:rPr>
              <a:t>117,290 is closer to 117,000 than to 118,000, so round down to 117,000</a:t>
            </a:r>
          </a:p>
        </p:txBody>
      </p:sp>
      <p:sp>
        <p:nvSpPr>
          <p:cNvPr id="4" name="Slide Number Placeholder 3"/>
          <p:cNvSpPr>
            <a:spLocks noGrp="1"/>
          </p:cNvSpPr>
          <p:nvPr>
            <p:ph type="sldNum" sz="quarter" idx="5"/>
          </p:nvPr>
        </p:nvSpPr>
        <p:spPr/>
        <p:txBody>
          <a:bodyPr/>
          <a:lstStyle/>
          <a:p>
            <a:fld id="{F8681064-F962-A14C-9936-35D1D2D1163F}" type="slidenum">
              <a:rPr lang="en-US" smtClean="0"/>
              <a:t>10</a:t>
            </a:fld>
            <a:endParaRPr lang="en-US" dirty="0"/>
          </a:p>
        </p:txBody>
      </p:sp>
    </p:spTree>
    <p:extLst>
      <p:ext uri="{BB962C8B-B14F-4D97-AF65-F5344CB8AC3E}">
        <p14:creationId xmlns:p14="http://schemas.microsoft.com/office/powerpoint/2010/main" val="6709656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Calibri" panose="020F0502020204030204" pitchFamily="34" charset="0"/>
                <a:ea typeface="+mn-ea"/>
                <a:cs typeface="Calibri" panose="020F0502020204030204" pitchFamily="34" charset="0"/>
              </a:rPr>
              <a:t>Look for the understanding that identifying which of the nearest two ten thousands a five-digit number is closer to determines whether the number is rounded up or down.</a:t>
            </a:r>
          </a:p>
        </p:txBody>
      </p:sp>
      <p:sp>
        <p:nvSpPr>
          <p:cNvPr id="4" name="Slide Number Placeholder 3"/>
          <p:cNvSpPr>
            <a:spLocks noGrp="1"/>
          </p:cNvSpPr>
          <p:nvPr>
            <p:ph type="sldNum" sz="quarter" idx="5"/>
          </p:nvPr>
        </p:nvSpPr>
        <p:spPr/>
        <p:txBody>
          <a:bodyPr/>
          <a:lstStyle/>
          <a:p>
            <a:fld id="{F8681064-F962-A14C-9936-35D1D2D1163F}" type="slidenum">
              <a:rPr lang="en-US" smtClean="0"/>
              <a:t>11</a:t>
            </a:fld>
            <a:endParaRPr lang="en-US" dirty="0"/>
          </a:p>
        </p:txBody>
      </p:sp>
    </p:spTree>
    <p:extLst>
      <p:ext uri="{BB962C8B-B14F-4D97-AF65-F5344CB8AC3E}">
        <p14:creationId xmlns:p14="http://schemas.microsoft.com/office/powerpoint/2010/main" val="453435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2D73349-4AF1-864E-AC4F-795C2BD76527}"/>
              </a:ext>
            </a:extLst>
          </p:cNvPr>
          <p:cNvSpPr>
            <a:spLocks noGrp="1"/>
          </p:cNvSpPr>
          <p:nvPr>
            <p:ph type="body" sz="quarter" idx="10" hasCustomPrompt="1"/>
          </p:nvPr>
        </p:nvSpPr>
        <p:spPr>
          <a:xfrm>
            <a:off x="363592" y="579024"/>
            <a:ext cx="2258941" cy="380630"/>
          </a:xfrm>
        </p:spPr>
        <p:txBody>
          <a:bodyPr>
            <a:noAutofit/>
          </a:bodyPr>
          <a:lstStyle>
            <a:lvl1pPr marL="0" indent="0">
              <a:buNone/>
              <a:defRPr sz="2000" b="1">
                <a:latin typeface="Arial" panose="020B0604020202020204" pitchFamily="34" charset="0"/>
                <a:cs typeface="Arial" panose="020B0604020202020204" pitchFamily="34" charset="0"/>
              </a:defRPr>
            </a:lvl1pPr>
          </a:lstStyle>
          <a:p>
            <a:pPr lvl="0"/>
            <a:r>
              <a:rPr lang="en-US"/>
              <a:t>&lt;SESSION x&gt;</a:t>
            </a:r>
          </a:p>
        </p:txBody>
      </p:sp>
      <p:sp>
        <p:nvSpPr>
          <p:cNvPr id="15" name="Text Placeholder 2">
            <a:extLst>
              <a:ext uri="{FF2B5EF4-FFF2-40B4-BE49-F238E27FC236}">
                <a16:creationId xmlns:a16="http://schemas.microsoft.com/office/drawing/2014/main" id="{F2472843-56CD-8248-A1C7-CE2E50FB86A7}"/>
              </a:ext>
            </a:extLst>
          </p:cNvPr>
          <p:cNvSpPr>
            <a:spLocks noGrp="1"/>
          </p:cNvSpPr>
          <p:nvPr>
            <p:ph type="body" sz="quarter" idx="17" hasCustomPrompt="1"/>
          </p:nvPr>
        </p:nvSpPr>
        <p:spPr>
          <a:xfrm>
            <a:off x="363592" y="989479"/>
            <a:ext cx="3328732" cy="661167"/>
          </a:xfrm>
        </p:spPr>
        <p:txBody>
          <a:bodyPr>
            <a:noAutofit/>
          </a:bodyPr>
          <a:lstStyle>
            <a:lvl1pPr marL="0" indent="0">
              <a:buNone/>
              <a:defRPr sz="4500" b="1">
                <a:solidFill>
                  <a:srgbClr val="E67324"/>
                </a:solidFill>
                <a:latin typeface="Arial" panose="020B0604020202020204" pitchFamily="34" charset="0"/>
                <a:cs typeface="Arial" panose="020B0604020202020204" pitchFamily="34" charset="0"/>
              </a:defRPr>
            </a:lvl1pPr>
          </a:lstStyle>
          <a:p>
            <a:pPr lvl="0"/>
            <a:r>
              <a:rPr lang="en-US"/>
              <a:t>&lt;Session&gt;</a:t>
            </a:r>
          </a:p>
        </p:txBody>
      </p:sp>
      <p:sp>
        <p:nvSpPr>
          <p:cNvPr id="8" name="Text Placeholder 2">
            <a:extLst>
              <a:ext uri="{FF2B5EF4-FFF2-40B4-BE49-F238E27FC236}">
                <a16:creationId xmlns:a16="http://schemas.microsoft.com/office/drawing/2014/main" id="{1C13A753-1DAD-C848-BCF0-9E966FD1D022}"/>
              </a:ext>
            </a:extLst>
          </p:cNvPr>
          <p:cNvSpPr>
            <a:spLocks noGrp="1"/>
          </p:cNvSpPr>
          <p:nvPr>
            <p:ph type="body" sz="quarter" idx="11" hasCustomPrompt="1"/>
          </p:nvPr>
        </p:nvSpPr>
        <p:spPr>
          <a:xfrm>
            <a:off x="360991" y="1696985"/>
            <a:ext cx="8458200" cy="784793"/>
          </a:xfrm>
        </p:spPr>
        <p:txBody>
          <a:bodyPr>
            <a:noAutofit/>
          </a:bodyPr>
          <a:lstStyle>
            <a:lvl1pPr marL="0" indent="0">
              <a:buNone/>
              <a:defRPr sz="4800" b="1">
                <a:latin typeface="Arial" panose="020B0604020202020204" pitchFamily="34" charset="0"/>
                <a:cs typeface="Arial" panose="020B0604020202020204" pitchFamily="34" charset="0"/>
              </a:defRPr>
            </a:lvl1pPr>
          </a:lstStyle>
          <a:p>
            <a:pPr lvl="0"/>
            <a:r>
              <a:rPr lang="en-US"/>
              <a:t>&lt;Session title&gt;</a:t>
            </a:r>
          </a:p>
        </p:txBody>
      </p:sp>
      <p:sp>
        <p:nvSpPr>
          <p:cNvPr id="12" name="Text Placeholder 2">
            <a:extLst>
              <a:ext uri="{FF2B5EF4-FFF2-40B4-BE49-F238E27FC236}">
                <a16:creationId xmlns:a16="http://schemas.microsoft.com/office/drawing/2014/main" id="{09A4CE88-3AE9-474E-B912-DF168A62A620}"/>
              </a:ext>
            </a:extLst>
          </p:cNvPr>
          <p:cNvSpPr>
            <a:spLocks noGrp="1"/>
          </p:cNvSpPr>
          <p:nvPr>
            <p:ph type="body" sz="quarter" idx="16" hasCustomPrompt="1"/>
          </p:nvPr>
        </p:nvSpPr>
        <p:spPr>
          <a:xfrm>
            <a:off x="912849" y="3342185"/>
            <a:ext cx="6420493" cy="369332"/>
          </a:xfrm>
        </p:spPr>
        <p:txBody>
          <a:bodyPr anchor="t" anchorCtr="0">
            <a:spAutoFit/>
          </a:bodyPr>
          <a:lstStyle>
            <a:lvl1pPr marL="0" indent="0">
              <a:lnSpc>
                <a:spcPct val="100000"/>
              </a:lnSpc>
              <a:spcBef>
                <a:spcPts val="0"/>
              </a:spcBef>
              <a:buNone/>
              <a:defRPr sz="1800" b="0">
                <a:solidFill>
                  <a:schemeClr val="tx1"/>
                </a:solidFill>
                <a:latin typeface="Arial" panose="020B0604020202020204" pitchFamily="34" charset="0"/>
                <a:cs typeface="Arial" panose="020B0604020202020204" pitchFamily="34" charset="0"/>
              </a:defRPr>
            </a:lvl1pPr>
          </a:lstStyle>
          <a:p>
            <a:pPr lvl="0"/>
            <a:r>
              <a:rPr lang="en-US"/>
              <a:t>&lt;learning target information&gt;</a:t>
            </a:r>
          </a:p>
        </p:txBody>
      </p:sp>
      <p:sp>
        <p:nvSpPr>
          <p:cNvPr id="10" name="Text Placeholder 15">
            <a:extLst>
              <a:ext uri="{FF2B5EF4-FFF2-40B4-BE49-F238E27FC236}">
                <a16:creationId xmlns:a16="http://schemas.microsoft.com/office/drawing/2014/main" id="{325AA599-54DE-1848-B994-400C6C0B19DA}"/>
              </a:ext>
            </a:extLst>
          </p:cNvPr>
          <p:cNvSpPr>
            <a:spLocks noGrp="1"/>
          </p:cNvSpPr>
          <p:nvPr>
            <p:ph type="body" sz="quarter" idx="15" hasCustomPrompt="1"/>
          </p:nvPr>
        </p:nvSpPr>
        <p:spPr>
          <a:xfrm>
            <a:off x="369906" y="6271682"/>
            <a:ext cx="5989330" cy="586318"/>
          </a:xfrm>
          <a:prstGeom prst="rect">
            <a:avLst/>
          </a:prstGeom>
        </p:spPr>
        <p:txBody>
          <a:bodyPr wrap="square">
            <a:noAutofit/>
          </a:bodyPr>
          <a:lstStyle>
            <a:lvl1pPr marL="0" indent="0">
              <a:buNone/>
              <a:defRPr sz="2000" b="1">
                <a:solidFill>
                  <a:schemeClr val="tx1"/>
                </a:solidFill>
                <a:latin typeface="Arial" panose="020B0604020202020204" pitchFamily="34" charset="0"/>
                <a:cs typeface="Arial" panose="020B0604020202020204" pitchFamily="34" charset="0"/>
              </a:defRPr>
            </a:lvl1pPr>
          </a:lstStyle>
          <a:p>
            <a:pPr lvl="0"/>
            <a:r>
              <a:rPr lang="en-US"/>
              <a:t>&lt;LESSON X • Lesson Title&gt;</a:t>
            </a:r>
          </a:p>
        </p:txBody>
      </p:sp>
      <p:cxnSp>
        <p:nvCxnSpPr>
          <p:cNvPr id="9" name="Straight Connector 8">
            <a:extLst>
              <a:ext uri="{FF2B5EF4-FFF2-40B4-BE49-F238E27FC236}">
                <a16:creationId xmlns:a16="http://schemas.microsoft.com/office/drawing/2014/main" id="{09E553EE-DF08-AB41-8A85-2630C0473DA0}"/>
              </a:ext>
            </a:extLst>
          </p:cNvPr>
          <p:cNvCxnSpPr>
            <a:cxnSpLocks/>
          </p:cNvCxnSpPr>
          <p:nvPr userDrawn="1"/>
        </p:nvCxnSpPr>
        <p:spPr>
          <a:xfrm>
            <a:off x="363592" y="6247965"/>
            <a:ext cx="8780408" cy="0"/>
          </a:xfrm>
          <a:prstGeom prst="line">
            <a:avLst/>
          </a:prstGeom>
          <a:ln w="22225">
            <a:solidFill>
              <a:srgbClr val="3F83BA"/>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DCFD1794-5765-0643-BD8A-8F1BC71759BC}"/>
              </a:ext>
            </a:extLst>
          </p:cNvPr>
          <p:cNvSpPr/>
          <p:nvPr userDrawn="1"/>
        </p:nvSpPr>
        <p:spPr>
          <a:xfrm>
            <a:off x="0" y="-960"/>
            <a:ext cx="9144000" cy="386862"/>
          </a:xfrm>
          <a:prstGeom prst="rect">
            <a:avLst/>
          </a:prstGeom>
          <a:solidFill>
            <a:srgbClr val="388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6" name="Picture 15">
            <a:extLst>
              <a:ext uri="{FF2B5EF4-FFF2-40B4-BE49-F238E27FC236}">
                <a16:creationId xmlns:a16="http://schemas.microsoft.com/office/drawing/2014/main" id="{5EE8CACE-0ED5-2144-B83F-6C812CDE92F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63592" y="3317719"/>
            <a:ext cx="537682" cy="451269"/>
          </a:xfrm>
          <a:prstGeom prst="rect">
            <a:avLst/>
          </a:prstGeom>
        </p:spPr>
      </p:pic>
      <p:sp>
        <p:nvSpPr>
          <p:cNvPr id="2" name="TextBox 1">
            <a:extLst>
              <a:ext uri="{FF2B5EF4-FFF2-40B4-BE49-F238E27FC236}">
                <a16:creationId xmlns:a16="http://schemas.microsoft.com/office/drawing/2014/main" id="{12F478F4-E66B-CB33-61CD-866E7F016B71}"/>
              </a:ext>
            </a:extLst>
          </p:cNvPr>
          <p:cNvSpPr txBox="1"/>
          <p:nvPr userDrawn="1"/>
        </p:nvSpPr>
        <p:spPr>
          <a:xfrm>
            <a:off x="6359236" y="6473066"/>
            <a:ext cx="2784762" cy="384934"/>
          </a:xfrm>
          <a:prstGeom prst="rect">
            <a:avLst/>
          </a:prstGeom>
          <a:noFill/>
        </p:spPr>
        <p:txBody>
          <a:bodyPr wrap="square" lIns="0" rIns="228600" rtlCol="0" anchor="ctr">
            <a:noAutofit/>
          </a:bodyPr>
          <a:lstStyle/>
          <a:p>
            <a:pPr marL="0" indent="0" algn="r">
              <a:tabLst/>
            </a:pPr>
            <a:r>
              <a:rPr lang="en-US" sz="700" dirty="0">
                <a:latin typeface="Arial" panose="020B0604020202020204" pitchFamily="34" charset="0"/>
                <a:cs typeface="Arial" panose="020B0604020202020204" pitchFamily="34" charset="0"/>
              </a:rPr>
              <a:t>© Curriculum Associates, LLC. All rights reserved. </a:t>
            </a:r>
          </a:p>
          <a:p>
            <a:pPr algn="r"/>
            <a:r>
              <a:rPr lang="en-US" sz="700" dirty="0">
                <a:latin typeface="Arial" panose="020B0604020202020204" pitchFamily="34" charset="0"/>
                <a:cs typeface="Arial" panose="020B0604020202020204" pitchFamily="34" charset="0"/>
              </a:rPr>
              <a:t>Subject to CA’s Terms of Use for Teacher Toolbox Materials.</a:t>
            </a:r>
          </a:p>
        </p:txBody>
      </p:sp>
    </p:spTree>
    <p:extLst>
      <p:ext uri="{BB962C8B-B14F-4D97-AF65-F5344CB8AC3E}">
        <p14:creationId xmlns:p14="http://schemas.microsoft.com/office/powerpoint/2010/main" val="334887650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tart - Refine">
    <p:spTree>
      <p:nvGrpSpPr>
        <p:cNvPr id="1" name=""/>
        <p:cNvGrpSpPr/>
        <p:nvPr/>
      </p:nvGrpSpPr>
      <p:grpSpPr>
        <a:xfrm>
          <a:off x="0" y="0"/>
          <a:ext cx="0" cy="0"/>
          <a:chOff x="0" y="0"/>
          <a:chExt cx="0" cy="0"/>
        </a:xfrm>
      </p:grpSpPr>
      <p:sp>
        <p:nvSpPr>
          <p:cNvPr id="4" name="Text Placeholder 8">
            <a:extLst>
              <a:ext uri="{FF2B5EF4-FFF2-40B4-BE49-F238E27FC236}">
                <a16:creationId xmlns:a16="http://schemas.microsoft.com/office/drawing/2014/main" id="{FF27731C-5800-A647-885A-F09DE5C3B4BC}"/>
              </a:ext>
            </a:extLst>
          </p:cNvPr>
          <p:cNvSpPr>
            <a:spLocks noGrp="1"/>
          </p:cNvSpPr>
          <p:nvPr>
            <p:ph type="body" sz="quarter" idx="12" hasCustomPrompt="1"/>
          </p:nvPr>
        </p:nvSpPr>
        <p:spPr>
          <a:xfrm>
            <a:off x="319088" y="87358"/>
            <a:ext cx="7600989" cy="699720"/>
          </a:xfrm>
          <a:prstGeom prst="rect">
            <a:avLst/>
          </a:prstGeom>
        </p:spPr>
        <p:txBody>
          <a:bodyPr anchor="ctr" anchorCtr="0"/>
          <a:lstStyle>
            <a:lvl1pPr marL="0" indent="0">
              <a:buNone/>
              <a:defRPr sz="3200" b="1">
                <a:solidFill>
                  <a:schemeClr val="bg1"/>
                </a:solidFill>
                <a:latin typeface="Arial" panose="020B0604020202020204" pitchFamily="34" charset="0"/>
                <a:cs typeface="Arial" panose="020B0604020202020204" pitchFamily="34" charset="0"/>
              </a:defRPr>
            </a:lvl1pPr>
          </a:lstStyle>
          <a:p>
            <a:pPr lvl="0"/>
            <a:r>
              <a:rPr lang="en-US"/>
              <a:t>&lt;Start&gt;</a:t>
            </a:r>
          </a:p>
        </p:txBody>
      </p:sp>
      <p:sp>
        <p:nvSpPr>
          <p:cNvPr id="6" name="Text Placeholder 5">
            <a:extLst>
              <a:ext uri="{FF2B5EF4-FFF2-40B4-BE49-F238E27FC236}">
                <a16:creationId xmlns:a16="http://schemas.microsoft.com/office/drawing/2014/main" id="{5FEF3EC3-AF0F-5E41-9FE8-F23F2D46809A}"/>
              </a:ext>
            </a:extLst>
          </p:cNvPr>
          <p:cNvSpPr>
            <a:spLocks noGrp="1"/>
          </p:cNvSpPr>
          <p:nvPr>
            <p:ph type="body" sz="quarter" idx="10"/>
          </p:nvPr>
        </p:nvSpPr>
        <p:spPr>
          <a:xfrm>
            <a:off x="319518" y="1060408"/>
            <a:ext cx="5486400" cy="4780512"/>
          </a:xfrm>
          <a:prstGeom prst="rect">
            <a:avLst/>
          </a:prstGeom>
        </p:spPr>
        <p:txBody>
          <a:bodyPr/>
          <a:lstStyle>
            <a:lvl1pPr marL="0" indent="0">
              <a:buNone/>
              <a:defRPr sz="28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endParaRPr lang="en-US"/>
          </a:p>
        </p:txBody>
      </p:sp>
      <p:sp>
        <p:nvSpPr>
          <p:cNvPr id="3" name="Content Placeholder 2">
            <a:extLst>
              <a:ext uri="{FF2B5EF4-FFF2-40B4-BE49-F238E27FC236}">
                <a16:creationId xmlns:a16="http://schemas.microsoft.com/office/drawing/2014/main" id="{BEDD28AB-CDCD-7F31-916A-B3ABF0F41660}"/>
              </a:ext>
            </a:extLst>
          </p:cNvPr>
          <p:cNvSpPr>
            <a:spLocks noGrp="1"/>
          </p:cNvSpPr>
          <p:nvPr>
            <p:ph sz="quarter" idx="13" hasCustomPrompt="1"/>
          </p:nvPr>
        </p:nvSpPr>
        <p:spPr>
          <a:xfrm>
            <a:off x="6015038" y="1060450"/>
            <a:ext cx="2692400" cy="1814513"/>
          </a:xfrm>
          <a:prstGeom prst="rect">
            <a:avLst/>
          </a:prstGeom>
        </p:spPr>
        <p:txBody>
          <a:bodyPr/>
          <a:lstStyle>
            <a:lvl1pPr marL="0" indent="0">
              <a:buNone/>
              <a:defRPr sz="2000"/>
            </a:lvl1pPr>
          </a:lstStyle>
          <a:p>
            <a:pPr lvl="0"/>
            <a:r>
              <a:rPr lang="en-US"/>
              <a:t>&lt;image or text&gt;</a:t>
            </a:r>
          </a:p>
        </p:txBody>
      </p:sp>
    </p:spTree>
    <p:extLst>
      <p:ext uri="{BB962C8B-B14F-4D97-AF65-F5344CB8AC3E}">
        <p14:creationId xmlns:p14="http://schemas.microsoft.com/office/powerpoint/2010/main" val="894027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ry It_Notice and Wonder 1">
    <p:spTree>
      <p:nvGrpSpPr>
        <p:cNvPr id="1" name=""/>
        <p:cNvGrpSpPr/>
        <p:nvPr/>
      </p:nvGrpSpPr>
      <p:grpSpPr>
        <a:xfrm>
          <a:off x="0" y="0"/>
          <a:ext cx="0" cy="0"/>
          <a:chOff x="0" y="0"/>
          <a:chExt cx="0" cy="0"/>
        </a:xfrm>
      </p:grpSpPr>
      <p:sp>
        <p:nvSpPr>
          <p:cNvPr id="14" name="Picture Placeholder 6">
            <a:extLst>
              <a:ext uri="{FF2B5EF4-FFF2-40B4-BE49-F238E27FC236}">
                <a16:creationId xmlns:a16="http://schemas.microsoft.com/office/drawing/2014/main" id="{B3170D16-E0DB-424D-B8B1-8D4CDEEADAB7}"/>
              </a:ext>
            </a:extLst>
          </p:cNvPr>
          <p:cNvSpPr>
            <a:spLocks noGrp="1"/>
          </p:cNvSpPr>
          <p:nvPr>
            <p:ph type="pic" sz="quarter" idx="13" hasCustomPrompt="1"/>
          </p:nvPr>
        </p:nvSpPr>
        <p:spPr>
          <a:xfrm>
            <a:off x="270496" y="226725"/>
            <a:ext cx="892908" cy="357070"/>
          </a:xfrm>
          <a:prstGeom prst="rect">
            <a:avLst/>
          </a:prstGeom>
        </p:spPr>
        <p:txBody>
          <a:bodyPr>
            <a:noAutofit/>
          </a:bodyPr>
          <a:lstStyle>
            <a:lvl1pPr marL="0" indent="0">
              <a:buNone/>
              <a:defRPr sz="2400"/>
            </a:lvl1pPr>
          </a:lstStyle>
          <a:p>
            <a:r>
              <a:rPr lang="en-US"/>
              <a:t>Try It</a:t>
            </a:r>
          </a:p>
        </p:txBody>
      </p:sp>
      <p:sp>
        <p:nvSpPr>
          <p:cNvPr id="15" name="Text Placeholder 8">
            <a:extLst>
              <a:ext uri="{FF2B5EF4-FFF2-40B4-BE49-F238E27FC236}">
                <a16:creationId xmlns:a16="http://schemas.microsoft.com/office/drawing/2014/main" id="{ED1BBA73-21E3-4A4B-A412-EEAFA5D56540}"/>
              </a:ext>
            </a:extLst>
          </p:cNvPr>
          <p:cNvSpPr>
            <a:spLocks noGrp="1"/>
          </p:cNvSpPr>
          <p:nvPr>
            <p:ph type="body" sz="quarter" idx="12" hasCustomPrompt="1"/>
          </p:nvPr>
        </p:nvSpPr>
        <p:spPr>
          <a:xfrm>
            <a:off x="1173030" y="60111"/>
            <a:ext cx="7600989" cy="699720"/>
          </a:xfrm>
          <a:prstGeom prst="rect">
            <a:avLst/>
          </a:prstGeom>
        </p:spPr>
        <p:txBody>
          <a:bodyPr anchor="ctr" anchorCtr="0">
            <a:norm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US"/>
              <a:t>&lt;Make sense of the problem&gt;</a:t>
            </a:r>
          </a:p>
        </p:txBody>
      </p:sp>
      <p:sp>
        <p:nvSpPr>
          <p:cNvPr id="11" name="Text Placeholder 2">
            <a:extLst>
              <a:ext uri="{FF2B5EF4-FFF2-40B4-BE49-F238E27FC236}">
                <a16:creationId xmlns:a16="http://schemas.microsoft.com/office/drawing/2014/main" id="{D025913B-FF33-0C49-A8CE-D4D316018988}"/>
              </a:ext>
            </a:extLst>
          </p:cNvPr>
          <p:cNvSpPr>
            <a:spLocks noGrp="1"/>
          </p:cNvSpPr>
          <p:nvPr>
            <p:ph type="body" sz="quarter" idx="10" hasCustomPrompt="1"/>
          </p:nvPr>
        </p:nvSpPr>
        <p:spPr>
          <a:xfrm>
            <a:off x="413148" y="1146175"/>
            <a:ext cx="5486400" cy="969264"/>
          </a:xfrm>
          <a:prstGeom prst="rect">
            <a:avLst/>
          </a:prstGeom>
        </p:spPr>
        <p:txBody>
          <a:bodyPr>
            <a:noAutofit/>
          </a:bodyPr>
          <a:lstStyle>
            <a:lvl1pPr marL="0" indent="0">
              <a:lnSpc>
                <a:spcPct val="100000"/>
              </a:lnSpc>
              <a:spcBef>
                <a:spcPts val="0"/>
              </a:spcBef>
              <a:buNone/>
              <a:defRPr sz="2000" b="1">
                <a:solidFill>
                  <a:srgbClr val="2B5688"/>
                </a:solidFill>
                <a:latin typeface="Arial" panose="020B0604020202020204" pitchFamily="34" charset="0"/>
                <a:cs typeface="Arial" panose="020B0604020202020204" pitchFamily="34" charset="0"/>
              </a:defRPr>
            </a:lvl1pPr>
          </a:lstStyle>
          <a:p>
            <a:pPr lvl="0"/>
            <a:r>
              <a:rPr lang="en-US"/>
              <a:t>&lt;replace text&gt;</a:t>
            </a:r>
          </a:p>
        </p:txBody>
      </p:sp>
      <p:sp>
        <p:nvSpPr>
          <p:cNvPr id="9" name="Content Placeholder 8">
            <a:extLst>
              <a:ext uri="{FF2B5EF4-FFF2-40B4-BE49-F238E27FC236}">
                <a16:creationId xmlns:a16="http://schemas.microsoft.com/office/drawing/2014/main" id="{F885A1C7-D927-89EC-FE91-5C9166A6CD84}"/>
              </a:ext>
            </a:extLst>
          </p:cNvPr>
          <p:cNvSpPr>
            <a:spLocks noGrp="1"/>
          </p:cNvSpPr>
          <p:nvPr>
            <p:ph sz="quarter" idx="15" hasCustomPrompt="1"/>
          </p:nvPr>
        </p:nvSpPr>
        <p:spPr>
          <a:xfrm>
            <a:off x="413148" y="2501783"/>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3" name="Content Placeholder 2">
            <a:extLst>
              <a:ext uri="{FF2B5EF4-FFF2-40B4-BE49-F238E27FC236}">
                <a16:creationId xmlns:a16="http://schemas.microsoft.com/office/drawing/2014/main" id="{B9B0F92F-1C01-1346-8DF2-3F8FBC1F1B75}"/>
              </a:ext>
            </a:extLst>
          </p:cNvPr>
          <p:cNvSpPr>
            <a:spLocks noGrp="1"/>
          </p:cNvSpPr>
          <p:nvPr>
            <p:ph sz="quarter" idx="11" hasCustomPrompt="1"/>
          </p:nvPr>
        </p:nvSpPr>
        <p:spPr>
          <a:xfrm>
            <a:off x="6234545" y="5041900"/>
            <a:ext cx="2668155" cy="1261872"/>
          </a:xfrm>
          <a:prstGeom prst="rect">
            <a:avLst/>
          </a:prstGeom>
        </p:spPr>
        <p:txBody>
          <a:bodyPr lIns="91440" anchor="b" anchorCtr="0">
            <a:noAutofit/>
          </a:bodyPr>
          <a:lstStyle>
            <a:lvl1pPr marL="174625" indent="-174625">
              <a:spcBef>
                <a:spcPts val="0"/>
              </a:spcBef>
              <a:buSzPct val="75000"/>
              <a:buFont typeface="Arial" panose="020B0604020202020204" pitchFamily="34" charset="0"/>
              <a:buChar char="•"/>
              <a:tabLst/>
              <a:defRPr sz="1800">
                <a:latin typeface="Arial" panose="020B0604020202020204" pitchFamily="34" charset="0"/>
                <a:cs typeface="Arial" panose="020B0604020202020204" pitchFamily="34" charset="0"/>
              </a:defRPr>
            </a:lvl1pPr>
          </a:lstStyle>
          <a:p>
            <a:pPr lvl="0"/>
            <a:r>
              <a:rPr lang="en-US" dirty="0"/>
              <a:t>&lt;insert notice and wonder questions&gt;</a:t>
            </a:r>
          </a:p>
        </p:txBody>
      </p:sp>
      <p:sp>
        <p:nvSpPr>
          <p:cNvPr id="4" name="Text Placeholder 3">
            <a:extLst>
              <a:ext uri="{FF2B5EF4-FFF2-40B4-BE49-F238E27FC236}">
                <a16:creationId xmlns:a16="http://schemas.microsoft.com/office/drawing/2014/main" id="{3D7F2735-C43E-E8F7-68E5-FA00D968ECE4}"/>
              </a:ext>
            </a:extLst>
          </p:cNvPr>
          <p:cNvSpPr>
            <a:spLocks noGrp="1"/>
          </p:cNvSpPr>
          <p:nvPr>
            <p:ph type="body" sz="quarter" idx="16"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34752807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ry It_Notice and Wonder 2">
    <p:spTree>
      <p:nvGrpSpPr>
        <p:cNvPr id="1" name=""/>
        <p:cNvGrpSpPr/>
        <p:nvPr/>
      </p:nvGrpSpPr>
      <p:grpSpPr>
        <a:xfrm>
          <a:off x="0" y="0"/>
          <a:ext cx="0" cy="0"/>
          <a:chOff x="0" y="0"/>
          <a:chExt cx="0" cy="0"/>
        </a:xfrm>
      </p:grpSpPr>
      <p:sp>
        <p:nvSpPr>
          <p:cNvPr id="16" name="Picture Placeholder 6">
            <a:extLst>
              <a:ext uri="{FF2B5EF4-FFF2-40B4-BE49-F238E27FC236}">
                <a16:creationId xmlns:a16="http://schemas.microsoft.com/office/drawing/2014/main" id="{6A84F713-A8A5-4444-B4BF-228A0FF5BD08}"/>
              </a:ext>
            </a:extLst>
          </p:cNvPr>
          <p:cNvSpPr>
            <a:spLocks noGrp="1"/>
          </p:cNvSpPr>
          <p:nvPr>
            <p:ph type="pic" sz="quarter" idx="13" hasCustomPrompt="1"/>
          </p:nvPr>
        </p:nvSpPr>
        <p:spPr>
          <a:xfrm>
            <a:off x="270496" y="217099"/>
            <a:ext cx="892908" cy="357070"/>
          </a:xfrm>
          <a:prstGeom prst="rect">
            <a:avLst/>
          </a:prstGeom>
        </p:spPr>
        <p:txBody>
          <a:bodyPr>
            <a:noAutofit/>
          </a:bodyPr>
          <a:lstStyle>
            <a:lvl1pPr marL="0" indent="0">
              <a:buNone/>
              <a:defRPr sz="2400"/>
            </a:lvl1pPr>
          </a:lstStyle>
          <a:p>
            <a:r>
              <a:rPr lang="en-US"/>
              <a:t>Try It</a:t>
            </a:r>
          </a:p>
        </p:txBody>
      </p:sp>
      <p:sp>
        <p:nvSpPr>
          <p:cNvPr id="15" name="Text Placeholder 8">
            <a:extLst>
              <a:ext uri="{FF2B5EF4-FFF2-40B4-BE49-F238E27FC236}">
                <a16:creationId xmlns:a16="http://schemas.microsoft.com/office/drawing/2014/main" id="{ED1BBA73-21E3-4A4B-A412-EEAFA5D56540}"/>
              </a:ext>
            </a:extLst>
          </p:cNvPr>
          <p:cNvSpPr>
            <a:spLocks noGrp="1"/>
          </p:cNvSpPr>
          <p:nvPr>
            <p:ph type="body" sz="quarter" idx="12" hasCustomPrompt="1"/>
          </p:nvPr>
        </p:nvSpPr>
        <p:spPr>
          <a:xfrm>
            <a:off x="1173030" y="60111"/>
            <a:ext cx="7600989" cy="699720"/>
          </a:xfrm>
          <a:prstGeom prst="rect">
            <a:avLst/>
          </a:prstGeom>
        </p:spPr>
        <p:txBody>
          <a:bodyPr anchor="ctr" anchorCtr="0">
            <a:norm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US"/>
              <a:t>&lt;Make sense of the problem&gt;</a:t>
            </a:r>
          </a:p>
        </p:txBody>
      </p:sp>
      <p:sp>
        <p:nvSpPr>
          <p:cNvPr id="11" name="Text Placeholder 2">
            <a:extLst>
              <a:ext uri="{FF2B5EF4-FFF2-40B4-BE49-F238E27FC236}">
                <a16:creationId xmlns:a16="http://schemas.microsoft.com/office/drawing/2014/main" id="{D025913B-FF33-0C49-A8CE-D4D316018988}"/>
              </a:ext>
            </a:extLst>
          </p:cNvPr>
          <p:cNvSpPr>
            <a:spLocks noGrp="1"/>
          </p:cNvSpPr>
          <p:nvPr>
            <p:ph type="body" sz="quarter" idx="10" hasCustomPrompt="1"/>
          </p:nvPr>
        </p:nvSpPr>
        <p:spPr>
          <a:xfrm>
            <a:off x="413148" y="1146175"/>
            <a:ext cx="5486400" cy="969264"/>
          </a:xfrm>
          <a:prstGeom prst="rect">
            <a:avLst/>
          </a:prstGeom>
        </p:spPr>
        <p:txBody>
          <a:bodyPr>
            <a:noAutofit/>
          </a:bodyPr>
          <a:lstStyle>
            <a:lvl1pPr marL="0" indent="0">
              <a:lnSpc>
                <a:spcPct val="100000"/>
              </a:lnSpc>
              <a:spcBef>
                <a:spcPts val="0"/>
              </a:spcBef>
              <a:buNone/>
              <a:defRPr sz="2000" b="1">
                <a:solidFill>
                  <a:srgbClr val="2B5688"/>
                </a:solidFill>
                <a:latin typeface="Arial" panose="020B0604020202020204" pitchFamily="34" charset="0"/>
                <a:cs typeface="Arial" panose="020B0604020202020204" pitchFamily="34" charset="0"/>
              </a:defRPr>
            </a:lvl1pPr>
          </a:lstStyle>
          <a:p>
            <a:pPr lvl="0"/>
            <a:r>
              <a:rPr lang="en-US"/>
              <a:t>&lt;replace text&gt;</a:t>
            </a:r>
          </a:p>
        </p:txBody>
      </p:sp>
      <p:sp>
        <p:nvSpPr>
          <p:cNvPr id="9" name="Content Placeholder 8">
            <a:extLst>
              <a:ext uri="{FF2B5EF4-FFF2-40B4-BE49-F238E27FC236}">
                <a16:creationId xmlns:a16="http://schemas.microsoft.com/office/drawing/2014/main" id="{06DB00F4-D5DA-33E2-CB75-D2386703E5F1}"/>
              </a:ext>
            </a:extLst>
          </p:cNvPr>
          <p:cNvSpPr>
            <a:spLocks noGrp="1"/>
          </p:cNvSpPr>
          <p:nvPr>
            <p:ph sz="quarter" idx="15" hasCustomPrompt="1"/>
          </p:nvPr>
        </p:nvSpPr>
        <p:spPr>
          <a:xfrm>
            <a:off x="413148" y="2501783"/>
            <a:ext cx="5629064" cy="914400"/>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sz="2000">
                <a:latin typeface="Arial" panose="020B0604020202020204" pitchFamily="34" charset="0"/>
                <a:cs typeface="Arial" panose="020B0604020202020204" pitchFamily="34" charset="0"/>
              </a:defRPr>
            </a:lvl1pPr>
          </a:lstStyle>
          <a:p>
            <a:pPr lvl="0"/>
            <a:r>
              <a:rPr lang="en-US"/>
              <a:t>&lt;image or text&gt;</a:t>
            </a:r>
          </a:p>
        </p:txBody>
      </p:sp>
      <p:sp>
        <p:nvSpPr>
          <p:cNvPr id="3" name="Content Placeholder 2">
            <a:extLst>
              <a:ext uri="{FF2B5EF4-FFF2-40B4-BE49-F238E27FC236}">
                <a16:creationId xmlns:a16="http://schemas.microsoft.com/office/drawing/2014/main" id="{B9B0F92F-1C01-1346-8DF2-3F8FBC1F1B75}"/>
              </a:ext>
            </a:extLst>
          </p:cNvPr>
          <p:cNvSpPr>
            <a:spLocks noGrp="1"/>
          </p:cNvSpPr>
          <p:nvPr>
            <p:ph sz="quarter" idx="11" hasCustomPrompt="1"/>
          </p:nvPr>
        </p:nvSpPr>
        <p:spPr>
          <a:xfrm>
            <a:off x="6146157" y="5041900"/>
            <a:ext cx="2738070" cy="1261872"/>
          </a:xfrm>
          <a:prstGeom prst="rect">
            <a:avLst/>
          </a:prstGeom>
        </p:spPr>
        <p:txBody>
          <a:bodyPr lIns="91440" anchor="b" anchorCtr="0">
            <a:noAutofit/>
          </a:bodyPr>
          <a:lstStyle>
            <a:lvl1pPr marL="174625" indent="-174625">
              <a:spcBef>
                <a:spcPts val="0"/>
              </a:spcBef>
              <a:buSzPct val="75000"/>
              <a:buFont typeface="Arial" panose="020B0604020202020204" pitchFamily="34" charset="0"/>
              <a:buChar char="•"/>
              <a:tabLst/>
              <a:defRPr sz="1800">
                <a:latin typeface="Arial" panose="020B0604020202020204" pitchFamily="34" charset="0"/>
                <a:cs typeface="Arial" panose="020B0604020202020204" pitchFamily="34" charset="0"/>
              </a:defRPr>
            </a:lvl1pPr>
          </a:lstStyle>
          <a:p>
            <a:pPr lvl="0"/>
            <a:r>
              <a:rPr lang="en-US" dirty="0"/>
              <a:t>&lt;insert notice and wonder questions&gt;</a:t>
            </a:r>
          </a:p>
        </p:txBody>
      </p:sp>
      <p:sp>
        <p:nvSpPr>
          <p:cNvPr id="7" name="Text Placeholder 3">
            <a:extLst>
              <a:ext uri="{FF2B5EF4-FFF2-40B4-BE49-F238E27FC236}">
                <a16:creationId xmlns:a16="http://schemas.microsoft.com/office/drawing/2014/main" id="{67FA4D6A-7D0C-5F77-03AF-1B5EE1CDA3B5}"/>
              </a:ext>
            </a:extLst>
          </p:cNvPr>
          <p:cNvSpPr>
            <a:spLocks noGrp="1"/>
          </p:cNvSpPr>
          <p:nvPr>
            <p:ph type="body" sz="quarter" idx="16"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39843845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ry It_Three Reads All Questions">
    <p:spTree>
      <p:nvGrpSpPr>
        <p:cNvPr id="1" name=""/>
        <p:cNvGrpSpPr/>
        <p:nvPr/>
      </p:nvGrpSpPr>
      <p:grpSpPr>
        <a:xfrm>
          <a:off x="0" y="0"/>
          <a:ext cx="0" cy="0"/>
          <a:chOff x="0" y="0"/>
          <a:chExt cx="0" cy="0"/>
        </a:xfrm>
      </p:grpSpPr>
      <p:sp>
        <p:nvSpPr>
          <p:cNvPr id="9" name="Picture Placeholder 6">
            <a:extLst>
              <a:ext uri="{FF2B5EF4-FFF2-40B4-BE49-F238E27FC236}">
                <a16:creationId xmlns:a16="http://schemas.microsoft.com/office/drawing/2014/main" id="{6771828E-A55A-A34B-9F67-1E6E0BBA5971}"/>
              </a:ext>
            </a:extLst>
          </p:cNvPr>
          <p:cNvSpPr>
            <a:spLocks noGrp="1"/>
          </p:cNvSpPr>
          <p:nvPr>
            <p:ph type="pic" sz="quarter" idx="13" hasCustomPrompt="1"/>
          </p:nvPr>
        </p:nvSpPr>
        <p:spPr>
          <a:xfrm>
            <a:off x="270496" y="226725"/>
            <a:ext cx="892908" cy="357070"/>
          </a:xfrm>
          <a:prstGeom prst="rect">
            <a:avLst/>
          </a:prstGeom>
        </p:spPr>
        <p:txBody>
          <a:bodyPr>
            <a:noAutofit/>
          </a:bodyPr>
          <a:lstStyle>
            <a:lvl1pPr marL="0" indent="0">
              <a:buNone/>
              <a:defRPr sz="2400"/>
            </a:lvl1pPr>
          </a:lstStyle>
          <a:p>
            <a:r>
              <a:rPr lang="en-US"/>
              <a:t>Try It</a:t>
            </a:r>
          </a:p>
        </p:txBody>
      </p:sp>
      <p:sp>
        <p:nvSpPr>
          <p:cNvPr id="15" name="Text Placeholder 8">
            <a:extLst>
              <a:ext uri="{FF2B5EF4-FFF2-40B4-BE49-F238E27FC236}">
                <a16:creationId xmlns:a16="http://schemas.microsoft.com/office/drawing/2014/main" id="{ED1BBA73-21E3-4A4B-A412-EEAFA5D56540}"/>
              </a:ext>
            </a:extLst>
          </p:cNvPr>
          <p:cNvSpPr>
            <a:spLocks noGrp="1"/>
          </p:cNvSpPr>
          <p:nvPr>
            <p:ph type="body" sz="quarter" idx="12" hasCustomPrompt="1"/>
          </p:nvPr>
        </p:nvSpPr>
        <p:spPr>
          <a:xfrm>
            <a:off x="1173030" y="60111"/>
            <a:ext cx="7600989" cy="699720"/>
          </a:xfrm>
          <a:prstGeom prst="rect">
            <a:avLst/>
          </a:prstGeom>
        </p:spPr>
        <p:txBody>
          <a:bodyPr anchor="ctr" anchorCtr="0">
            <a:norm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US"/>
              <a:t>&lt;Make sense of the problem&gt;</a:t>
            </a:r>
          </a:p>
        </p:txBody>
      </p:sp>
      <p:sp>
        <p:nvSpPr>
          <p:cNvPr id="11" name="Text Placeholder 2">
            <a:extLst>
              <a:ext uri="{FF2B5EF4-FFF2-40B4-BE49-F238E27FC236}">
                <a16:creationId xmlns:a16="http://schemas.microsoft.com/office/drawing/2014/main" id="{D025913B-FF33-0C49-A8CE-D4D316018988}"/>
              </a:ext>
            </a:extLst>
          </p:cNvPr>
          <p:cNvSpPr>
            <a:spLocks noGrp="1"/>
          </p:cNvSpPr>
          <p:nvPr>
            <p:ph type="body" sz="quarter" idx="10" hasCustomPrompt="1"/>
          </p:nvPr>
        </p:nvSpPr>
        <p:spPr>
          <a:xfrm>
            <a:off x="413148" y="1146175"/>
            <a:ext cx="5486400" cy="969264"/>
          </a:xfrm>
          <a:prstGeom prst="rect">
            <a:avLst/>
          </a:prstGeom>
        </p:spPr>
        <p:txBody>
          <a:bodyPr>
            <a:noAutofit/>
          </a:bodyPr>
          <a:lstStyle>
            <a:lvl1pPr marL="0" indent="0">
              <a:lnSpc>
                <a:spcPct val="100000"/>
              </a:lnSpc>
              <a:spcBef>
                <a:spcPts val="0"/>
              </a:spcBef>
              <a:buNone/>
              <a:defRPr sz="2000" b="1">
                <a:solidFill>
                  <a:srgbClr val="2B5688"/>
                </a:solidFill>
                <a:latin typeface="Arial" panose="020B0604020202020204" pitchFamily="34" charset="0"/>
                <a:cs typeface="Arial" panose="020B0604020202020204" pitchFamily="34" charset="0"/>
              </a:defRPr>
            </a:lvl1pPr>
          </a:lstStyle>
          <a:p>
            <a:pPr lvl="0"/>
            <a:r>
              <a:rPr lang="en-US"/>
              <a:t>&lt;replace text&gt;</a:t>
            </a:r>
          </a:p>
        </p:txBody>
      </p:sp>
      <p:sp>
        <p:nvSpPr>
          <p:cNvPr id="10" name="Content Placeholder 8">
            <a:extLst>
              <a:ext uri="{FF2B5EF4-FFF2-40B4-BE49-F238E27FC236}">
                <a16:creationId xmlns:a16="http://schemas.microsoft.com/office/drawing/2014/main" id="{48F0E8D9-C625-1948-866C-06C5CB96D11E}"/>
              </a:ext>
            </a:extLst>
          </p:cNvPr>
          <p:cNvSpPr>
            <a:spLocks noGrp="1"/>
          </p:cNvSpPr>
          <p:nvPr>
            <p:ph sz="quarter" idx="15" hasCustomPrompt="1"/>
          </p:nvPr>
        </p:nvSpPr>
        <p:spPr>
          <a:xfrm>
            <a:off x="413148" y="2501783"/>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&lt;math image&gt;</a:t>
            </a:r>
          </a:p>
        </p:txBody>
      </p:sp>
      <p:sp>
        <p:nvSpPr>
          <p:cNvPr id="3" name="Content Placeholder 2">
            <a:extLst>
              <a:ext uri="{FF2B5EF4-FFF2-40B4-BE49-F238E27FC236}">
                <a16:creationId xmlns:a16="http://schemas.microsoft.com/office/drawing/2014/main" id="{B9B0F92F-1C01-1346-8DF2-3F8FBC1F1B75}"/>
              </a:ext>
            </a:extLst>
          </p:cNvPr>
          <p:cNvSpPr>
            <a:spLocks noGrp="1"/>
          </p:cNvSpPr>
          <p:nvPr>
            <p:ph sz="quarter" idx="11" hasCustomPrompt="1"/>
          </p:nvPr>
        </p:nvSpPr>
        <p:spPr>
          <a:xfrm>
            <a:off x="5309755" y="5041900"/>
            <a:ext cx="3592946" cy="1261872"/>
          </a:xfrm>
          <a:prstGeom prst="rect">
            <a:avLst/>
          </a:prstGeom>
        </p:spPr>
        <p:txBody>
          <a:bodyPr lIns="91440" anchor="b" anchorCtr="0">
            <a:noAutofit/>
          </a:bodyPr>
          <a:lstStyle>
            <a:lvl1pPr marL="174625" indent="-174625">
              <a:spcBef>
                <a:spcPts val="0"/>
              </a:spcBef>
              <a:buSzPct val="75000"/>
              <a:buFont typeface="Arial" panose="020B0604020202020204" pitchFamily="34" charset="0"/>
              <a:buChar char="•"/>
              <a:tabLst/>
              <a:defRPr sz="1800">
                <a:latin typeface="Arial" panose="020B0604020202020204" pitchFamily="34" charset="0"/>
                <a:cs typeface="Arial" panose="020B0604020202020204" pitchFamily="34" charset="0"/>
              </a:defRPr>
            </a:lvl1pPr>
          </a:lstStyle>
          <a:p>
            <a:pPr lvl="0"/>
            <a:r>
              <a:rPr lang="en-US"/>
              <a:t>&lt;insert all Three Reads questions&gt;</a:t>
            </a:r>
          </a:p>
        </p:txBody>
      </p:sp>
      <p:sp>
        <p:nvSpPr>
          <p:cNvPr id="7" name="Text Placeholder 3">
            <a:extLst>
              <a:ext uri="{FF2B5EF4-FFF2-40B4-BE49-F238E27FC236}">
                <a16:creationId xmlns:a16="http://schemas.microsoft.com/office/drawing/2014/main" id="{8F5E963D-C777-8924-A66F-93606B736CE8}"/>
              </a:ext>
            </a:extLst>
          </p:cNvPr>
          <p:cNvSpPr>
            <a:spLocks noGrp="1"/>
          </p:cNvSpPr>
          <p:nvPr>
            <p:ph type="body" sz="quarter" idx="16"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2391939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ry It_Three Reads_1">
    <p:spTree>
      <p:nvGrpSpPr>
        <p:cNvPr id="1" name=""/>
        <p:cNvGrpSpPr/>
        <p:nvPr/>
      </p:nvGrpSpPr>
      <p:grpSpPr>
        <a:xfrm>
          <a:off x="0" y="0"/>
          <a:ext cx="0" cy="0"/>
          <a:chOff x="0" y="0"/>
          <a:chExt cx="0" cy="0"/>
        </a:xfrm>
      </p:grpSpPr>
      <p:sp>
        <p:nvSpPr>
          <p:cNvPr id="9" name="Picture Placeholder 6">
            <a:extLst>
              <a:ext uri="{FF2B5EF4-FFF2-40B4-BE49-F238E27FC236}">
                <a16:creationId xmlns:a16="http://schemas.microsoft.com/office/drawing/2014/main" id="{67E8DF78-8018-644C-B747-03CFC1F2CAEF}"/>
              </a:ext>
            </a:extLst>
          </p:cNvPr>
          <p:cNvSpPr>
            <a:spLocks noGrp="1"/>
          </p:cNvSpPr>
          <p:nvPr>
            <p:ph type="pic" sz="quarter" idx="13" hasCustomPrompt="1"/>
          </p:nvPr>
        </p:nvSpPr>
        <p:spPr>
          <a:xfrm>
            <a:off x="270496" y="226725"/>
            <a:ext cx="892908" cy="357070"/>
          </a:xfrm>
          <a:prstGeom prst="rect">
            <a:avLst/>
          </a:prstGeom>
        </p:spPr>
        <p:txBody>
          <a:bodyPr>
            <a:noAutofit/>
          </a:bodyPr>
          <a:lstStyle>
            <a:lvl1pPr marL="0" indent="0">
              <a:buNone/>
              <a:defRPr sz="2400"/>
            </a:lvl1pPr>
          </a:lstStyle>
          <a:p>
            <a:r>
              <a:rPr lang="en-US"/>
              <a:t>Try It</a:t>
            </a:r>
          </a:p>
        </p:txBody>
      </p:sp>
      <p:sp>
        <p:nvSpPr>
          <p:cNvPr id="15" name="Text Placeholder 8">
            <a:extLst>
              <a:ext uri="{FF2B5EF4-FFF2-40B4-BE49-F238E27FC236}">
                <a16:creationId xmlns:a16="http://schemas.microsoft.com/office/drawing/2014/main" id="{ED1BBA73-21E3-4A4B-A412-EEAFA5D56540}"/>
              </a:ext>
            </a:extLst>
          </p:cNvPr>
          <p:cNvSpPr>
            <a:spLocks noGrp="1"/>
          </p:cNvSpPr>
          <p:nvPr>
            <p:ph type="body" sz="quarter" idx="12" hasCustomPrompt="1"/>
          </p:nvPr>
        </p:nvSpPr>
        <p:spPr>
          <a:xfrm>
            <a:off x="1173030" y="60111"/>
            <a:ext cx="7600989" cy="699720"/>
          </a:xfrm>
          <a:prstGeom prst="rect">
            <a:avLst/>
          </a:prstGeom>
        </p:spPr>
        <p:txBody>
          <a:bodyPr anchor="ctr" anchorCtr="0">
            <a:norm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US"/>
              <a:t>&lt;Make sense of the problem&gt;</a:t>
            </a:r>
          </a:p>
        </p:txBody>
      </p:sp>
      <p:sp>
        <p:nvSpPr>
          <p:cNvPr id="11" name="Text Placeholder 2">
            <a:extLst>
              <a:ext uri="{FF2B5EF4-FFF2-40B4-BE49-F238E27FC236}">
                <a16:creationId xmlns:a16="http://schemas.microsoft.com/office/drawing/2014/main" id="{D025913B-FF33-0C49-A8CE-D4D316018988}"/>
              </a:ext>
            </a:extLst>
          </p:cNvPr>
          <p:cNvSpPr>
            <a:spLocks noGrp="1"/>
          </p:cNvSpPr>
          <p:nvPr>
            <p:ph type="body" sz="quarter" idx="10" hasCustomPrompt="1"/>
          </p:nvPr>
        </p:nvSpPr>
        <p:spPr>
          <a:xfrm>
            <a:off x="413148" y="1146175"/>
            <a:ext cx="5486400" cy="969264"/>
          </a:xfrm>
          <a:prstGeom prst="rect">
            <a:avLst/>
          </a:prstGeom>
        </p:spPr>
        <p:txBody>
          <a:bodyPr>
            <a:noAutofit/>
          </a:bodyPr>
          <a:lstStyle>
            <a:lvl1pPr marL="0" indent="0">
              <a:lnSpc>
                <a:spcPct val="100000"/>
              </a:lnSpc>
              <a:spcBef>
                <a:spcPts val="0"/>
              </a:spcBef>
              <a:buNone/>
              <a:defRPr sz="2000" b="1">
                <a:solidFill>
                  <a:srgbClr val="2B5688"/>
                </a:solidFill>
                <a:latin typeface="Arial" panose="020B0604020202020204" pitchFamily="34" charset="0"/>
                <a:cs typeface="Arial" panose="020B0604020202020204" pitchFamily="34" charset="0"/>
              </a:defRPr>
            </a:lvl1pPr>
          </a:lstStyle>
          <a:p>
            <a:pPr lvl="0"/>
            <a:r>
              <a:rPr lang="en-US"/>
              <a:t>&lt;replace text&gt;</a:t>
            </a:r>
          </a:p>
        </p:txBody>
      </p:sp>
      <p:sp>
        <p:nvSpPr>
          <p:cNvPr id="10" name="Content Placeholder 8">
            <a:extLst>
              <a:ext uri="{FF2B5EF4-FFF2-40B4-BE49-F238E27FC236}">
                <a16:creationId xmlns:a16="http://schemas.microsoft.com/office/drawing/2014/main" id="{9D62C2A7-DD7E-5B16-A1BA-855A7CC61E26}"/>
              </a:ext>
            </a:extLst>
          </p:cNvPr>
          <p:cNvSpPr>
            <a:spLocks noGrp="1"/>
          </p:cNvSpPr>
          <p:nvPr>
            <p:ph sz="quarter" idx="15" hasCustomPrompt="1"/>
          </p:nvPr>
        </p:nvSpPr>
        <p:spPr>
          <a:xfrm>
            <a:off x="413148" y="2501783"/>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&lt;math image&gt;</a:t>
            </a:r>
          </a:p>
        </p:txBody>
      </p:sp>
      <p:sp>
        <p:nvSpPr>
          <p:cNvPr id="3" name="Content Placeholder 2">
            <a:extLst>
              <a:ext uri="{FF2B5EF4-FFF2-40B4-BE49-F238E27FC236}">
                <a16:creationId xmlns:a16="http://schemas.microsoft.com/office/drawing/2014/main" id="{B9B0F92F-1C01-1346-8DF2-3F8FBC1F1B75}"/>
              </a:ext>
            </a:extLst>
          </p:cNvPr>
          <p:cNvSpPr>
            <a:spLocks noGrp="1"/>
          </p:cNvSpPr>
          <p:nvPr>
            <p:ph sz="quarter" idx="11" hasCustomPrompt="1"/>
          </p:nvPr>
        </p:nvSpPr>
        <p:spPr>
          <a:xfrm>
            <a:off x="5683827" y="5041900"/>
            <a:ext cx="3218874" cy="1261872"/>
          </a:xfrm>
          <a:prstGeom prst="rect">
            <a:avLst/>
          </a:prstGeom>
        </p:spPr>
        <p:txBody>
          <a:bodyPr lIns="91440" anchor="b" anchorCtr="0">
            <a:noAutofit/>
          </a:bodyPr>
          <a:lstStyle>
            <a:lvl1pPr marL="174625" indent="-174625">
              <a:spcBef>
                <a:spcPts val="0"/>
              </a:spcBef>
              <a:buSzPct val="75000"/>
              <a:buFont typeface="Arial" panose="020B0604020202020204" pitchFamily="34" charset="0"/>
              <a:buChar char="•"/>
              <a:tabLst/>
              <a:defRPr sz="1800">
                <a:latin typeface="Arial" panose="020B0604020202020204" pitchFamily="34" charset="0"/>
                <a:cs typeface="Arial" panose="020B0604020202020204" pitchFamily="34" charset="0"/>
              </a:defRPr>
            </a:lvl1pPr>
          </a:lstStyle>
          <a:p>
            <a:pPr lvl="0"/>
            <a:r>
              <a:rPr lang="en-US"/>
              <a:t>&lt;insert Three Reads question 1&gt;</a:t>
            </a:r>
          </a:p>
        </p:txBody>
      </p:sp>
      <p:sp>
        <p:nvSpPr>
          <p:cNvPr id="7" name="Text Placeholder 3">
            <a:extLst>
              <a:ext uri="{FF2B5EF4-FFF2-40B4-BE49-F238E27FC236}">
                <a16:creationId xmlns:a16="http://schemas.microsoft.com/office/drawing/2014/main" id="{AF803B6E-E523-69EA-ECC4-9ABC22332A00}"/>
              </a:ext>
            </a:extLst>
          </p:cNvPr>
          <p:cNvSpPr>
            <a:spLocks noGrp="1"/>
          </p:cNvSpPr>
          <p:nvPr>
            <p:ph type="body" sz="quarter" idx="16"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7153545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ry It_Three Reads_2">
    <p:spTree>
      <p:nvGrpSpPr>
        <p:cNvPr id="1" name=""/>
        <p:cNvGrpSpPr/>
        <p:nvPr/>
      </p:nvGrpSpPr>
      <p:grpSpPr>
        <a:xfrm>
          <a:off x="0" y="0"/>
          <a:ext cx="0" cy="0"/>
          <a:chOff x="0" y="0"/>
          <a:chExt cx="0" cy="0"/>
        </a:xfrm>
      </p:grpSpPr>
      <p:sp>
        <p:nvSpPr>
          <p:cNvPr id="9" name="Picture Placeholder 6">
            <a:extLst>
              <a:ext uri="{FF2B5EF4-FFF2-40B4-BE49-F238E27FC236}">
                <a16:creationId xmlns:a16="http://schemas.microsoft.com/office/drawing/2014/main" id="{1F229427-7314-F944-B261-64970DAA9570}"/>
              </a:ext>
            </a:extLst>
          </p:cNvPr>
          <p:cNvSpPr>
            <a:spLocks noGrp="1"/>
          </p:cNvSpPr>
          <p:nvPr>
            <p:ph type="pic" sz="quarter" idx="13" hasCustomPrompt="1"/>
          </p:nvPr>
        </p:nvSpPr>
        <p:spPr>
          <a:xfrm>
            <a:off x="270496" y="226725"/>
            <a:ext cx="892908" cy="357070"/>
          </a:xfrm>
          <a:prstGeom prst="rect">
            <a:avLst/>
          </a:prstGeom>
        </p:spPr>
        <p:txBody>
          <a:bodyPr>
            <a:noAutofit/>
          </a:bodyPr>
          <a:lstStyle>
            <a:lvl1pPr marL="0" indent="0">
              <a:buNone/>
              <a:defRPr sz="2400"/>
            </a:lvl1pPr>
          </a:lstStyle>
          <a:p>
            <a:r>
              <a:rPr lang="en-US"/>
              <a:t>Try It</a:t>
            </a:r>
          </a:p>
        </p:txBody>
      </p:sp>
      <p:sp>
        <p:nvSpPr>
          <p:cNvPr id="15" name="Text Placeholder 8">
            <a:extLst>
              <a:ext uri="{FF2B5EF4-FFF2-40B4-BE49-F238E27FC236}">
                <a16:creationId xmlns:a16="http://schemas.microsoft.com/office/drawing/2014/main" id="{ED1BBA73-21E3-4A4B-A412-EEAFA5D56540}"/>
              </a:ext>
            </a:extLst>
          </p:cNvPr>
          <p:cNvSpPr>
            <a:spLocks noGrp="1"/>
          </p:cNvSpPr>
          <p:nvPr>
            <p:ph type="body" sz="quarter" idx="12" hasCustomPrompt="1"/>
          </p:nvPr>
        </p:nvSpPr>
        <p:spPr>
          <a:xfrm>
            <a:off x="1173030" y="60111"/>
            <a:ext cx="7600989" cy="699720"/>
          </a:xfrm>
          <a:prstGeom prst="rect">
            <a:avLst/>
          </a:prstGeom>
        </p:spPr>
        <p:txBody>
          <a:bodyPr anchor="ctr" anchorCtr="0">
            <a:norm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US"/>
              <a:t>&lt;Make sense of the problem&gt;</a:t>
            </a:r>
          </a:p>
        </p:txBody>
      </p:sp>
      <p:sp>
        <p:nvSpPr>
          <p:cNvPr id="11" name="Text Placeholder 2">
            <a:extLst>
              <a:ext uri="{FF2B5EF4-FFF2-40B4-BE49-F238E27FC236}">
                <a16:creationId xmlns:a16="http://schemas.microsoft.com/office/drawing/2014/main" id="{D025913B-FF33-0C49-A8CE-D4D316018988}"/>
              </a:ext>
            </a:extLst>
          </p:cNvPr>
          <p:cNvSpPr>
            <a:spLocks noGrp="1"/>
          </p:cNvSpPr>
          <p:nvPr>
            <p:ph type="body" sz="quarter" idx="10" hasCustomPrompt="1"/>
          </p:nvPr>
        </p:nvSpPr>
        <p:spPr>
          <a:xfrm>
            <a:off x="413148" y="1146175"/>
            <a:ext cx="5486400" cy="969264"/>
          </a:xfrm>
          <a:prstGeom prst="rect">
            <a:avLst/>
          </a:prstGeom>
        </p:spPr>
        <p:txBody>
          <a:bodyPr>
            <a:noAutofit/>
          </a:bodyPr>
          <a:lstStyle>
            <a:lvl1pPr marL="0" indent="0">
              <a:lnSpc>
                <a:spcPct val="100000"/>
              </a:lnSpc>
              <a:spcBef>
                <a:spcPts val="0"/>
              </a:spcBef>
              <a:buNone/>
              <a:defRPr sz="2000" b="1">
                <a:solidFill>
                  <a:srgbClr val="2B5688"/>
                </a:solidFill>
                <a:latin typeface="Arial" panose="020B0604020202020204" pitchFamily="34" charset="0"/>
                <a:cs typeface="Arial" panose="020B0604020202020204" pitchFamily="34" charset="0"/>
              </a:defRPr>
            </a:lvl1pPr>
          </a:lstStyle>
          <a:p>
            <a:pPr lvl="0"/>
            <a:r>
              <a:rPr lang="en-US"/>
              <a:t>&lt;replace text&gt;</a:t>
            </a:r>
          </a:p>
        </p:txBody>
      </p:sp>
      <p:sp>
        <p:nvSpPr>
          <p:cNvPr id="10" name="Content Placeholder 8">
            <a:extLst>
              <a:ext uri="{FF2B5EF4-FFF2-40B4-BE49-F238E27FC236}">
                <a16:creationId xmlns:a16="http://schemas.microsoft.com/office/drawing/2014/main" id="{8B9D43B1-A978-9C30-FEFF-65099F119B15}"/>
              </a:ext>
            </a:extLst>
          </p:cNvPr>
          <p:cNvSpPr>
            <a:spLocks noGrp="1"/>
          </p:cNvSpPr>
          <p:nvPr>
            <p:ph sz="quarter" idx="15" hasCustomPrompt="1"/>
          </p:nvPr>
        </p:nvSpPr>
        <p:spPr>
          <a:xfrm>
            <a:off x="413148" y="2501783"/>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&lt;math image&gt;</a:t>
            </a:r>
          </a:p>
        </p:txBody>
      </p:sp>
      <p:sp>
        <p:nvSpPr>
          <p:cNvPr id="3" name="Content Placeholder 2">
            <a:extLst>
              <a:ext uri="{FF2B5EF4-FFF2-40B4-BE49-F238E27FC236}">
                <a16:creationId xmlns:a16="http://schemas.microsoft.com/office/drawing/2014/main" id="{B9B0F92F-1C01-1346-8DF2-3F8FBC1F1B75}"/>
              </a:ext>
            </a:extLst>
          </p:cNvPr>
          <p:cNvSpPr>
            <a:spLocks noGrp="1"/>
          </p:cNvSpPr>
          <p:nvPr>
            <p:ph sz="quarter" idx="11" hasCustomPrompt="1"/>
          </p:nvPr>
        </p:nvSpPr>
        <p:spPr>
          <a:xfrm>
            <a:off x="5361709" y="5041900"/>
            <a:ext cx="3540992" cy="1261872"/>
          </a:xfrm>
          <a:prstGeom prst="rect">
            <a:avLst/>
          </a:prstGeom>
        </p:spPr>
        <p:txBody>
          <a:bodyPr lIns="91440" anchor="b" anchorCtr="0">
            <a:noAutofit/>
          </a:bodyPr>
          <a:lstStyle>
            <a:lvl1pPr marL="174625" indent="-174625">
              <a:spcBef>
                <a:spcPts val="0"/>
              </a:spcBef>
              <a:buSzPct val="75000"/>
              <a:buFont typeface="Arial" panose="020B0604020202020204" pitchFamily="34" charset="0"/>
              <a:buChar char="•"/>
              <a:tabLst/>
              <a:defRPr sz="1800">
                <a:latin typeface="Arial" panose="020B0604020202020204" pitchFamily="34" charset="0"/>
                <a:cs typeface="Arial" panose="020B0604020202020204" pitchFamily="34" charset="0"/>
              </a:defRPr>
            </a:lvl1pPr>
          </a:lstStyle>
          <a:p>
            <a:pPr lvl="0"/>
            <a:r>
              <a:rPr lang="en-US"/>
              <a:t>&lt;insert Three Reads questions 1 and 2&gt;</a:t>
            </a:r>
          </a:p>
        </p:txBody>
      </p:sp>
      <p:sp>
        <p:nvSpPr>
          <p:cNvPr id="7" name="Text Placeholder 3">
            <a:extLst>
              <a:ext uri="{FF2B5EF4-FFF2-40B4-BE49-F238E27FC236}">
                <a16:creationId xmlns:a16="http://schemas.microsoft.com/office/drawing/2014/main" id="{6EBE0DC4-D9AA-9E86-3511-128AAB9DC5C3}"/>
              </a:ext>
            </a:extLst>
          </p:cNvPr>
          <p:cNvSpPr>
            <a:spLocks noGrp="1"/>
          </p:cNvSpPr>
          <p:nvPr>
            <p:ph type="body" sz="quarter" idx="16"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39615285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ry It_Co-Craft Questions 1">
    <p:spTree>
      <p:nvGrpSpPr>
        <p:cNvPr id="1" name=""/>
        <p:cNvGrpSpPr/>
        <p:nvPr/>
      </p:nvGrpSpPr>
      <p:grpSpPr>
        <a:xfrm>
          <a:off x="0" y="0"/>
          <a:ext cx="0" cy="0"/>
          <a:chOff x="0" y="0"/>
          <a:chExt cx="0" cy="0"/>
        </a:xfrm>
      </p:grpSpPr>
      <p:sp>
        <p:nvSpPr>
          <p:cNvPr id="9" name="Picture Placeholder 6">
            <a:extLst>
              <a:ext uri="{FF2B5EF4-FFF2-40B4-BE49-F238E27FC236}">
                <a16:creationId xmlns:a16="http://schemas.microsoft.com/office/drawing/2014/main" id="{E6048A7D-33B9-354D-8B7A-2E3994C80E8D}"/>
              </a:ext>
            </a:extLst>
          </p:cNvPr>
          <p:cNvSpPr>
            <a:spLocks noGrp="1"/>
          </p:cNvSpPr>
          <p:nvPr>
            <p:ph type="pic" sz="quarter" idx="13" hasCustomPrompt="1"/>
          </p:nvPr>
        </p:nvSpPr>
        <p:spPr>
          <a:xfrm>
            <a:off x="270496" y="226725"/>
            <a:ext cx="892908" cy="357070"/>
          </a:xfrm>
          <a:prstGeom prst="rect">
            <a:avLst/>
          </a:prstGeom>
        </p:spPr>
        <p:txBody>
          <a:bodyPr>
            <a:noAutofit/>
          </a:bodyPr>
          <a:lstStyle>
            <a:lvl1pPr marL="0" indent="0">
              <a:buNone/>
              <a:defRPr sz="2400"/>
            </a:lvl1pPr>
          </a:lstStyle>
          <a:p>
            <a:r>
              <a:rPr lang="en-US"/>
              <a:t>Try It</a:t>
            </a:r>
          </a:p>
        </p:txBody>
      </p:sp>
      <p:sp>
        <p:nvSpPr>
          <p:cNvPr id="15" name="Text Placeholder 8">
            <a:extLst>
              <a:ext uri="{FF2B5EF4-FFF2-40B4-BE49-F238E27FC236}">
                <a16:creationId xmlns:a16="http://schemas.microsoft.com/office/drawing/2014/main" id="{ED1BBA73-21E3-4A4B-A412-EEAFA5D56540}"/>
              </a:ext>
            </a:extLst>
          </p:cNvPr>
          <p:cNvSpPr>
            <a:spLocks noGrp="1"/>
          </p:cNvSpPr>
          <p:nvPr>
            <p:ph type="body" sz="quarter" idx="12" hasCustomPrompt="1"/>
          </p:nvPr>
        </p:nvSpPr>
        <p:spPr>
          <a:xfrm>
            <a:off x="1173030" y="60111"/>
            <a:ext cx="7600989" cy="699720"/>
          </a:xfrm>
          <a:prstGeom prst="rect">
            <a:avLst/>
          </a:prstGeom>
        </p:spPr>
        <p:txBody>
          <a:bodyPr anchor="ctr" anchorCtr="0">
            <a:norm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US"/>
              <a:t>&lt;Make sense of the problem&gt;</a:t>
            </a:r>
          </a:p>
        </p:txBody>
      </p:sp>
      <p:sp>
        <p:nvSpPr>
          <p:cNvPr id="11" name="Text Placeholder 2">
            <a:extLst>
              <a:ext uri="{FF2B5EF4-FFF2-40B4-BE49-F238E27FC236}">
                <a16:creationId xmlns:a16="http://schemas.microsoft.com/office/drawing/2014/main" id="{D025913B-FF33-0C49-A8CE-D4D316018988}"/>
              </a:ext>
            </a:extLst>
          </p:cNvPr>
          <p:cNvSpPr>
            <a:spLocks noGrp="1"/>
          </p:cNvSpPr>
          <p:nvPr>
            <p:ph type="body" sz="quarter" idx="10" hasCustomPrompt="1"/>
          </p:nvPr>
        </p:nvSpPr>
        <p:spPr>
          <a:xfrm>
            <a:off x="413148" y="1146175"/>
            <a:ext cx="5486400" cy="969264"/>
          </a:xfrm>
          <a:prstGeom prst="rect">
            <a:avLst/>
          </a:prstGeom>
        </p:spPr>
        <p:txBody>
          <a:bodyPr>
            <a:noAutofit/>
          </a:bodyPr>
          <a:lstStyle>
            <a:lvl1pPr marL="0" indent="0">
              <a:lnSpc>
                <a:spcPct val="100000"/>
              </a:lnSpc>
              <a:spcBef>
                <a:spcPts val="0"/>
              </a:spcBef>
              <a:buNone/>
              <a:defRPr sz="2000" b="1">
                <a:solidFill>
                  <a:srgbClr val="2B5688"/>
                </a:solidFill>
                <a:latin typeface="Arial" panose="020B0604020202020204" pitchFamily="34" charset="0"/>
                <a:cs typeface="Arial" panose="020B0604020202020204" pitchFamily="34" charset="0"/>
              </a:defRPr>
            </a:lvl1pPr>
          </a:lstStyle>
          <a:p>
            <a:pPr lvl="0"/>
            <a:r>
              <a:rPr lang="en-US"/>
              <a:t>&lt;replace text&gt;</a:t>
            </a:r>
          </a:p>
        </p:txBody>
      </p:sp>
      <p:sp>
        <p:nvSpPr>
          <p:cNvPr id="10" name="Content Placeholder 8">
            <a:extLst>
              <a:ext uri="{FF2B5EF4-FFF2-40B4-BE49-F238E27FC236}">
                <a16:creationId xmlns:a16="http://schemas.microsoft.com/office/drawing/2014/main" id="{C39D4926-39AB-4CF4-61E8-ADCD39981F99}"/>
              </a:ext>
            </a:extLst>
          </p:cNvPr>
          <p:cNvSpPr>
            <a:spLocks noGrp="1"/>
          </p:cNvSpPr>
          <p:nvPr>
            <p:ph sz="quarter" idx="15" hasCustomPrompt="1"/>
          </p:nvPr>
        </p:nvSpPr>
        <p:spPr>
          <a:xfrm>
            <a:off x="413148" y="2501783"/>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3" name="Content Placeholder 2">
            <a:extLst>
              <a:ext uri="{FF2B5EF4-FFF2-40B4-BE49-F238E27FC236}">
                <a16:creationId xmlns:a16="http://schemas.microsoft.com/office/drawing/2014/main" id="{B9B0F92F-1C01-1346-8DF2-3F8FBC1F1B75}"/>
              </a:ext>
            </a:extLst>
          </p:cNvPr>
          <p:cNvSpPr>
            <a:spLocks noGrp="1"/>
          </p:cNvSpPr>
          <p:nvPr>
            <p:ph sz="quarter" idx="11" hasCustomPrompt="1"/>
          </p:nvPr>
        </p:nvSpPr>
        <p:spPr>
          <a:xfrm>
            <a:off x="5309755" y="5041900"/>
            <a:ext cx="3592946" cy="1261872"/>
          </a:xfrm>
          <a:prstGeom prst="rect">
            <a:avLst/>
          </a:prstGeom>
        </p:spPr>
        <p:txBody>
          <a:bodyPr lIns="91440" anchor="b" anchorCtr="0">
            <a:noAutofit/>
          </a:bodyPr>
          <a:lstStyle>
            <a:lvl1pPr marL="174625" indent="-174625">
              <a:spcBef>
                <a:spcPts val="0"/>
              </a:spcBef>
              <a:buSzPct val="75000"/>
              <a:buFont typeface="Arial" panose="020B0604020202020204" pitchFamily="34" charset="0"/>
              <a:buChar char="•"/>
              <a:tabLst/>
              <a:defRPr sz="1800">
                <a:latin typeface="Arial" panose="020B0604020202020204" pitchFamily="34" charset="0"/>
                <a:cs typeface="Arial" panose="020B0604020202020204" pitchFamily="34" charset="0"/>
              </a:defRPr>
            </a:lvl1pPr>
          </a:lstStyle>
          <a:p>
            <a:pPr lvl="0"/>
            <a:r>
              <a:rPr lang="en-US"/>
              <a:t>&lt;insert Co-Craft questions text&gt;</a:t>
            </a:r>
          </a:p>
        </p:txBody>
      </p:sp>
      <p:sp>
        <p:nvSpPr>
          <p:cNvPr id="7" name="Text Placeholder 3">
            <a:extLst>
              <a:ext uri="{FF2B5EF4-FFF2-40B4-BE49-F238E27FC236}">
                <a16:creationId xmlns:a16="http://schemas.microsoft.com/office/drawing/2014/main" id="{A42A5C64-3FAB-6B5D-7A54-B50EE56F4E2C}"/>
              </a:ext>
            </a:extLst>
          </p:cNvPr>
          <p:cNvSpPr>
            <a:spLocks noGrp="1"/>
          </p:cNvSpPr>
          <p:nvPr>
            <p:ph type="body" sz="quarter" idx="16"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36520068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ry It_Co-Craft Questions 2">
    <p:spTree>
      <p:nvGrpSpPr>
        <p:cNvPr id="1" name=""/>
        <p:cNvGrpSpPr/>
        <p:nvPr/>
      </p:nvGrpSpPr>
      <p:grpSpPr>
        <a:xfrm>
          <a:off x="0" y="0"/>
          <a:ext cx="0" cy="0"/>
          <a:chOff x="0" y="0"/>
          <a:chExt cx="0" cy="0"/>
        </a:xfrm>
      </p:grpSpPr>
      <p:sp>
        <p:nvSpPr>
          <p:cNvPr id="9" name="Picture Placeholder 6">
            <a:extLst>
              <a:ext uri="{FF2B5EF4-FFF2-40B4-BE49-F238E27FC236}">
                <a16:creationId xmlns:a16="http://schemas.microsoft.com/office/drawing/2014/main" id="{E6048A7D-33B9-354D-8B7A-2E3994C80E8D}"/>
              </a:ext>
            </a:extLst>
          </p:cNvPr>
          <p:cNvSpPr>
            <a:spLocks noGrp="1"/>
          </p:cNvSpPr>
          <p:nvPr>
            <p:ph type="pic" sz="quarter" idx="13" hasCustomPrompt="1"/>
          </p:nvPr>
        </p:nvSpPr>
        <p:spPr>
          <a:xfrm>
            <a:off x="270496" y="226725"/>
            <a:ext cx="892908" cy="357070"/>
          </a:xfrm>
          <a:prstGeom prst="rect">
            <a:avLst/>
          </a:prstGeom>
        </p:spPr>
        <p:txBody>
          <a:bodyPr>
            <a:noAutofit/>
          </a:bodyPr>
          <a:lstStyle>
            <a:lvl1pPr marL="0" indent="0">
              <a:buNone/>
              <a:defRPr sz="2400"/>
            </a:lvl1pPr>
          </a:lstStyle>
          <a:p>
            <a:r>
              <a:rPr lang="en-US"/>
              <a:t>Try It</a:t>
            </a:r>
          </a:p>
        </p:txBody>
      </p:sp>
      <p:sp>
        <p:nvSpPr>
          <p:cNvPr id="15" name="Text Placeholder 8">
            <a:extLst>
              <a:ext uri="{FF2B5EF4-FFF2-40B4-BE49-F238E27FC236}">
                <a16:creationId xmlns:a16="http://schemas.microsoft.com/office/drawing/2014/main" id="{ED1BBA73-21E3-4A4B-A412-EEAFA5D56540}"/>
              </a:ext>
            </a:extLst>
          </p:cNvPr>
          <p:cNvSpPr>
            <a:spLocks noGrp="1"/>
          </p:cNvSpPr>
          <p:nvPr>
            <p:ph type="body" sz="quarter" idx="12" hasCustomPrompt="1"/>
          </p:nvPr>
        </p:nvSpPr>
        <p:spPr>
          <a:xfrm>
            <a:off x="1173030" y="60111"/>
            <a:ext cx="7600989" cy="699720"/>
          </a:xfrm>
          <a:prstGeom prst="rect">
            <a:avLst/>
          </a:prstGeom>
        </p:spPr>
        <p:txBody>
          <a:bodyPr anchor="ctr" anchorCtr="0">
            <a:norm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US"/>
              <a:t>&lt;Make sense of the problem&gt;</a:t>
            </a:r>
          </a:p>
        </p:txBody>
      </p:sp>
      <p:sp>
        <p:nvSpPr>
          <p:cNvPr id="11" name="Text Placeholder 2">
            <a:extLst>
              <a:ext uri="{FF2B5EF4-FFF2-40B4-BE49-F238E27FC236}">
                <a16:creationId xmlns:a16="http://schemas.microsoft.com/office/drawing/2014/main" id="{D025913B-FF33-0C49-A8CE-D4D316018988}"/>
              </a:ext>
            </a:extLst>
          </p:cNvPr>
          <p:cNvSpPr>
            <a:spLocks noGrp="1"/>
          </p:cNvSpPr>
          <p:nvPr>
            <p:ph type="body" sz="quarter" idx="10" hasCustomPrompt="1"/>
          </p:nvPr>
        </p:nvSpPr>
        <p:spPr>
          <a:xfrm>
            <a:off x="413148" y="1146175"/>
            <a:ext cx="5486400" cy="969264"/>
          </a:xfrm>
          <a:prstGeom prst="rect">
            <a:avLst/>
          </a:prstGeom>
        </p:spPr>
        <p:txBody>
          <a:bodyPr>
            <a:noAutofit/>
          </a:bodyPr>
          <a:lstStyle>
            <a:lvl1pPr marL="0" indent="0">
              <a:lnSpc>
                <a:spcPct val="100000"/>
              </a:lnSpc>
              <a:spcBef>
                <a:spcPts val="0"/>
              </a:spcBef>
              <a:buNone/>
              <a:defRPr sz="2000" b="1">
                <a:solidFill>
                  <a:srgbClr val="2B5688"/>
                </a:solidFill>
                <a:latin typeface="Arial" panose="020B0604020202020204" pitchFamily="34" charset="0"/>
                <a:cs typeface="Arial" panose="020B0604020202020204" pitchFamily="34" charset="0"/>
              </a:defRPr>
            </a:lvl1pPr>
          </a:lstStyle>
          <a:p>
            <a:pPr lvl="0"/>
            <a:r>
              <a:rPr lang="en-US"/>
              <a:t>&lt;replace text&gt;</a:t>
            </a:r>
          </a:p>
        </p:txBody>
      </p:sp>
      <p:sp>
        <p:nvSpPr>
          <p:cNvPr id="10" name="Content Placeholder 8">
            <a:extLst>
              <a:ext uri="{FF2B5EF4-FFF2-40B4-BE49-F238E27FC236}">
                <a16:creationId xmlns:a16="http://schemas.microsoft.com/office/drawing/2014/main" id="{C39D4926-39AB-4CF4-61E8-ADCD39981F99}"/>
              </a:ext>
            </a:extLst>
          </p:cNvPr>
          <p:cNvSpPr>
            <a:spLocks noGrp="1"/>
          </p:cNvSpPr>
          <p:nvPr>
            <p:ph sz="quarter" idx="15" hasCustomPrompt="1"/>
          </p:nvPr>
        </p:nvSpPr>
        <p:spPr>
          <a:xfrm>
            <a:off x="413148" y="2501783"/>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3" name="Content Placeholder 2">
            <a:extLst>
              <a:ext uri="{FF2B5EF4-FFF2-40B4-BE49-F238E27FC236}">
                <a16:creationId xmlns:a16="http://schemas.microsoft.com/office/drawing/2014/main" id="{B9B0F92F-1C01-1346-8DF2-3F8FBC1F1B75}"/>
              </a:ext>
            </a:extLst>
          </p:cNvPr>
          <p:cNvSpPr>
            <a:spLocks noGrp="1"/>
          </p:cNvSpPr>
          <p:nvPr>
            <p:ph sz="quarter" idx="11" hasCustomPrompt="1"/>
          </p:nvPr>
        </p:nvSpPr>
        <p:spPr>
          <a:xfrm>
            <a:off x="6157731" y="5041900"/>
            <a:ext cx="2744969" cy="1261872"/>
          </a:xfrm>
          <a:prstGeom prst="rect">
            <a:avLst/>
          </a:prstGeom>
        </p:spPr>
        <p:txBody>
          <a:bodyPr lIns="91440" anchor="b" anchorCtr="0">
            <a:noAutofit/>
          </a:bodyPr>
          <a:lstStyle>
            <a:lvl1pPr marL="174625" indent="-174625">
              <a:spcBef>
                <a:spcPts val="0"/>
              </a:spcBef>
              <a:buSzPct val="75000"/>
              <a:buFont typeface="Arial" panose="020B0604020202020204" pitchFamily="34" charset="0"/>
              <a:buChar char="•"/>
              <a:tabLst/>
              <a:defRPr sz="1800">
                <a:latin typeface="Arial" panose="020B0604020202020204" pitchFamily="34" charset="0"/>
                <a:cs typeface="Arial" panose="020B0604020202020204" pitchFamily="34" charset="0"/>
              </a:defRPr>
            </a:lvl1pPr>
          </a:lstStyle>
          <a:p>
            <a:pPr lvl="0"/>
            <a:r>
              <a:rPr lang="en-US"/>
              <a:t>&lt;insert Co-Craft questions text&gt;</a:t>
            </a:r>
          </a:p>
        </p:txBody>
      </p:sp>
      <p:sp>
        <p:nvSpPr>
          <p:cNvPr id="7" name="Text Placeholder 3">
            <a:extLst>
              <a:ext uri="{FF2B5EF4-FFF2-40B4-BE49-F238E27FC236}">
                <a16:creationId xmlns:a16="http://schemas.microsoft.com/office/drawing/2014/main" id="{A42A5C64-3FAB-6B5D-7A54-B50EE56F4E2C}"/>
              </a:ext>
            </a:extLst>
          </p:cNvPr>
          <p:cNvSpPr>
            <a:spLocks noGrp="1"/>
          </p:cNvSpPr>
          <p:nvPr>
            <p:ph type="body" sz="quarter" idx="16"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19000341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ry It_Say It Another Way 1">
    <p:spTree>
      <p:nvGrpSpPr>
        <p:cNvPr id="1" name=""/>
        <p:cNvGrpSpPr/>
        <p:nvPr/>
      </p:nvGrpSpPr>
      <p:grpSpPr>
        <a:xfrm>
          <a:off x="0" y="0"/>
          <a:ext cx="0" cy="0"/>
          <a:chOff x="0" y="0"/>
          <a:chExt cx="0" cy="0"/>
        </a:xfrm>
      </p:grpSpPr>
      <p:sp>
        <p:nvSpPr>
          <p:cNvPr id="16" name="Picture Placeholder 6">
            <a:extLst>
              <a:ext uri="{FF2B5EF4-FFF2-40B4-BE49-F238E27FC236}">
                <a16:creationId xmlns:a16="http://schemas.microsoft.com/office/drawing/2014/main" id="{6A84F713-A8A5-4444-B4BF-228A0FF5BD08}"/>
              </a:ext>
            </a:extLst>
          </p:cNvPr>
          <p:cNvSpPr>
            <a:spLocks noGrp="1"/>
          </p:cNvSpPr>
          <p:nvPr>
            <p:ph type="pic" sz="quarter" idx="13" hasCustomPrompt="1"/>
          </p:nvPr>
        </p:nvSpPr>
        <p:spPr>
          <a:xfrm>
            <a:off x="270496" y="217099"/>
            <a:ext cx="892908" cy="357070"/>
          </a:xfrm>
          <a:prstGeom prst="rect">
            <a:avLst/>
          </a:prstGeom>
        </p:spPr>
        <p:txBody>
          <a:bodyPr>
            <a:noAutofit/>
          </a:bodyPr>
          <a:lstStyle>
            <a:lvl1pPr marL="0" indent="0">
              <a:buNone/>
              <a:defRPr sz="2400"/>
            </a:lvl1pPr>
          </a:lstStyle>
          <a:p>
            <a:r>
              <a:rPr lang="en-US"/>
              <a:t>Try It</a:t>
            </a:r>
          </a:p>
        </p:txBody>
      </p:sp>
      <p:sp>
        <p:nvSpPr>
          <p:cNvPr id="15" name="Text Placeholder 8">
            <a:extLst>
              <a:ext uri="{FF2B5EF4-FFF2-40B4-BE49-F238E27FC236}">
                <a16:creationId xmlns:a16="http://schemas.microsoft.com/office/drawing/2014/main" id="{ED1BBA73-21E3-4A4B-A412-EEAFA5D56540}"/>
              </a:ext>
            </a:extLst>
          </p:cNvPr>
          <p:cNvSpPr>
            <a:spLocks noGrp="1"/>
          </p:cNvSpPr>
          <p:nvPr>
            <p:ph type="body" sz="quarter" idx="12" hasCustomPrompt="1"/>
          </p:nvPr>
        </p:nvSpPr>
        <p:spPr>
          <a:xfrm>
            <a:off x="1173030" y="60111"/>
            <a:ext cx="7600989" cy="699720"/>
          </a:xfrm>
          <a:prstGeom prst="rect">
            <a:avLst/>
          </a:prstGeom>
        </p:spPr>
        <p:txBody>
          <a:bodyPr anchor="ctr" anchorCtr="0">
            <a:norm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US"/>
              <a:t>&lt;Make sense of the problem&gt;</a:t>
            </a:r>
          </a:p>
        </p:txBody>
      </p:sp>
      <p:sp>
        <p:nvSpPr>
          <p:cNvPr id="11" name="Text Placeholder 2">
            <a:extLst>
              <a:ext uri="{FF2B5EF4-FFF2-40B4-BE49-F238E27FC236}">
                <a16:creationId xmlns:a16="http://schemas.microsoft.com/office/drawing/2014/main" id="{D025913B-FF33-0C49-A8CE-D4D316018988}"/>
              </a:ext>
            </a:extLst>
          </p:cNvPr>
          <p:cNvSpPr>
            <a:spLocks noGrp="1"/>
          </p:cNvSpPr>
          <p:nvPr>
            <p:ph type="body" sz="quarter" idx="10" hasCustomPrompt="1"/>
          </p:nvPr>
        </p:nvSpPr>
        <p:spPr>
          <a:xfrm>
            <a:off x="413148" y="1146175"/>
            <a:ext cx="5486400" cy="969264"/>
          </a:xfrm>
          <a:prstGeom prst="rect">
            <a:avLst/>
          </a:prstGeom>
        </p:spPr>
        <p:txBody>
          <a:bodyPr>
            <a:noAutofit/>
          </a:bodyPr>
          <a:lstStyle>
            <a:lvl1pPr marL="0" indent="0">
              <a:lnSpc>
                <a:spcPct val="100000"/>
              </a:lnSpc>
              <a:spcBef>
                <a:spcPts val="0"/>
              </a:spcBef>
              <a:buNone/>
              <a:defRPr sz="2000" b="1">
                <a:solidFill>
                  <a:srgbClr val="2B5688"/>
                </a:solidFill>
                <a:latin typeface="Arial" panose="020B0604020202020204" pitchFamily="34" charset="0"/>
                <a:cs typeface="Arial" panose="020B0604020202020204" pitchFamily="34" charset="0"/>
              </a:defRPr>
            </a:lvl1pPr>
          </a:lstStyle>
          <a:p>
            <a:pPr lvl="0"/>
            <a:r>
              <a:rPr lang="en-US"/>
              <a:t>&lt;replace text&gt;</a:t>
            </a:r>
          </a:p>
        </p:txBody>
      </p:sp>
      <p:sp>
        <p:nvSpPr>
          <p:cNvPr id="9" name="Content Placeholder 8">
            <a:extLst>
              <a:ext uri="{FF2B5EF4-FFF2-40B4-BE49-F238E27FC236}">
                <a16:creationId xmlns:a16="http://schemas.microsoft.com/office/drawing/2014/main" id="{06DB00F4-D5DA-33E2-CB75-D2386703E5F1}"/>
              </a:ext>
            </a:extLst>
          </p:cNvPr>
          <p:cNvSpPr>
            <a:spLocks noGrp="1"/>
          </p:cNvSpPr>
          <p:nvPr>
            <p:ph sz="quarter" idx="15" hasCustomPrompt="1"/>
          </p:nvPr>
        </p:nvSpPr>
        <p:spPr>
          <a:xfrm>
            <a:off x="413148" y="2501783"/>
            <a:ext cx="5629064" cy="914400"/>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sz="2000">
                <a:latin typeface="Arial" panose="020B0604020202020204" pitchFamily="34" charset="0"/>
                <a:cs typeface="Arial" panose="020B0604020202020204" pitchFamily="34" charset="0"/>
              </a:defRPr>
            </a:lvl1pPr>
          </a:lstStyle>
          <a:p>
            <a:pPr lvl="0"/>
            <a:r>
              <a:rPr lang="en-US"/>
              <a:t>&lt;image or text&gt;</a:t>
            </a:r>
          </a:p>
        </p:txBody>
      </p:sp>
      <p:sp>
        <p:nvSpPr>
          <p:cNvPr id="3" name="Content Placeholder 2">
            <a:extLst>
              <a:ext uri="{FF2B5EF4-FFF2-40B4-BE49-F238E27FC236}">
                <a16:creationId xmlns:a16="http://schemas.microsoft.com/office/drawing/2014/main" id="{B9B0F92F-1C01-1346-8DF2-3F8FBC1F1B75}"/>
              </a:ext>
            </a:extLst>
          </p:cNvPr>
          <p:cNvSpPr>
            <a:spLocks noGrp="1"/>
          </p:cNvSpPr>
          <p:nvPr>
            <p:ph sz="quarter" idx="11" hasCustomPrompt="1"/>
          </p:nvPr>
        </p:nvSpPr>
        <p:spPr>
          <a:xfrm>
            <a:off x="5683827" y="5041900"/>
            <a:ext cx="3218874" cy="1261872"/>
          </a:xfrm>
          <a:prstGeom prst="rect">
            <a:avLst/>
          </a:prstGeom>
        </p:spPr>
        <p:txBody>
          <a:bodyPr lIns="91440" anchor="b" anchorCtr="0">
            <a:noAutofit/>
          </a:bodyPr>
          <a:lstStyle>
            <a:lvl1pPr marL="174625" indent="-174625">
              <a:spcBef>
                <a:spcPts val="0"/>
              </a:spcBef>
              <a:buSzPct val="75000"/>
              <a:buFont typeface="Arial" panose="020B0604020202020204" pitchFamily="34" charset="0"/>
              <a:buChar char="•"/>
              <a:tabLst/>
              <a:defRPr sz="1800">
                <a:latin typeface="Arial" panose="020B0604020202020204" pitchFamily="34" charset="0"/>
                <a:cs typeface="Arial" panose="020B0604020202020204" pitchFamily="34" charset="0"/>
              </a:defRPr>
            </a:lvl1pPr>
          </a:lstStyle>
          <a:p>
            <a:pPr lvl="0"/>
            <a:r>
              <a:rPr lang="en-US"/>
              <a:t>&lt;insert Say It Another Way question&gt;</a:t>
            </a:r>
          </a:p>
        </p:txBody>
      </p:sp>
      <p:sp>
        <p:nvSpPr>
          <p:cNvPr id="7" name="Text Placeholder 3">
            <a:extLst>
              <a:ext uri="{FF2B5EF4-FFF2-40B4-BE49-F238E27FC236}">
                <a16:creationId xmlns:a16="http://schemas.microsoft.com/office/drawing/2014/main" id="{67FA4D6A-7D0C-5F77-03AF-1B5EE1CDA3B5}"/>
              </a:ext>
            </a:extLst>
          </p:cNvPr>
          <p:cNvSpPr>
            <a:spLocks noGrp="1"/>
          </p:cNvSpPr>
          <p:nvPr>
            <p:ph type="body" sz="quarter" idx="16"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25902946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ry It_Say It Another Way 2">
    <p:spTree>
      <p:nvGrpSpPr>
        <p:cNvPr id="1" name=""/>
        <p:cNvGrpSpPr/>
        <p:nvPr/>
      </p:nvGrpSpPr>
      <p:grpSpPr>
        <a:xfrm>
          <a:off x="0" y="0"/>
          <a:ext cx="0" cy="0"/>
          <a:chOff x="0" y="0"/>
          <a:chExt cx="0" cy="0"/>
        </a:xfrm>
      </p:grpSpPr>
      <p:sp>
        <p:nvSpPr>
          <p:cNvPr id="16" name="Picture Placeholder 6">
            <a:extLst>
              <a:ext uri="{FF2B5EF4-FFF2-40B4-BE49-F238E27FC236}">
                <a16:creationId xmlns:a16="http://schemas.microsoft.com/office/drawing/2014/main" id="{6A84F713-A8A5-4444-B4BF-228A0FF5BD08}"/>
              </a:ext>
            </a:extLst>
          </p:cNvPr>
          <p:cNvSpPr>
            <a:spLocks noGrp="1"/>
          </p:cNvSpPr>
          <p:nvPr>
            <p:ph type="pic" sz="quarter" idx="13" hasCustomPrompt="1"/>
          </p:nvPr>
        </p:nvSpPr>
        <p:spPr>
          <a:xfrm>
            <a:off x="270496" y="217099"/>
            <a:ext cx="892908" cy="357070"/>
          </a:xfrm>
          <a:prstGeom prst="rect">
            <a:avLst/>
          </a:prstGeom>
        </p:spPr>
        <p:txBody>
          <a:bodyPr>
            <a:noAutofit/>
          </a:bodyPr>
          <a:lstStyle>
            <a:lvl1pPr marL="0" indent="0">
              <a:buNone/>
              <a:defRPr sz="2400"/>
            </a:lvl1pPr>
          </a:lstStyle>
          <a:p>
            <a:r>
              <a:rPr lang="en-US"/>
              <a:t>Try It</a:t>
            </a:r>
          </a:p>
        </p:txBody>
      </p:sp>
      <p:sp>
        <p:nvSpPr>
          <p:cNvPr id="15" name="Text Placeholder 8">
            <a:extLst>
              <a:ext uri="{FF2B5EF4-FFF2-40B4-BE49-F238E27FC236}">
                <a16:creationId xmlns:a16="http://schemas.microsoft.com/office/drawing/2014/main" id="{ED1BBA73-21E3-4A4B-A412-EEAFA5D56540}"/>
              </a:ext>
            </a:extLst>
          </p:cNvPr>
          <p:cNvSpPr>
            <a:spLocks noGrp="1"/>
          </p:cNvSpPr>
          <p:nvPr>
            <p:ph type="body" sz="quarter" idx="12" hasCustomPrompt="1"/>
          </p:nvPr>
        </p:nvSpPr>
        <p:spPr>
          <a:xfrm>
            <a:off x="1173030" y="60111"/>
            <a:ext cx="7600989" cy="699720"/>
          </a:xfrm>
          <a:prstGeom prst="rect">
            <a:avLst/>
          </a:prstGeom>
        </p:spPr>
        <p:txBody>
          <a:bodyPr anchor="ctr" anchorCtr="0">
            <a:norm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US"/>
              <a:t>&lt;Make sense of the problem&gt;</a:t>
            </a:r>
          </a:p>
        </p:txBody>
      </p:sp>
      <p:sp>
        <p:nvSpPr>
          <p:cNvPr id="11" name="Text Placeholder 2">
            <a:extLst>
              <a:ext uri="{FF2B5EF4-FFF2-40B4-BE49-F238E27FC236}">
                <a16:creationId xmlns:a16="http://schemas.microsoft.com/office/drawing/2014/main" id="{D025913B-FF33-0C49-A8CE-D4D316018988}"/>
              </a:ext>
            </a:extLst>
          </p:cNvPr>
          <p:cNvSpPr>
            <a:spLocks noGrp="1"/>
          </p:cNvSpPr>
          <p:nvPr>
            <p:ph type="body" sz="quarter" idx="10" hasCustomPrompt="1"/>
          </p:nvPr>
        </p:nvSpPr>
        <p:spPr>
          <a:xfrm>
            <a:off x="413148" y="1146175"/>
            <a:ext cx="5486400" cy="969264"/>
          </a:xfrm>
          <a:prstGeom prst="rect">
            <a:avLst/>
          </a:prstGeom>
        </p:spPr>
        <p:txBody>
          <a:bodyPr>
            <a:noAutofit/>
          </a:bodyPr>
          <a:lstStyle>
            <a:lvl1pPr marL="0" indent="0">
              <a:lnSpc>
                <a:spcPct val="100000"/>
              </a:lnSpc>
              <a:spcBef>
                <a:spcPts val="0"/>
              </a:spcBef>
              <a:buNone/>
              <a:defRPr sz="2000" b="1">
                <a:solidFill>
                  <a:srgbClr val="2B5688"/>
                </a:solidFill>
                <a:latin typeface="Arial" panose="020B0604020202020204" pitchFamily="34" charset="0"/>
                <a:cs typeface="Arial" panose="020B0604020202020204" pitchFamily="34" charset="0"/>
              </a:defRPr>
            </a:lvl1pPr>
          </a:lstStyle>
          <a:p>
            <a:pPr lvl="0"/>
            <a:r>
              <a:rPr lang="en-US"/>
              <a:t>&lt;replace text&gt;</a:t>
            </a:r>
          </a:p>
        </p:txBody>
      </p:sp>
      <p:sp>
        <p:nvSpPr>
          <p:cNvPr id="9" name="Content Placeholder 8">
            <a:extLst>
              <a:ext uri="{FF2B5EF4-FFF2-40B4-BE49-F238E27FC236}">
                <a16:creationId xmlns:a16="http://schemas.microsoft.com/office/drawing/2014/main" id="{06DB00F4-D5DA-33E2-CB75-D2386703E5F1}"/>
              </a:ext>
            </a:extLst>
          </p:cNvPr>
          <p:cNvSpPr>
            <a:spLocks noGrp="1"/>
          </p:cNvSpPr>
          <p:nvPr>
            <p:ph sz="quarter" idx="15" hasCustomPrompt="1"/>
          </p:nvPr>
        </p:nvSpPr>
        <p:spPr>
          <a:xfrm>
            <a:off x="413148" y="2501783"/>
            <a:ext cx="5629064" cy="914400"/>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sz="2000">
                <a:latin typeface="Arial" panose="020B0604020202020204" pitchFamily="34" charset="0"/>
                <a:cs typeface="Arial" panose="020B0604020202020204" pitchFamily="34" charset="0"/>
              </a:defRPr>
            </a:lvl1pPr>
          </a:lstStyle>
          <a:p>
            <a:pPr lvl="0"/>
            <a:r>
              <a:rPr lang="en-US"/>
              <a:t>&lt;image or text&gt;</a:t>
            </a:r>
          </a:p>
        </p:txBody>
      </p:sp>
      <p:sp>
        <p:nvSpPr>
          <p:cNvPr id="3" name="Content Placeholder 2">
            <a:extLst>
              <a:ext uri="{FF2B5EF4-FFF2-40B4-BE49-F238E27FC236}">
                <a16:creationId xmlns:a16="http://schemas.microsoft.com/office/drawing/2014/main" id="{B9B0F92F-1C01-1346-8DF2-3F8FBC1F1B75}"/>
              </a:ext>
            </a:extLst>
          </p:cNvPr>
          <p:cNvSpPr>
            <a:spLocks noGrp="1"/>
          </p:cNvSpPr>
          <p:nvPr>
            <p:ph sz="quarter" idx="11" hasCustomPrompt="1"/>
          </p:nvPr>
        </p:nvSpPr>
        <p:spPr>
          <a:xfrm>
            <a:off x="6157731" y="5041900"/>
            <a:ext cx="2744969" cy="1261872"/>
          </a:xfrm>
          <a:prstGeom prst="rect">
            <a:avLst/>
          </a:prstGeom>
        </p:spPr>
        <p:txBody>
          <a:bodyPr lIns="91440" anchor="b" anchorCtr="0">
            <a:noAutofit/>
          </a:bodyPr>
          <a:lstStyle>
            <a:lvl1pPr marL="174625" indent="-174625">
              <a:spcBef>
                <a:spcPts val="0"/>
              </a:spcBef>
              <a:buSzPct val="75000"/>
              <a:buFont typeface="Arial" panose="020B0604020202020204" pitchFamily="34" charset="0"/>
              <a:buChar char="•"/>
              <a:tabLst/>
              <a:defRPr sz="1800">
                <a:latin typeface="Arial" panose="020B0604020202020204" pitchFamily="34" charset="0"/>
                <a:cs typeface="Arial" panose="020B0604020202020204" pitchFamily="34" charset="0"/>
              </a:defRPr>
            </a:lvl1pPr>
          </a:lstStyle>
          <a:p>
            <a:pPr lvl="0"/>
            <a:r>
              <a:rPr lang="en-US"/>
              <a:t>&lt;insert Say It Another Way question&gt;</a:t>
            </a:r>
          </a:p>
        </p:txBody>
      </p:sp>
      <p:sp>
        <p:nvSpPr>
          <p:cNvPr id="7" name="Text Placeholder 3">
            <a:extLst>
              <a:ext uri="{FF2B5EF4-FFF2-40B4-BE49-F238E27FC236}">
                <a16:creationId xmlns:a16="http://schemas.microsoft.com/office/drawing/2014/main" id="{67FA4D6A-7D0C-5F77-03AF-1B5EE1CDA3B5}"/>
              </a:ext>
            </a:extLst>
          </p:cNvPr>
          <p:cNvSpPr>
            <a:spLocks noGrp="1"/>
          </p:cNvSpPr>
          <p:nvPr>
            <p:ph type="body" sz="quarter" idx="16"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148637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rt Slide">
    <p:spTree>
      <p:nvGrpSpPr>
        <p:cNvPr id="1" name=""/>
        <p:cNvGrpSpPr/>
        <p:nvPr/>
      </p:nvGrpSpPr>
      <p:grpSpPr>
        <a:xfrm>
          <a:off x="0" y="0"/>
          <a:ext cx="0" cy="0"/>
          <a:chOff x="0" y="0"/>
          <a:chExt cx="0" cy="0"/>
        </a:xfrm>
      </p:grpSpPr>
      <p:sp>
        <p:nvSpPr>
          <p:cNvPr id="5" name="Text Placeholder 8">
            <a:extLst>
              <a:ext uri="{FF2B5EF4-FFF2-40B4-BE49-F238E27FC236}">
                <a16:creationId xmlns:a16="http://schemas.microsoft.com/office/drawing/2014/main" id="{42CBBBD8-381A-FD46-97D3-BC2C0022670D}"/>
              </a:ext>
            </a:extLst>
          </p:cNvPr>
          <p:cNvSpPr>
            <a:spLocks noGrp="1"/>
          </p:cNvSpPr>
          <p:nvPr>
            <p:ph type="body" sz="quarter" idx="12" hasCustomPrompt="1"/>
          </p:nvPr>
        </p:nvSpPr>
        <p:spPr>
          <a:xfrm>
            <a:off x="319088" y="87358"/>
            <a:ext cx="7600989" cy="699720"/>
          </a:xfrm>
          <a:prstGeom prst="rect">
            <a:avLst/>
          </a:prstGeom>
        </p:spPr>
        <p:txBody>
          <a:bodyPr anchor="ctr" anchorCtr="0"/>
          <a:lstStyle>
            <a:lvl1pPr marL="0" indent="0">
              <a:buNone/>
              <a:defRPr sz="3200" b="1">
                <a:solidFill>
                  <a:schemeClr val="bg1"/>
                </a:solidFill>
                <a:latin typeface="Arial" panose="020B0604020202020204" pitchFamily="34" charset="0"/>
                <a:cs typeface="Arial" panose="020B0604020202020204" pitchFamily="34" charset="0"/>
              </a:defRPr>
            </a:lvl1pPr>
          </a:lstStyle>
          <a:p>
            <a:pPr lvl="0"/>
            <a:r>
              <a:rPr lang="en-US"/>
              <a:t>&lt;Start&gt;</a:t>
            </a:r>
          </a:p>
        </p:txBody>
      </p:sp>
      <p:sp>
        <p:nvSpPr>
          <p:cNvPr id="9" name="Text Placeholder 8">
            <a:extLst>
              <a:ext uri="{FF2B5EF4-FFF2-40B4-BE49-F238E27FC236}">
                <a16:creationId xmlns:a16="http://schemas.microsoft.com/office/drawing/2014/main" id="{9394E5E6-8E34-AD4C-A88F-97ED2980C8CE}"/>
              </a:ext>
            </a:extLst>
          </p:cNvPr>
          <p:cNvSpPr>
            <a:spLocks noGrp="1"/>
          </p:cNvSpPr>
          <p:nvPr>
            <p:ph type="body" sz="quarter" idx="11" hasCustomPrompt="1"/>
          </p:nvPr>
        </p:nvSpPr>
        <p:spPr>
          <a:xfrm>
            <a:off x="319088" y="1365250"/>
            <a:ext cx="7600989" cy="541338"/>
          </a:xfrm>
          <a:prstGeom prst="rect">
            <a:avLst/>
          </a:prstGeom>
        </p:spPr>
        <p:txBody>
          <a:bodyPr/>
          <a:lstStyle>
            <a:lvl1pPr marL="0" indent="0">
              <a:buNone/>
              <a:defRPr sz="3600" b="1">
                <a:latin typeface="Arial" panose="020B0604020202020204" pitchFamily="34" charset="0"/>
                <a:cs typeface="Arial" panose="020B0604020202020204" pitchFamily="34" charset="0"/>
              </a:defRPr>
            </a:lvl1pPr>
          </a:lstStyle>
          <a:p>
            <a:pPr lvl="0"/>
            <a:r>
              <a:rPr lang="en-US"/>
              <a:t>Start Question?</a:t>
            </a:r>
          </a:p>
        </p:txBody>
      </p:sp>
      <p:sp>
        <p:nvSpPr>
          <p:cNvPr id="6" name="Text Placeholder 5">
            <a:extLst>
              <a:ext uri="{FF2B5EF4-FFF2-40B4-BE49-F238E27FC236}">
                <a16:creationId xmlns:a16="http://schemas.microsoft.com/office/drawing/2014/main" id="{5FEF3EC3-AF0F-5E41-9FE8-F23F2D46809A}"/>
              </a:ext>
            </a:extLst>
          </p:cNvPr>
          <p:cNvSpPr>
            <a:spLocks noGrp="1"/>
          </p:cNvSpPr>
          <p:nvPr>
            <p:ph type="body" sz="quarter" idx="10" hasCustomPrompt="1"/>
          </p:nvPr>
        </p:nvSpPr>
        <p:spPr>
          <a:xfrm>
            <a:off x="319519" y="2150772"/>
            <a:ext cx="7600988" cy="4020658"/>
          </a:xfrm>
          <a:prstGeom prst="rect">
            <a:avLst/>
          </a:prstGeom>
        </p:spPr>
        <p:txBody>
          <a:bodyPr/>
          <a:lstStyle>
            <a:lvl1pPr marL="0" indent="0">
              <a:buNone/>
              <a:defRPr sz="28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So text will be this size.</a:t>
            </a:r>
          </a:p>
        </p:txBody>
      </p:sp>
    </p:spTree>
    <p:extLst>
      <p:ext uri="{BB962C8B-B14F-4D97-AF65-F5344CB8AC3E}">
        <p14:creationId xmlns:p14="http://schemas.microsoft.com/office/powerpoint/2010/main" val="7423667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ry It_Blank">
    <p:spTree>
      <p:nvGrpSpPr>
        <p:cNvPr id="1" name=""/>
        <p:cNvGrpSpPr/>
        <p:nvPr/>
      </p:nvGrpSpPr>
      <p:grpSpPr>
        <a:xfrm>
          <a:off x="0" y="0"/>
          <a:ext cx="0" cy="0"/>
          <a:chOff x="0" y="0"/>
          <a:chExt cx="0" cy="0"/>
        </a:xfrm>
      </p:grpSpPr>
      <p:sp>
        <p:nvSpPr>
          <p:cNvPr id="16" name="Picture Placeholder 6">
            <a:extLst>
              <a:ext uri="{FF2B5EF4-FFF2-40B4-BE49-F238E27FC236}">
                <a16:creationId xmlns:a16="http://schemas.microsoft.com/office/drawing/2014/main" id="{6A84F713-A8A5-4444-B4BF-228A0FF5BD08}"/>
              </a:ext>
            </a:extLst>
          </p:cNvPr>
          <p:cNvSpPr>
            <a:spLocks noGrp="1"/>
          </p:cNvSpPr>
          <p:nvPr>
            <p:ph type="pic" sz="quarter" idx="13" hasCustomPrompt="1"/>
          </p:nvPr>
        </p:nvSpPr>
        <p:spPr>
          <a:xfrm>
            <a:off x="270496" y="217099"/>
            <a:ext cx="892908" cy="357070"/>
          </a:xfrm>
          <a:prstGeom prst="rect">
            <a:avLst/>
          </a:prstGeom>
        </p:spPr>
        <p:txBody>
          <a:bodyPr>
            <a:noAutofit/>
          </a:bodyPr>
          <a:lstStyle>
            <a:lvl1pPr marL="0" indent="0">
              <a:buNone/>
              <a:defRPr sz="2400"/>
            </a:lvl1pPr>
          </a:lstStyle>
          <a:p>
            <a:r>
              <a:rPr lang="en-US"/>
              <a:t>Try It</a:t>
            </a:r>
          </a:p>
        </p:txBody>
      </p:sp>
      <p:sp>
        <p:nvSpPr>
          <p:cNvPr id="15" name="Text Placeholder 8">
            <a:extLst>
              <a:ext uri="{FF2B5EF4-FFF2-40B4-BE49-F238E27FC236}">
                <a16:creationId xmlns:a16="http://schemas.microsoft.com/office/drawing/2014/main" id="{ED1BBA73-21E3-4A4B-A412-EEAFA5D56540}"/>
              </a:ext>
            </a:extLst>
          </p:cNvPr>
          <p:cNvSpPr>
            <a:spLocks noGrp="1"/>
          </p:cNvSpPr>
          <p:nvPr>
            <p:ph type="body" sz="quarter" idx="12" hasCustomPrompt="1"/>
          </p:nvPr>
        </p:nvSpPr>
        <p:spPr>
          <a:xfrm>
            <a:off x="1173030" y="60111"/>
            <a:ext cx="7600989" cy="699720"/>
          </a:xfrm>
          <a:prstGeom prst="rect">
            <a:avLst/>
          </a:prstGeom>
        </p:spPr>
        <p:txBody>
          <a:bodyPr anchor="ctr" anchorCtr="0">
            <a:norm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US"/>
              <a:t>&lt;Make sense of the problem&gt;</a:t>
            </a:r>
          </a:p>
        </p:txBody>
      </p:sp>
      <p:sp>
        <p:nvSpPr>
          <p:cNvPr id="11" name="Text Placeholder 2">
            <a:extLst>
              <a:ext uri="{FF2B5EF4-FFF2-40B4-BE49-F238E27FC236}">
                <a16:creationId xmlns:a16="http://schemas.microsoft.com/office/drawing/2014/main" id="{D025913B-FF33-0C49-A8CE-D4D316018988}"/>
              </a:ext>
            </a:extLst>
          </p:cNvPr>
          <p:cNvSpPr>
            <a:spLocks noGrp="1"/>
          </p:cNvSpPr>
          <p:nvPr>
            <p:ph type="body" sz="quarter" idx="10" hasCustomPrompt="1"/>
          </p:nvPr>
        </p:nvSpPr>
        <p:spPr>
          <a:xfrm>
            <a:off x="413148" y="1146175"/>
            <a:ext cx="5486400" cy="969264"/>
          </a:xfrm>
          <a:prstGeom prst="rect">
            <a:avLst/>
          </a:prstGeom>
        </p:spPr>
        <p:txBody>
          <a:bodyPr>
            <a:noAutofit/>
          </a:bodyPr>
          <a:lstStyle>
            <a:lvl1pPr marL="0" indent="0">
              <a:lnSpc>
                <a:spcPct val="100000"/>
              </a:lnSpc>
              <a:spcBef>
                <a:spcPts val="0"/>
              </a:spcBef>
              <a:buNone/>
              <a:defRPr sz="2000" b="1">
                <a:solidFill>
                  <a:srgbClr val="2B5688"/>
                </a:solidFill>
                <a:latin typeface="Arial" panose="020B0604020202020204" pitchFamily="34" charset="0"/>
                <a:cs typeface="Arial" panose="020B0604020202020204" pitchFamily="34" charset="0"/>
              </a:defRPr>
            </a:lvl1pPr>
          </a:lstStyle>
          <a:p>
            <a:pPr lvl="0"/>
            <a:r>
              <a:rPr lang="en-US"/>
              <a:t>&lt;replace text&gt;</a:t>
            </a:r>
          </a:p>
        </p:txBody>
      </p:sp>
      <p:sp>
        <p:nvSpPr>
          <p:cNvPr id="9" name="Content Placeholder 8">
            <a:extLst>
              <a:ext uri="{FF2B5EF4-FFF2-40B4-BE49-F238E27FC236}">
                <a16:creationId xmlns:a16="http://schemas.microsoft.com/office/drawing/2014/main" id="{F009E5E4-4C51-AC67-C347-1AB4FE826F1F}"/>
              </a:ext>
            </a:extLst>
          </p:cNvPr>
          <p:cNvSpPr>
            <a:spLocks noGrp="1"/>
          </p:cNvSpPr>
          <p:nvPr>
            <p:ph sz="quarter" idx="15" hasCustomPrompt="1"/>
          </p:nvPr>
        </p:nvSpPr>
        <p:spPr>
          <a:xfrm>
            <a:off x="413148" y="2501783"/>
            <a:ext cx="5486400" cy="914400"/>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pPr lvl="0"/>
            <a:r>
              <a:rPr lang="en-US"/>
              <a:t>&lt;math image&gt;</a:t>
            </a:r>
          </a:p>
        </p:txBody>
      </p:sp>
      <p:sp>
        <p:nvSpPr>
          <p:cNvPr id="6" name="Text Placeholder 3">
            <a:extLst>
              <a:ext uri="{FF2B5EF4-FFF2-40B4-BE49-F238E27FC236}">
                <a16:creationId xmlns:a16="http://schemas.microsoft.com/office/drawing/2014/main" id="{1C2C0540-9F99-3C1D-5408-4E4A695DC669}"/>
              </a:ext>
            </a:extLst>
          </p:cNvPr>
          <p:cNvSpPr>
            <a:spLocks noGrp="1"/>
          </p:cNvSpPr>
          <p:nvPr>
            <p:ph type="body" sz="quarter" idx="16"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34813407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ry It_Toolkit">
    <p:spTree>
      <p:nvGrpSpPr>
        <p:cNvPr id="1" name=""/>
        <p:cNvGrpSpPr/>
        <p:nvPr/>
      </p:nvGrpSpPr>
      <p:grpSpPr>
        <a:xfrm>
          <a:off x="0" y="0"/>
          <a:ext cx="0" cy="0"/>
          <a:chOff x="0" y="0"/>
          <a:chExt cx="0" cy="0"/>
        </a:xfrm>
      </p:grpSpPr>
      <p:sp>
        <p:nvSpPr>
          <p:cNvPr id="16" name="Picture Placeholder 6">
            <a:extLst>
              <a:ext uri="{FF2B5EF4-FFF2-40B4-BE49-F238E27FC236}">
                <a16:creationId xmlns:a16="http://schemas.microsoft.com/office/drawing/2014/main" id="{6A84F713-A8A5-4444-B4BF-228A0FF5BD08}"/>
              </a:ext>
            </a:extLst>
          </p:cNvPr>
          <p:cNvSpPr>
            <a:spLocks noGrp="1"/>
          </p:cNvSpPr>
          <p:nvPr>
            <p:ph type="pic" sz="quarter" idx="13" hasCustomPrompt="1"/>
          </p:nvPr>
        </p:nvSpPr>
        <p:spPr>
          <a:xfrm>
            <a:off x="270496" y="217099"/>
            <a:ext cx="892908" cy="357070"/>
          </a:xfrm>
          <a:prstGeom prst="rect">
            <a:avLst/>
          </a:prstGeom>
        </p:spPr>
        <p:txBody>
          <a:bodyPr>
            <a:noAutofit/>
          </a:bodyPr>
          <a:lstStyle>
            <a:lvl1pPr marL="0" indent="0">
              <a:buNone/>
              <a:defRPr sz="2400"/>
            </a:lvl1pPr>
          </a:lstStyle>
          <a:p>
            <a:r>
              <a:rPr lang="en-US"/>
              <a:t>Try It</a:t>
            </a:r>
          </a:p>
        </p:txBody>
      </p:sp>
      <p:sp>
        <p:nvSpPr>
          <p:cNvPr id="15" name="Text Placeholder 8">
            <a:extLst>
              <a:ext uri="{FF2B5EF4-FFF2-40B4-BE49-F238E27FC236}">
                <a16:creationId xmlns:a16="http://schemas.microsoft.com/office/drawing/2014/main" id="{ED1BBA73-21E3-4A4B-A412-EEAFA5D56540}"/>
              </a:ext>
            </a:extLst>
          </p:cNvPr>
          <p:cNvSpPr>
            <a:spLocks noGrp="1"/>
          </p:cNvSpPr>
          <p:nvPr>
            <p:ph type="body" sz="quarter" idx="12" hasCustomPrompt="1"/>
          </p:nvPr>
        </p:nvSpPr>
        <p:spPr>
          <a:xfrm>
            <a:off x="1173030" y="60111"/>
            <a:ext cx="7600989" cy="699720"/>
          </a:xfrm>
          <a:prstGeom prst="rect">
            <a:avLst/>
          </a:prstGeom>
        </p:spPr>
        <p:txBody>
          <a:bodyPr anchor="ctr" anchorCtr="0">
            <a:norm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US"/>
              <a:t>&lt;Solve and support your thinking&gt;</a:t>
            </a:r>
          </a:p>
        </p:txBody>
      </p:sp>
      <p:sp>
        <p:nvSpPr>
          <p:cNvPr id="11" name="Text Placeholder 2">
            <a:extLst>
              <a:ext uri="{FF2B5EF4-FFF2-40B4-BE49-F238E27FC236}">
                <a16:creationId xmlns:a16="http://schemas.microsoft.com/office/drawing/2014/main" id="{D025913B-FF33-0C49-A8CE-D4D316018988}"/>
              </a:ext>
            </a:extLst>
          </p:cNvPr>
          <p:cNvSpPr>
            <a:spLocks noGrp="1"/>
          </p:cNvSpPr>
          <p:nvPr>
            <p:ph type="body" sz="quarter" idx="10" hasCustomPrompt="1"/>
          </p:nvPr>
        </p:nvSpPr>
        <p:spPr>
          <a:xfrm>
            <a:off x="413148" y="1146175"/>
            <a:ext cx="5486400" cy="969264"/>
          </a:xfrm>
          <a:prstGeom prst="rect">
            <a:avLst/>
          </a:prstGeom>
        </p:spPr>
        <p:txBody>
          <a:bodyPr>
            <a:noAutofit/>
          </a:bodyPr>
          <a:lstStyle>
            <a:lvl1pPr marL="0" indent="0">
              <a:lnSpc>
                <a:spcPct val="100000"/>
              </a:lnSpc>
              <a:spcBef>
                <a:spcPts val="0"/>
              </a:spcBef>
              <a:buNone/>
              <a:defRPr sz="2000" b="1">
                <a:solidFill>
                  <a:srgbClr val="2B5688"/>
                </a:solidFill>
                <a:latin typeface="Arial" panose="020B0604020202020204" pitchFamily="34" charset="0"/>
                <a:cs typeface="Arial" panose="020B0604020202020204" pitchFamily="34" charset="0"/>
              </a:defRPr>
            </a:lvl1pPr>
          </a:lstStyle>
          <a:p>
            <a:pPr lvl="0"/>
            <a:r>
              <a:rPr lang="en-US"/>
              <a:t>&lt;replace text&gt;</a:t>
            </a:r>
          </a:p>
        </p:txBody>
      </p:sp>
      <p:sp>
        <p:nvSpPr>
          <p:cNvPr id="10" name="Content Placeholder 8">
            <a:extLst>
              <a:ext uri="{FF2B5EF4-FFF2-40B4-BE49-F238E27FC236}">
                <a16:creationId xmlns:a16="http://schemas.microsoft.com/office/drawing/2014/main" id="{8A13260D-BD35-EC7A-06FA-D83ACC578ED2}"/>
              </a:ext>
            </a:extLst>
          </p:cNvPr>
          <p:cNvSpPr>
            <a:spLocks noGrp="1"/>
          </p:cNvSpPr>
          <p:nvPr>
            <p:ph sz="quarter" idx="15" hasCustomPrompt="1"/>
          </p:nvPr>
        </p:nvSpPr>
        <p:spPr>
          <a:xfrm>
            <a:off x="413148" y="2501783"/>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&lt;math image&gt;</a:t>
            </a:r>
          </a:p>
        </p:txBody>
      </p:sp>
      <p:sp>
        <p:nvSpPr>
          <p:cNvPr id="12" name="Content Placeholder 2">
            <a:extLst>
              <a:ext uri="{FF2B5EF4-FFF2-40B4-BE49-F238E27FC236}">
                <a16:creationId xmlns:a16="http://schemas.microsoft.com/office/drawing/2014/main" id="{BB68E794-7A53-9844-8FF6-E5C9AA400E52}"/>
              </a:ext>
            </a:extLst>
          </p:cNvPr>
          <p:cNvSpPr>
            <a:spLocks noGrp="1"/>
          </p:cNvSpPr>
          <p:nvPr>
            <p:ph sz="quarter" idx="14" hasCustomPrompt="1"/>
          </p:nvPr>
        </p:nvSpPr>
        <p:spPr>
          <a:xfrm>
            <a:off x="753220" y="5160008"/>
            <a:ext cx="5486400" cy="1261872"/>
          </a:xfrm>
          <a:prstGeom prst="rect">
            <a:avLst/>
          </a:prstGeom>
        </p:spPr>
        <p:txBody>
          <a:bodyPr lIns="91440" anchor="b" anchorCtr="0">
            <a:noAutofit/>
          </a:bodyPr>
          <a:lstStyle>
            <a:lvl1pPr marL="0" indent="0">
              <a:spcBef>
                <a:spcPts val="0"/>
              </a:spcBef>
              <a:buSzPct val="75000"/>
              <a:buFont typeface="Arial" panose="020B0604020202020204" pitchFamily="34" charset="0"/>
              <a:buNone/>
              <a:tabLst/>
              <a:defRPr sz="1800" b="0">
                <a:latin typeface="Arial" panose="020B0604020202020204" pitchFamily="34" charset="0"/>
                <a:cs typeface="Arial" panose="020B0604020202020204" pitchFamily="34" charset="0"/>
              </a:defRPr>
            </a:lvl1pPr>
          </a:lstStyle>
          <a:p>
            <a:pPr lvl="0"/>
            <a:r>
              <a:rPr lang="en-US"/>
              <a:t>&lt;insert Math Toolkit header, then list toolkit items&gt;</a:t>
            </a:r>
          </a:p>
        </p:txBody>
      </p:sp>
      <p:pic>
        <p:nvPicPr>
          <p:cNvPr id="2" name="Picture 1">
            <a:extLst>
              <a:ext uri="{FF2B5EF4-FFF2-40B4-BE49-F238E27FC236}">
                <a16:creationId xmlns:a16="http://schemas.microsoft.com/office/drawing/2014/main" id="{638FEEC4-0E90-8344-90FF-0A619FC635C9}"/>
              </a:ext>
              <a:ext uri="{C183D7F6-B498-43B3-948B-1728B52AA6E4}">
                <adec:decorative xmlns:adec="http://schemas.microsoft.com/office/drawing/2017/decorative" val="1"/>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41564" y="5866278"/>
            <a:ext cx="707736" cy="571500"/>
          </a:xfrm>
          <a:prstGeom prst="rect">
            <a:avLst/>
          </a:prstGeom>
        </p:spPr>
      </p:pic>
      <p:sp>
        <p:nvSpPr>
          <p:cNvPr id="8" name="Text Placeholder 3">
            <a:extLst>
              <a:ext uri="{FF2B5EF4-FFF2-40B4-BE49-F238E27FC236}">
                <a16:creationId xmlns:a16="http://schemas.microsoft.com/office/drawing/2014/main" id="{DE0F8829-4493-6C9A-9194-34A9E57424F7}"/>
              </a:ext>
            </a:extLst>
          </p:cNvPr>
          <p:cNvSpPr>
            <a:spLocks noGrp="1"/>
          </p:cNvSpPr>
          <p:nvPr>
            <p:ph type="body" sz="quarter" idx="16"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38869831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Discuss It Share your thinking with a partner">
    <p:spTree>
      <p:nvGrpSpPr>
        <p:cNvPr id="1" name=""/>
        <p:cNvGrpSpPr/>
        <p:nvPr/>
      </p:nvGrpSpPr>
      <p:grpSpPr>
        <a:xfrm>
          <a:off x="0" y="0"/>
          <a:ext cx="0" cy="0"/>
          <a:chOff x="0" y="0"/>
          <a:chExt cx="0" cy="0"/>
        </a:xfrm>
      </p:grpSpPr>
      <p:sp>
        <p:nvSpPr>
          <p:cNvPr id="9" name="Picture Placeholder 6">
            <a:extLst>
              <a:ext uri="{FF2B5EF4-FFF2-40B4-BE49-F238E27FC236}">
                <a16:creationId xmlns:a16="http://schemas.microsoft.com/office/drawing/2014/main" id="{A4E6D461-C103-A547-8EF8-F8318B0A65CF}"/>
              </a:ext>
            </a:extLst>
          </p:cNvPr>
          <p:cNvSpPr>
            <a:spLocks noGrp="1"/>
          </p:cNvSpPr>
          <p:nvPr>
            <p:ph type="pic" sz="quarter" idx="13" hasCustomPrompt="1"/>
          </p:nvPr>
        </p:nvSpPr>
        <p:spPr>
          <a:xfrm>
            <a:off x="270496" y="202660"/>
            <a:ext cx="1393186" cy="357070"/>
          </a:xfrm>
          <a:prstGeom prst="rect">
            <a:avLst/>
          </a:prstGeom>
        </p:spPr>
        <p:txBody>
          <a:bodyPr>
            <a:noAutofit/>
          </a:bodyPr>
          <a:lstStyle>
            <a:lvl1pPr marL="0" indent="0">
              <a:buNone/>
              <a:defRPr sz="2400"/>
            </a:lvl1pPr>
          </a:lstStyle>
          <a:p>
            <a:r>
              <a:rPr lang="en-US"/>
              <a:t>Discuss It</a:t>
            </a:r>
          </a:p>
        </p:txBody>
      </p:sp>
      <p:sp>
        <p:nvSpPr>
          <p:cNvPr id="14" name="Text Placeholder 8">
            <a:extLst>
              <a:ext uri="{FF2B5EF4-FFF2-40B4-BE49-F238E27FC236}">
                <a16:creationId xmlns:a16="http://schemas.microsoft.com/office/drawing/2014/main" id="{7165AAA3-1090-B947-9588-780D8F454B26}"/>
              </a:ext>
            </a:extLst>
          </p:cNvPr>
          <p:cNvSpPr>
            <a:spLocks noGrp="1"/>
          </p:cNvSpPr>
          <p:nvPr>
            <p:ph type="body" sz="quarter" idx="12" hasCustomPrompt="1"/>
          </p:nvPr>
        </p:nvSpPr>
        <p:spPr>
          <a:xfrm>
            <a:off x="1678121" y="44056"/>
            <a:ext cx="5670238" cy="699720"/>
          </a:xfrm>
          <a:prstGeom prst="rect">
            <a:avLst/>
          </a:prstGeom>
        </p:spPr>
        <p:txBody>
          <a:bodyPr anchor="ctr" anchorCtr="0">
            <a:norm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US"/>
              <a:t>&lt;Share your thinking with a partner&gt;</a:t>
            </a:r>
          </a:p>
        </p:txBody>
      </p:sp>
      <p:sp>
        <p:nvSpPr>
          <p:cNvPr id="10" name="Text Placeholder 3">
            <a:extLst>
              <a:ext uri="{FF2B5EF4-FFF2-40B4-BE49-F238E27FC236}">
                <a16:creationId xmlns:a16="http://schemas.microsoft.com/office/drawing/2014/main" id="{44BDE623-C060-E048-BA97-FA5A1EE430F0}"/>
              </a:ext>
            </a:extLst>
          </p:cNvPr>
          <p:cNvSpPr>
            <a:spLocks noGrp="1"/>
          </p:cNvSpPr>
          <p:nvPr>
            <p:ph type="body" sz="quarter" idx="10" hasCustomPrompt="1"/>
          </p:nvPr>
        </p:nvSpPr>
        <p:spPr>
          <a:xfrm>
            <a:off x="2030390" y="3248749"/>
            <a:ext cx="4965700" cy="612934"/>
          </a:xfrm>
          <a:prstGeom prst="roundRect">
            <a:avLst/>
          </a:prstGeom>
          <a:noFill/>
          <a:ln w="34925">
            <a:solidFill>
              <a:srgbClr val="E67325"/>
            </a:solidFill>
          </a:ln>
        </p:spPr>
        <p:txBody>
          <a:bodyPr wrap="square" lIns="365760" tIns="91440" rIns="365760" bIns="91440" anchor="ctr" anchorCtr="0">
            <a:spAutoFit/>
          </a:bodyPr>
          <a:lstStyle>
            <a:lvl1pPr marL="0" indent="0">
              <a:lnSpc>
                <a:spcPct val="100000"/>
              </a:lnSpc>
              <a:buNone/>
              <a:defRPr sz="2400" b="1" i="0">
                <a:solidFill>
                  <a:schemeClr val="tx1"/>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&lt;Click to add text&gt;</a:t>
            </a:r>
          </a:p>
        </p:txBody>
      </p:sp>
      <p:sp>
        <p:nvSpPr>
          <p:cNvPr id="5" name="Text Placeholder 3">
            <a:extLst>
              <a:ext uri="{FF2B5EF4-FFF2-40B4-BE49-F238E27FC236}">
                <a16:creationId xmlns:a16="http://schemas.microsoft.com/office/drawing/2014/main" id="{C49F3E26-A935-3EB7-4A2A-12DE8C0F6583}"/>
              </a:ext>
            </a:extLst>
          </p:cNvPr>
          <p:cNvSpPr>
            <a:spLocks noGrp="1"/>
          </p:cNvSpPr>
          <p:nvPr>
            <p:ph type="body" sz="quarter" idx="16"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22545058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Discuss It_Compare Class Strategies">
    <p:spTree>
      <p:nvGrpSpPr>
        <p:cNvPr id="1" name=""/>
        <p:cNvGrpSpPr/>
        <p:nvPr/>
      </p:nvGrpSpPr>
      <p:grpSpPr>
        <a:xfrm>
          <a:off x="0" y="0"/>
          <a:ext cx="0" cy="0"/>
          <a:chOff x="0" y="0"/>
          <a:chExt cx="0" cy="0"/>
        </a:xfrm>
      </p:grpSpPr>
      <p:sp>
        <p:nvSpPr>
          <p:cNvPr id="9" name="Picture Placeholder 6">
            <a:extLst>
              <a:ext uri="{FF2B5EF4-FFF2-40B4-BE49-F238E27FC236}">
                <a16:creationId xmlns:a16="http://schemas.microsoft.com/office/drawing/2014/main" id="{A4E6D461-C103-A547-8EF8-F8318B0A65CF}"/>
              </a:ext>
            </a:extLst>
          </p:cNvPr>
          <p:cNvSpPr>
            <a:spLocks noGrp="1"/>
          </p:cNvSpPr>
          <p:nvPr>
            <p:ph type="pic" sz="quarter" idx="13" hasCustomPrompt="1"/>
          </p:nvPr>
        </p:nvSpPr>
        <p:spPr>
          <a:xfrm>
            <a:off x="270496" y="202660"/>
            <a:ext cx="1393186" cy="357070"/>
          </a:xfrm>
          <a:prstGeom prst="rect">
            <a:avLst/>
          </a:prstGeom>
        </p:spPr>
        <p:txBody>
          <a:bodyPr>
            <a:noAutofit/>
          </a:bodyPr>
          <a:lstStyle>
            <a:lvl1pPr marL="0" indent="0">
              <a:buNone/>
              <a:defRPr sz="2400"/>
            </a:lvl1pPr>
          </a:lstStyle>
          <a:p>
            <a:r>
              <a:rPr lang="en-US"/>
              <a:t>Discuss It</a:t>
            </a:r>
          </a:p>
        </p:txBody>
      </p:sp>
      <p:sp>
        <p:nvSpPr>
          <p:cNvPr id="14" name="Text Placeholder 8">
            <a:extLst>
              <a:ext uri="{FF2B5EF4-FFF2-40B4-BE49-F238E27FC236}">
                <a16:creationId xmlns:a16="http://schemas.microsoft.com/office/drawing/2014/main" id="{7165AAA3-1090-B947-9588-780D8F454B26}"/>
              </a:ext>
            </a:extLst>
          </p:cNvPr>
          <p:cNvSpPr>
            <a:spLocks noGrp="1"/>
          </p:cNvSpPr>
          <p:nvPr>
            <p:ph type="body" sz="quarter" idx="12" hasCustomPrompt="1"/>
          </p:nvPr>
        </p:nvSpPr>
        <p:spPr>
          <a:xfrm>
            <a:off x="1678121" y="44056"/>
            <a:ext cx="5670238" cy="699720"/>
          </a:xfrm>
          <a:prstGeom prst="rect">
            <a:avLst/>
          </a:prstGeom>
        </p:spPr>
        <p:txBody>
          <a:bodyPr anchor="ctr" anchorCtr="0">
            <a:norm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US"/>
              <a:t>&lt;Compare class strategies&gt;</a:t>
            </a:r>
          </a:p>
        </p:txBody>
      </p:sp>
      <p:sp>
        <p:nvSpPr>
          <p:cNvPr id="11" name="Text Placeholder 2">
            <a:extLst>
              <a:ext uri="{FF2B5EF4-FFF2-40B4-BE49-F238E27FC236}">
                <a16:creationId xmlns:a16="http://schemas.microsoft.com/office/drawing/2014/main" id="{CC93B085-09D4-C14D-A494-C83D51DA9F9B}"/>
              </a:ext>
            </a:extLst>
          </p:cNvPr>
          <p:cNvSpPr>
            <a:spLocks noGrp="1"/>
          </p:cNvSpPr>
          <p:nvPr>
            <p:ph type="body" sz="quarter" idx="10" hasCustomPrompt="1"/>
          </p:nvPr>
        </p:nvSpPr>
        <p:spPr>
          <a:xfrm>
            <a:off x="413148" y="1146175"/>
            <a:ext cx="5486400" cy="969264"/>
          </a:xfrm>
          <a:prstGeom prst="rect">
            <a:avLst/>
          </a:prstGeom>
        </p:spPr>
        <p:txBody>
          <a:bodyPr>
            <a:noAutofit/>
          </a:bodyPr>
          <a:lstStyle>
            <a:lvl1pPr marL="0" indent="0">
              <a:lnSpc>
                <a:spcPct val="100000"/>
              </a:lnSpc>
              <a:spcBef>
                <a:spcPts val="0"/>
              </a:spcBef>
              <a:buNone/>
              <a:defRPr sz="2000" b="1">
                <a:solidFill>
                  <a:srgbClr val="2B5688"/>
                </a:solidFill>
                <a:latin typeface="Arial" panose="020B0604020202020204" pitchFamily="34" charset="0"/>
                <a:cs typeface="Arial" panose="020B0604020202020204" pitchFamily="34" charset="0"/>
              </a:defRPr>
            </a:lvl1pPr>
          </a:lstStyle>
          <a:p>
            <a:pPr lvl="0"/>
            <a:r>
              <a:rPr lang="en-US"/>
              <a:t>&lt;replace text&gt;</a:t>
            </a:r>
          </a:p>
        </p:txBody>
      </p:sp>
      <p:sp>
        <p:nvSpPr>
          <p:cNvPr id="10" name="Content Placeholder 8">
            <a:extLst>
              <a:ext uri="{FF2B5EF4-FFF2-40B4-BE49-F238E27FC236}">
                <a16:creationId xmlns:a16="http://schemas.microsoft.com/office/drawing/2014/main" id="{33E57DDB-82D6-2C68-E061-6147AC361A89}"/>
              </a:ext>
            </a:extLst>
          </p:cNvPr>
          <p:cNvSpPr>
            <a:spLocks noGrp="1"/>
          </p:cNvSpPr>
          <p:nvPr>
            <p:ph sz="quarter" idx="15" hasCustomPrompt="1"/>
          </p:nvPr>
        </p:nvSpPr>
        <p:spPr>
          <a:xfrm>
            <a:off x="413148" y="2501783"/>
            <a:ext cx="5629064"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&lt;math image&gt;</a:t>
            </a:r>
          </a:p>
        </p:txBody>
      </p:sp>
      <p:sp>
        <p:nvSpPr>
          <p:cNvPr id="6" name="Text Placeholder 3">
            <a:extLst>
              <a:ext uri="{FF2B5EF4-FFF2-40B4-BE49-F238E27FC236}">
                <a16:creationId xmlns:a16="http://schemas.microsoft.com/office/drawing/2014/main" id="{E9256039-44D0-0CC3-2C71-9386406CD5F3}"/>
              </a:ext>
            </a:extLst>
          </p:cNvPr>
          <p:cNvSpPr>
            <a:spLocks noGrp="1"/>
          </p:cNvSpPr>
          <p:nvPr>
            <p:ph type="body" sz="quarter" idx="16"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229508411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Model It">
    <p:spTree>
      <p:nvGrpSpPr>
        <p:cNvPr id="1" name=""/>
        <p:cNvGrpSpPr/>
        <p:nvPr/>
      </p:nvGrpSpPr>
      <p:grpSpPr>
        <a:xfrm>
          <a:off x="0" y="0"/>
          <a:ext cx="0" cy="0"/>
          <a:chOff x="0" y="0"/>
          <a:chExt cx="0" cy="0"/>
        </a:xfrm>
      </p:grpSpPr>
      <p:sp>
        <p:nvSpPr>
          <p:cNvPr id="23" name="Picture Placeholder 6">
            <a:extLst>
              <a:ext uri="{FF2B5EF4-FFF2-40B4-BE49-F238E27FC236}">
                <a16:creationId xmlns:a16="http://schemas.microsoft.com/office/drawing/2014/main" id="{03DB1E9A-CD88-6843-839E-FEC4007200CC}"/>
              </a:ext>
            </a:extLst>
          </p:cNvPr>
          <p:cNvSpPr>
            <a:spLocks noGrp="1"/>
          </p:cNvSpPr>
          <p:nvPr>
            <p:ph type="pic" sz="quarter" idx="14" hasCustomPrompt="1"/>
          </p:nvPr>
        </p:nvSpPr>
        <p:spPr>
          <a:xfrm>
            <a:off x="507980" y="193033"/>
            <a:ext cx="1155701" cy="382001"/>
          </a:xfrm>
          <a:prstGeom prst="rect">
            <a:avLst/>
          </a:prstGeom>
        </p:spPr>
        <p:txBody>
          <a:bodyPr>
            <a:noAutofit/>
          </a:bodyPr>
          <a:lstStyle>
            <a:lvl1pPr marL="0" indent="0">
              <a:buNone/>
              <a:defRPr sz="2400"/>
            </a:lvl1pPr>
          </a:lstStyle>
          <a:p>
            <a:r>
              <a:rPr lang="en-US"/>
              <a:t>Model It</a:t>
            </a:r>
          </a:p>
        </p:txBody>
      </p:sp>
      <p:sp>
        <p:nvSpPr>
          <p:cNvPr id="15" name="Text Placeholder 8">
            <a:extLst>
              <a:ext uri="{FF2B5EF4-FFF2-40B4-BE49-F238E27FC236}">
                <a16:creationId xmlns:a16="http://schemas.microsoft.com/office/drawing/2014/main" id="{9D27A6B8-6EA0-514E-9D1E-E985BF84C5EE}"/>
              </a:ext>
            </a:extLst>
          </p:cNvPr>
          <p:cNvSpPr>
            <a:spLocks noGrp="1"/>
          </p:cNvSpPr>
          <p:nvPr>
            <p:ph type="body" sz="quarter" idx="13" hasCustomPrompt="1"/>
          </p:nvPr>
        </p:nvSpPr>
        <p:spPr>
          <a:xfrm>
            <a:off x="1667441" y="35542"/>
            <a:ext cx="6221557" cy="699720"/>
          </a:xfrm>
          <a:prstGeom prst="rect">
            <a:avLst/>
          </a:prstGeom>
        </p:spPr>
        <p:txBody>
          <a:bodyPr anchor="ctr" anchorCtr="0">
            <a:norm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US"/>
              <a:t>&lt;Compare strategies&gt;</a:t>
            </a:r>
          </a:p>
        </p:txBody>
      </p:sp>
      <p:sp>
        <p:nvSpPr>
          <p:cNvPr id="4" name="Content Placeholder 3">
            <a:extLst>
              <a:ext uri="{FF2B5EF4-FFF2-40B4-BE49-F238E27FC236}">
                <a16:creationId xmlns:a16="http://schemas.microsoft.com/office/drawing/2014/main" id="{92224E4D-501F-0643-95C2-467CB547A5F7}"/>
              </a:ext>
            </a:extLst>
          </p:cNvPr>
          <p:cNvSpPr>
            <a:spLocks noGrp="1"/>
          </p:cNvSpPr>
          <p:nvPr>
            <p:ph sz="quarter" idx="10" hasCustomPrompt="1"/>
          </p:nvPr>
        </p:nvSpPr>
        <p:spPr>
          <a:xfrm>
            <a:off x="665497" y="942857"/>
            <a:ext cx="5486400" cy="1637784"/>
          </a:xfrm>
          <a:prstGeom prst="rect">
            <a:avLst/>
          </a:prstGeo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9" name="Content Placeholder 8">
            <a:extLst>
              <a:ext uri="{FF2B5EF4-FFF2-40B4-BE49-F238E27FC236}">
                <a16:creationId xmlns:a16="http://schemas.microsoft.com/office/drawing/2014/main" id="{DA8A25F1-1D5B-E1F7-AE00-F38461052586}"/>
              </a:ext>
            </a:extLst>
          </p:cNvPr>
          <p:cNvSpPr>
            <a:spLocks noGrp="1"/>
          </p:cNvSpPr>
          <p:nvPr>
            <p:ph sz="quarter" idx="15" hasCustomPrompt="1"/>
          </p:nvPr>
        </p:nvSpPr>
        <p:spPr>
          <a:xfrm>
            <a:off x="665497" y="2693820"/>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10" name="Content Placeholder 8">
            <a:extLst>
              <a:ext uri="{FF2B5EF4-FFF2-40B4-BE49-F238E27FC236}">
                <a16:creationId xmlns:a16="http://schemas.microsoft.com/office/drawing/2014/main" id="{00E6B41B-3886-791D-AEE3-6004BF57AA90}"/>
              </a:ext>
            </a:extLst>
          </p:cNvPr>
          <p:cNvSpPr>
            <a:spLocks noGrp="1"/>
          </p:cNvSpPr>
          <p:nvPr>
            <p:ph sz="quarter" idx="16" hasCustomPrompt="1"/>
          </p:nvPr>
        </p:nvSpPr>
        <p:spPr>
          <a:xfrm>
            <a:off x="665497" y="3721399"/>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7" name="Content Placeholder 8">
            <a:extLst>
              <a:ext uri="{FF2B5EF4-FFF2-40B4-BE49-F238E27FC236}">
                <a16:creationId xmlns:a16="http://schemas.microsoft.com/office/drawing/2014/main" id="{8AD27142-0791-1211-25F3-39E24757AB30}"/>
              </a:ext>
            </a:extLst>
          </p:cNvPr>
          <p:cNvSpPr>
            <a:spLocks noGrp="1"/>
          </p:cNvSpPr>
          <p:nvPr>
            <p:ph sz="quarter" idx="17" hasCustomPrompt="1"/>
          </p:nvPr>
        </p:nvSpPr>
        <p:spPr>
          <a:xfrm>
            <a:off x="665497" y="4762551"/>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11" name="Content Placeholder 8">
            <a:extLst>
              <a:ext uri="{FF2B5EF4-FFF2-40B4-BE49-F238E27FC236}">
                <a16:creationId xmlns:a16="http://schemas.microsoft.com/office/drawing/2014/main" id="{4A33FDDD-B686-B05D-C3F9-7D1F33A2B959}"/>
              </a:ext>
            </a:extLst>
          </p:cNvPr>
          <p:cNvSpPr>
            <a:spLocks noGrp="1"/>
          </p:cNvSpPr>
          <p:nvPr>
            <p:ph sz="quarter" idx="18" hasCustomPrompt="1"/>
          </p:nvPr>
        </p:nvSpPr>
        <p:spPr>
          <a:xfrm>
            <a:off x="665497" y="5803703"/>
            <a:ext cx="5486400" cy="67812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12" name="Text Placeholder 3">
            <a:extLst>
              <a:ext uri="{FF2B5EF4-FFF2-40B4-BE49-F238E27FC236}">
                <a16:creationId xmlns:a16="http://schemas.microsoft.com/office/drawing/2014/main" id="{DA7094B2-274F-599D-8BFF-EED4E7469081}"/>
              </a:ext>
            </a:extLst>
          </p:cNvPr>
          <p:cNvSpPr>
            <a:spLocks noGrp="1"/>
          </p:cNvSpPr>
          <p:nvPr>
            <p:ph type="body" sz="quarter" idx="19"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39007678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icture It">
    <p:spTree>
      <p:nvGrpSpPr>
        <p:cNvPr id="1" name=""/>
        <p:cNvGrpSpPr/>
        <p:nvPr/>
      </p:nvGrpSpPr>
      <p:grpSpPr>
        <a:xfrm>
          <a:off x="0" y="0"/>
          <a:ext cx="0" cy="0"/>
          <a:chOff x="0" y="0"/>
          <a:chExt cx="0" cy="0"/>
        </a:xfrm>
      </p:grpSpPr>
      <p:sp>
        <p:nvSpPr>
          <p:cNvPr id="23" name="Picture Placeholder 6">
            <a:extLst>
              <a:ext uri="{FF2B5EF4-FFF2-40B4-BE49-F238E27FC236}">
                <a16:creationId xmlns:a16="http://schemas.microsoft.com/office/drawing/2014/main" id="{03DB1E9A-CD88-6843-839E-FEC4007200CC}"/>
              </a:ext>
            </a:extLst>
          </p:cNvPr>
          <p:cNvSpPr>
            <a:spLocks noGrp="1"/>
          </p:cNvSpPr>
          <p:nvPr>
            <p:ph type="pic" sz="quarter" idx="14" hasCustomPrompt="1"/>
          </p:nvPr>
        </p:nvSpPr>
        <p:spPr>
          <a:xfrm>
            <a:off x="469882" y="193034"/>
            <a:ext cx="1193800" cy="374904"/>
          </a:xfrm>
          <a:prstGeom prst="rect">
            <a:avLst/>
          </a:prstGeom>
          <a:noFill/>
          <a:ln>
            <a:noFill/>
          </a:ln>
        </p:spPr>
        <p:style>
          <a:lnRef idx="2">
            <a:schemeClr val="accent2"/>
          </a:lnRef>
          <a:fillRef idx="1">
            <a:schemeClr val="lt1"/>
          </a:fillRef>
          <a:effectRef idx="0">
            <a:schemeClr val="accent2"/>
          </a:effectRef>
          <a:fontRef idx="minor">
            <a:schemeClr val="dk1"/>
          </a:fontRef>
        </p:style>
        <p:txBody>
          <a:bodyPr>
            <a:noAutofit/>
          </a:bodyPr>
          <a:lstStyle>
            <a:lvl1pPr marL="0" indent="0">
              <a:buNone/>
              <a:defRPr sz="2400"/>
            </a:lvl1pPr>
          </a:lstStyle>
          <a:p>
            <a:r>
              <a:rPr lang="en-US"/>
              <a:t>Picture It</a:t>
            </a:r>
          </a:p>
        </p:txBody>
      </p:sp>
      <p:sp>
        <p:nvSpPr>
          <p:cNvPr id="15" name="Text Placeholder 8">
            <a:extLst>
              <a:ext uri="{FF2B5EF4-FFF2-40B4-BE49-F238E27FC236}">
                <a16:creationId xmlns:a16="http://schemas.microsoft.com/office/drawing/2014/main" id="{9D27A6B8-6EA0-514E-9D1E-E985BF84C5EE}"/>
              </a:ext>
            </a:extLst>
          </p:cNvPr>
          <p:cNvSpPr>
            <a:spLocks noGrp="1"/>
          </p:cNvSpPr>
          <p:nvPr>
            <p:ph type="body" sz="quarter" idx="13" hasCustomPrompt="1"/>
          </p:nvPr>
        </p:nvSpPr>
        <p:spPr>
          <a:xfrm>
            <a:off x="1667441" y="35542"/>
            <a:ext cx="6221557" cy="699720"/>
          </a:xfrm>
          <a:prstGeom prst="rect">
            <a:avLst/>
          </a:prstGeom>
        </p:spPr>
        <p:txBody>
          <a:bodyPr anchor="ctr" anchorCtr="0">
            <a:norm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US"/>
              <a:t>&lt;Compare strategies&gt;</a:t>
            </a:r>
          </a:p>
        </p:txBody>
      </p:sp>
      <p:sp>
        <p:nvSpPr>
          <p:cNvPr id="9" name="Content Placeholder 3">
            <a:extLst>
              <a:ext uri="{FF2B5EF4-FFF2-40B4-BE49-F238E27FC236}">
                <a16:creationId xmlns:a16="http://schemas.microsoft.com/office/drawing/2014/main" id="{1FC909FE-031F-5F03-510C-9FC44E638342}"/>
              </a:ext>
            </a:extLst>
          </p:cNvPr>
          <p:cNvSpPr>
            <a:spLocks noGrp="1"/>
          </p:cNvSpPr>
          <p:nvPr>
            <p:ph sz="quarter" idx="10" hasCustomPrompt="1"/>
          </p:nvPr>
        </p:nvSpPr>
        <p:spPr>
          <a:xfrm>
            <a:off x="665497" y="942857"/>
            <a:ext cx="5486400" cy="1637784"/>
          </a:xfrm>
          <a:prstGeom prst="rect">
            <a:avLst/>
          </a:prstGeo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10" name="Content Placeholder 8">
            <a:extLst>
              <a:ext uri="{FF2B5EF4-FFF2-40B4-BE49-F238E27FC236}">
                <a16:creationId xmlns:a16="http://schemas.microsoft.com/office/drawing/2014/main" id="{86A83A0D-1C23-99AC-9EF6-BEA168622572}"/>
              </a:ext>
            </a:extLst>
          </p:cNvPr>
          <p:cNvSpPr>
            <a:spLocks noGrp="1"/>
          </p:cNvSpPr>
          <p:nvPr>
            <p:ph sz="quarter" idx="15" hasCustomPrompt="1"/>
          </p:nvPr>
        </p:nvSpPr>
        <p:spPr>
          <a:xfrm>
            <a:off x="665497" y="2749528"/>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11" name="Content Placeholder 8">
            <a:extLst>
              <a:ext uri="{FF2B5EF4-FFF2-40B4-BE49-F238E27FC236}">
                <a16:creationId xmlns:a16="http://schemas.microsoft.com/office/drawing/2014/main" id="{7C197434-11B1-7D60-3A6F-EEFABD219F4B}"/>
              </a:ext>
            </a:extLst>
          </p:cNvPr>
          <p:cNvSpPr>
            <a:spLocks noGrp="1"/>
          </p:cNvSpPr>
          <p:nvPr>
            <p:ph sz="quarter" idx="16" hasCustomPrompt="1"/>
          </p:nvPr>
        </p:nvSpPr>
        <p:spPr>
          <a:xfrm>
            <a:off x="665497" y="3832815"/>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7" name="Content Placeholder 8">
            <a:extLst>
              <a:ext uri="{FF2B5EF4-FFF2-40B4-BE49-F238E27FC236}">
                <a16:creationId xmlns:a16="http://schemas.microsoft.com/office/drawing/2014/main" id="{32F8B874-E322-7A02-276F-488D4AF8696D}"/>
              </a:ext>
            </a:extLst>
          </p:cNvPr>
          <p:cNvSpPr>
            <a:spLocks noGrp="1"/>
          </p:cNvSpPr>
          <p:nvPr>
            <p:ph sz="quarter" idx="17" hasCustomPrompt="1"/>
          </p:nvPr>
        </p:nvSpPr>
        <p:spPr>
          <a:xfrm>
            <a:off x="665497" y="4916102"/>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8" name="Content Placeholder 8">
            <a:extLst>
              <a:ext uri="{FF2B5EF4-FFF2-40B4-BE49-F238E27FC236}">
                <a16:creationId xmlns:a16="http://schemas.microsoft.com/office/drawing/2014/main" id="{62CF201B-74A9-5B76-9CAB-19C94E14C40C}"/>
              </a:ext>
            </a:extLst>
          </p:cNvPr>
          <p:cNvSpPr>
            <a:spLocks noGrp="1"/>
          </p:cNvSpPr>
          <p:nvPr>
            <p:ph sz="quarter" idx="18" hasCustomPrompt="1"/>
          </p:nvPr>
        </p:nvSpPr>
        <p:spPr>
          <a:xfrm>
            <a:off x="665497" y="5999389"/>
            <a:ext cx="5486400" cy="44771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12" name="Text Placeholder 3">
            <a:extLst>
              <a:ext uri="{FF2B5EF4-FFF2-40B4-BE49-F238E27FC236}">
                <a16:creationId xmlns:a16="http://schemas.microsoft.com/office/drawing/2014/main" id="{E92935C5-0DF9-3D54-9A0B-1F5CA057DC8A}"/>
              </a:ext>
            </a:extLst>
          </p:cNvPr>
          <p:cNvSpPr>
            <a:spLocks noGrp="1"/>
          </p:cNvSpPr>
          <p:nvPr>
            <p:ph type="body" sz="quarter" idx="19"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102418780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Explain It">
    <p:spTree>
      <p:nvGrpSpPr>
        <p:cNvPr id="1" name=""/>
        <p:cNvGrpSpPr/>
        <p:nvPr/>
      </p:nvGrpSpPr>
      <p:grpSpPr>
        <a:xfrm>
          <a:off x="0" y="0"/>
          <a:ext cx="0" cy="0"/>
          <a:chOff x="0" y="0"/>
          <a:chExt cx="0" cy="0"/>
        </a:xfrm>
      </p:grpSpPr>
      <p:sp>
        <p:nvSpPr>
          <p:cNvPr id="23" name="Picture Placeholder 6">
            <a:extLst>
              <a:ext uri="{FF2B5EF4-FFF2-40B4-BE49-F238E27FC236}">
                <a16:creationId xmlns:a16="http://schemas.microsoft.com/office/drawing/2014/main" id="{03DB1E9A-CD88-6843-839E-FEC4007200CC}"/>
              </a:ext>
            </a:extLst>
          </p:cNvPr>
          <p:cNvSpPr>
            <a:spLocks noGrp="1"/>
          </p:cNvSpPr>
          <p:nvPr>
            <p:ph type="pic" sz="quarter" idx="14" hasCustomPrompt="1"/>
          </p:nvPr>
        </p:nvSpPr>
        <p:spPr>
          <a:xfrm>
            <a:off x="469882" y="193034"/>
            <a:ext cx="1193800" cy="374904"/>
          </a:xfrm>
          <a:prstGeom prst="rect">
            <a:avLst/>
          </a:prstGeom>
          <a:noFill/>
          <a:ln>
            <a:noFill/>
          </a:ln>
        </p:spPr>
        <p:style>
          <a:lnRef idx="2">
            <a:schemeClr val="accent2"/>
          </a:lnRef>
          <a:fillRef idx="1">
            <a:schemeClr val="lt1"/>
          </a:fillRef>
          <a:effectRef idx="0">
            <a:schemeClr val="accent2"/>
          </a:effectRef>
          <a:fontRef idx="minor">
            <a:schemeClr val="dk1"/>
          </a:fontRef>
        </p:style>
        <p:txBody>
          <a:bodyPr>
            <a:noAutofit/>
          </a:bodyPr>
          <a:lstStyle>
            <a:lvl1pPr marL="0" indent="0">
              <a:buNone/>
              <a:defRPr sz="2400"/>
            </a:lvl1pPr>
          </a:lstStyle>
          <a:p>
            <a:r>
              <a:rPr lang="en-US"/>
              <a:t>Explain It</a:t>
            </a:r>
          </a:p>
        </p:txBody>
      </p:sp>
      <p:sp>
        <p:nvSpPr>
          <p:cNvPr id="15" name="Text Placeholder 8">
            <a:extLst>
              <a:ext uri="{FF2B5EF4-FFF2-40B4-BE49-F238E27FC236}">
                <a16:creationId xmlns:a16="http://schemas.microsoft.com/office/drawing/2014/main" id="{9D27A6B8-6EA0-514E-9D1E-E985BF84C5EE}"/>
              </a:ext>
            </a:extLst>
          </p:cNvPr>
          <p:cNvSpPr>
            <a:spLocks noGrp="1"/>
          </p:cNvSpPr>
          <p:nvPr>
            <p:ph type="body" sz="quarter" idx="13" hasCustomPrompt="1"/>
          </p:nvPr>
        </p:nvSpPr>
        <p:spPr>
          <a:xfrm>
            <a:off x="1667441" y="35542"/>
            <a:ext cx="6221557" cy="699720"/>
          </a:xfrm>
          <a:prstGeom prst="rect">
            <a:avLst/>
          </a:prstGeom>
        </p:spPr>
        <p:txBody>
          <a:bodyPr anchor="ctr" anchorCtr="0">
            <a:norm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US"/>
              <a:t>&lt;Compare strategies&gt;</a:t>
            </a:r>
          </a:p>
        </p:txBody>
      </p:sp>
      <p:sp>
        <p:nvSpPr>
          <p:cNvPr id="9" name="Content Placeholder 3">
            <a:extLst>
              <a:ext uri="{FF2B5EF4-FFF2-40B4-BE49-F238E27FC236}">
                <a16:creationId xmlns:a16="http://schemas.microsoft.com/office/drawing/2014/main" id="{1FC909FE-031F-5F03-510C-9FC44E638342}"/>
              </a:ext>
            </a:extLst>
          </p:cNvPr>
          <p:cNvSpPr>
            <a:spLocks noGrp="1"/>
          </p:cNvSpPr>
          <p:nvPr>
            <p:ph sz="quarter" idx="10" hasCustomPrompt="1"/>
          </p:nvPr>
        </p:nvSpPr>
        <p:spPr>
          <a:xfrm>
            <a:off x="665497" y="942857"/>
            <a:ext cx="5486400" cy="1637784"/>
          </a:xfrm>
          <a:prstGeom prst="rect">
            <a:avLst/>
          </a:prstGeo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10" name="Content Placeholder 8">
            <a:extLst>
              <a:ext uri="{FF2B5EF4-FFF2-40B4-BE49-F238E27FC236}">
                <a16:creationId xmlns:a16="http://schemas.microsoft.com/office/drawing/2014/main" id="{86A83A0D-1C23-99AC-9EF6-BEA168622572}"/>
              </a:ext>
            </a:extLst>
          </p:cNvPr>
          <p:cNvSpPr>
            <a:spLocks noGrp="1"/>
          </p:cNvSpPr>
          <p:nvPr>
            <p:ph sz="quarter" idx="15" hasCustomPrompt="1"/>
          </p:nvPr>
        </p:nvSpPr>
        <p:spPr>
          <a:xfrm>
            <a:off x="665497" y="2749528"/>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11" name="Content Placeholder 8">
            <a:extLst>
              <a:ext uri="{FF2B5EF4-FFF2-40B4-BE49-F238E27FC236}">
                <a16:creationId xmlns:a16="http://schemas.microsoft.com/office/drawing/2014/main" id="{7C197434-11B1-7D60-3A6F-EEFABD219F4B}"/>
              </a:ext>
            </a:extLst>
          </p:cNvPr>
          <p:cNvSpPr>
            <a:spLocks noGrp="1"/>
          </p:cNvSpPr>
          <p:nvPr>
            <p:ph sz="quarter" idx="16" hasCustomPrompt="1"/>
          </p:nvPr>
        </p:nvSpPr>
        <p:spPr>
          <a:xfrm>
            <a:off x="665497" y="3832815"/>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7" name="Content Placeholder 8">
            <a:extLst>
              <a:ext uri="{FF2B5EF4-FFF2-40B4-BE49-F238E27FC236}">
                <a16:creationId xmlns:a16="http://schemas.microsoft.com/office/drawing/2014/main" id="{32F8B874-E322-7A02-276F-488D4AF8696D}"/>
              </a:ext>
            </a:extLst>
          </p:cNvPr>
          <p:cNvSpPr>
            <a:spLocks noGrp="1"/>
          </p:cNvSpPr>
          <p:nvPr>
            <p:ph sz="quarter" idx="17" hasCustomPrompt="1"/>
          </p:nvPr>
        </p:nvSpPr>
        <p:spPr>
          <a:xfrm>
            <a:off x="665497" y="4916102"/>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8" name="Content Placeholder 8">
            <a:extLst>
              <a:ext uri="{FF2B5EF4-FFF2-40B4-BE49-F238E27FC236}">
                <a16:creationId xmlns:a16="http://schemas.microsoft.com/office/drawing/2014/main" id="{62CF201B-74A9-5B76-9CAB-19C94E14C40C}"/>
              </a:ext>
            </a:extLst>
          </p:cNvPr>
          <p:cNvSpPr>
            <a:spLocks noGrp="1"/>
          </p:cNvSpPr>
          <p:nvPr>
            <p:ph sz="quarter" idx="18" hasCustomPrompt="1"/>
          </p:nvPr>
        </p:nvSpPr>
        <p:spPr>
          <a:xfrm>
            <a:off x="665497" y="5999389"/>
            <a:ext cx="5486400" cy="44771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12" name="Text Placeholder 3">
            <a:extLst>
              <a:ext uri="{FF2B5EF4-FFF2-40B4-BE49-F238E27FC236}">
                <a16:creationId xmlns:a16="http://schemas.microsoft.com/office/drawing/2014/main" id="{E92935C5-0DF9-3D54-9A0B-1F5CA057DC8A}"/>
              </a:ext>
            </a:extLst>
          </p:cNvPr>
          <p:cNvSpPr>
            <a:spLocks noGrp="1"/>
          </p:cNvSpPr>
          <p:nvPr>
            <p:ph type="body" sz="quarter" idx="19"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364934871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olve It">
    <p:spTree>
      <p:nvGrpSpPr>
        <p:cNvPr id="1" name=""/>
        <p:cNvGrpSpPr/>
        <p:nvPr/>
      </p:nvGrpSpPr>
      <p:grpSpPr>
        <a:xfrm>
          <a:off x="0" y="0"/>
          <a:ext cx="0" cy="0"/>
          <a:chOff x="0" y="0"/>
          <a:chExt cx="0" cy="0"/>
        </a:xfrm>
      </p:grpSpPr>
      <p:sp>
        <p:nvSpPr>
          <p:cNvPr id="23" name="Picture Placeholder 6">
            <a:extLst>
              <a:ext uri="{FF2B5EF4-FFF2-40B4-BE49-F238E27FC236}">
                <a16:creationId xmlns:a16="http://schemas.microsoft.com/office/drawing/2014/main" id="{03DB1E9A-CD88-6843-839E-FEC4007200CC}"/>
              </a:ext>
            </a:extLst>
          </p:cNvPr>
          <p:cNvSpPr>
            <a:spLocks noGrp="1"/>
          </p:cNvSpPr>
          <p:nvPr>
            <p:ph type="pic" sz="quarter" idx="14" hasCustomPrompt="1"/>
          </p:nvPr>
        </p:nvSpPr>
        <p:spPr>
          <a:xfrm>
            <a:off x="428606" y="193034"/>
            <a:ext cx="1235076" cy="357070"/>
          </a:xfrm>
          <a:prstGeom prst="rect">
            <a:avLst/>
          </a:prstGeom>
        </p:spPr>
        <p:txBody>
          <a:bodyPr>
            <a:noAutofit/>
          </a:bodyPr>
          <a:lstStyle>
            <a:lvl1pPr marL="0" indent="0">
              <a:buNone/>
              <a:defRPr sz="2400"/>
            </a:lvl1pPr>
          </a:lstStyle>
          <a:p>
            <a:r>
              <a:rPr lang="en-US"/>
              <a:t>Solve It</a:t>
            </a:r>
          </a:p>
        </p:txBody>
      </p:sp>
      <p:sp>
        <p:nvSpPr>
          <p:cNvPr id="15" name="Text Placeholder 8">
            <a:extLst>
              <a:ext uri="{FF2B5EF4-FFF2-40B4-BE49-F238E27FC236}">
                <a16:creationId xmlns:a16="http://schemas.microsoft.com/office/drawing/2014/main" id="{9D27A6B8-6EA0-514E-9D1E-E985BF84C5EE}"/>
              </a:ext>
            </a:extLst>
          </p:cNvPr>
          <p:cNvSpPr>
            <a:spLocks noGrp="1"/>
          </p:cNvSpPr>
          <p:nvPr>
            <p:ph type="body" sz="quarter" idx="13" hasCustomPrompt="1"/>
          </p:nvPr>
        </p:nvSpPr>
        <p:spPr>
          <a:xfrm>
            <a:off x="1667441" y="35542"/>
            <a:ext cx="6221557" cy="699720"/>
          </a:xfrm>
          <a:prstGeom prst="rect">
            <a:avLst/>
          </a:prstGeom>
        </p:spPr>
        <p:txBody>
          <a:bodyPr anchor="ctr" anchorCtr="0">
            <a:norm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US"/>
              <a:t>&lt;Compare strategies&gt;</a:t>
            </a:r>
          </a:p>
        </p:txBody>
      </p:sp>
      <p:sp>
        <p:nvSpPr>
          <p:cNvPr id="9" name="Content Placeholder 3">
            <a:extLst>
              <a:ext uri="{FF2B5EF4-FFF2-40B4-BE49-F238E27FC236}">
                <a16:creationId xmlns:a16="http://schemas.microsoft.com/office/drawing/2014/main" id="{9B49DA94-3BE3-0C06-81D2-45410881A2A8}"/>
              </a:ext>
            </a:extLst>
          </p:cNvPr>
          <p:cNvSpPr>
            <a:spLocks noGrp="1"/>
          </p:cNvSpPr>
          <p:nvPr>
            <p:ph sz="quarter" idx="10" hasCustomPrompt="1"/>
          </p:nvPr>
        </p:nvSpPr>
        <p:spPr>
          <a:xfrm>
            <a:off x="665497" y="942857"/>
            <a:ext cx="5486400" cy="1637784"/>
          </a:xfrm>
          <a:prstGeom prst="rect">
            <a:avLst/>
          </a:prstGeo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10" name="Content Placeholder 8">
            <a:extLst>
              <a:ext uri="{FF2B5EF4-FFF2-40B4-BE49-F238E27FC236}">
                <a16:creationId xmlns:a16="http://schemas.microsoft.com/office/drawing/2014/main" id="{433FF5DB-700E-6785-F912-F7E5E995D091}"/>
              </a:ext>
            </a:extLst>
          </p:cNvPr>
          <p:cNvSpPr>
            <a:spLocks noGrp="1"/>
          </p:cNvSpPr>
          <p:nvPr>
            <p:ph sz="quarter" idx="15" hasCustomPrompt="1"/>
          </p:nvPr>
        </p:nvSpPr>
        <p:spPr>
          <a:xfrm>
            <a:off x="665497" y="2749528"/>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11" name="Content Placeholder 8">
            <a:extLst>
              <a:ext uri="{FF2B5EF4-FFF2-40B4-BE49-F238E27FC236}">
                <a16:creationId xmlns:a16="http://schemas.microsoft.com/office/drawing/2014/main" id="{0545FDF1-3EDA-E15B-FE74-00109A6B1E76}"/>
              </a:ext>
            </a:extLst>
          </p:cNvPr>
          <p:cNvSpPr>
            <a:spLocks noGrp="1"/>
          </p:cNvSpPr>
          <p:nvPr>
            <p:ph sz="quarter" idx="16" hasCustomPrompt="1"/>
          </p:nvPr>
        </p:nvSpPr>
        <p:spPr>
          <a:xfrm>
            <a:off x="665497" y="3832815"/>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7" name="Content Placeholder 8">
            <a:extLst>
              <a:ext uri="{FF2B5EF4-FFF2-40B4-BE49-F238E27FC236}">
                <a16:creationId xmlns:a16="http://schemas.microsoft.com/office/drawing/2014/main" id="{EB242719-F07C-D070-AFF1-E0DBD1C7899F}"/>
              </a:ext>
            </a:extLst>
          </p:cNvPr>
          <p:cNvSpPr>
            <a:spLocks noGrp="1"/>
          </p:cNvSpPr>
          <p:nvPr>
            <p:ph sz="quarter" idx="17" hasCustomPrompt="1"/>
          </p:nvPr>
        </p:nvSpPr>
        <p:spPr>
          <a:xfrm>
            <a:off x="665497" y="4916102"/>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8" name="Content Placeholder 8">
            <a:extLst>
              <a:ext uri="{FF2B5EF4-FFF2-40B4-BE49-F238E27FC236}">
                <a16:creationId xmlns:a16="http://schemas.microsoft.com/office/drawing/2014/main" id="{B089E9F3-CE76-D2AB-E27A-54AFA6509E99}"/>
              </a:ext>
            </a:extLst>
          </p:cNvPr>
          <p:cNvSpPr>
            <a:spLocks noGrp="1"/>
          </p:cNvSpPr>
          <p:nvPr>
            <p:ph sz="quarter" idx="18" hasCustomPrompt="1"/>
          </p:nvPr>
        </p:nvSpPr>
        <p:spPr>
          <a:xfrm>
            <a:off x="665497" y="5999389"/>
            <a:ext cx="5486400" cy="494008"/>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12" name="Text Placeholder 3">
            <a:extLst>
              <a:ext uri="{FF2B5EF4-FFF2-40B4-BE49-F238E27FC236}">
                <a16:creationId xmlns:a16="http://schemas.microsoft.com/office/drawing/2014/main" id="{D4848B47-2B27-7504-2DA8-143CF91368AC}"/>
              </a:ext>
            </a:extLst>
          </p:cNvPr>
          <p:cNvSpPr>
            <a:spLocks noGrp="1"/>
          </p:cNvSpPr>
          <p:nvPr>
            <p:ph type="body" sz="quarter" idx="19"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199717589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Draw It">
    <p:spTree>
      <p:nvGrpSpPr>
        <p:cNvPr id="1" name=""/>
        <p:cNvGrpSpPr/>
        <p:nvPr/>
      </p:nvGrpSpPr>
      <p:grpSpPr>
        <a:xfrm>
          <a:off x="0" y="0"/>
          <a:ext cx="0" cy="0"/>
          <a:chOff x="0" y="0"/>
          <a:chExt cx="0" cy="0"/>
        </a:xfrm>
      </p:grpSpPr>
      <p:sp>
        <p:nvSpPr>
          <p:cNvPr id="23" name="Picture Placeholder 6">
            <a:extLst>
              <a:ext uri="{FF2B5EF4-FFF2-40B4-BE49-F238E27FC236}">
                <a16:creationId xmlns:a16="http://schemas.microsoft.com/office/drawing/2014/main" id="{03DB1E9A-CD88-6843-839E-FEC4007200CC}"/>
              </a:ext>
            </a:extLst>
          </p:cNvPr>
          <p:cNvSpPr>
            <a:spLocks noGrp="1"/>
          </p:cNvSpPr>
          <p:nvPr>
            <p:ph type="pic" sz="quarter" idx="14" hasCustomPrompt="1"/>
          </p:nvPr>
        </p:nvSpPr>
        <p:spPr>
          <a:xfrm>
            <a:off x="507980" y="193033"/>
            <a:ext cx="1155701" cy="382001"/>
          </a:xfrm>
          <a:prstGeom prst="rect">
            <a:avLst/>
          </a:prstGeom>
        </p:spPr>
        <p:txBody>
          <a:bodyPr>
            <a:noAutofit/>
          </a:bodyPr>
          <a:lstStyle>
            <a:lvl1pPr marL="0" indent="0">
              <a:buNone/>
              <a:defRPr sz="2400"/>
            </a:lvl1pPr>
          </a:lstStyle>
          <a:p>
            <a:r>
              <a:rPr lang="en-US"/>
              <a:t>Draw It</a:t>
            </a:r>
          </a:p>
        </p:txBody>
      </p:sp>
      <p:sp>
        <p:nvSpPr>
          <p:cNvPr id="15" name="Text Placeholder 8">
            <a:extLst>
              <a:ext uri="{FF2B5EF4-FFF2-40B4-BE49-F238E27FC236}">
                <a16:creationId xmlns:a16="http://schemas.microsoft.com/office/drawing/2014/main" id="{9D27A6B8-6EA0-514E-9D1E-E985BF84C5EE}"/>
              </a:ext>
            </a:extLst>
          </p:cNvPr>
          <p:cNvSpPr>
            <a:spLocks noGrp="1"/>
          </p:cNvSpPr>
          <p:nvPr>
            <p:ph type="body" sz="quarter" idx="13" hasCustomPrompt="1"/>
          </p:nvPr>
        </p:nvSpPr>
        <p:spPr>
          <a:xfrm>
            <a:off x="1667441" y="35542"/>
            <a:ext cx="6221557" cy="699720"/>
          </a:xfrm>
          <a:prstGeom prst="rect">
            <a:avLst/>
          </a:prstGeom>
        </p:spPr>
        <p:txBody>
          <a:bodyPr anchor="ctr" anchorCtr="0">
            <a:norm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US"/>
              <a:t>&lt;Compare strategies&gt;</a:t>
            </a:r>
          </a:p>
        </p:txBody>
      </p:sp>
      <p:sp>
        <p:nvSpPr>
          <p:cNvPr id="4" name="Content Placeholder 3">
            <a:extLst>
              <a:ext uri="{FF2B5EF4-FFF2-40B4-BE49-F238E27FC236}">
                <a16:creationId xmlns:a16="http://schemas.microsoft.com/office/drawing/2014/main" id="{92224E4D-501F-0643-95C2-467CB547A5F7}"/>
              </a:ext>
            </a:extLst>
          </p:cNvPr>
          <p:cNvSpPr>
            <a:spLocks noGrp="1"/>
          </p:cNvSpPr>
          <p:nvPr>
            <p:ph sz="quarter" idx="10" hasCustomPrompt="1"/>
          </p:nvPr>
        </p:nvSpPr>
        <p:spPr>
          <a:xfrm>
            <a:off x="665497" y="942857"/>
            <a:ext cx="5486400" cy="1637784"/>
          </a:xfrm>
          <a:prstGeom prst="rect">
            <a:avLst/>
          </a:prstGeo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9" name="Content Placeholder 8">
            <a:extLst>
              <a:ext uri="{FF2B5EF4-FFF2-40B4-BE49-F238E27FC236}">
                <a16:creationId xmlns:a16="http://schemas.microsoft.com/office/drawing/2014/main" id="{DA8A25F1-1D5B-E1F7-AE00-F38461052586}"/>
              </a:ext>
            </a:extLst>
          </p:cNvPr>
          <p:cNvSpPr>
            <a:spLocks noGrp="1"/>
          </p:cNvSpPr>
          <p:nvPr>
            <p:ph sz="quarter" idx="15" hasCustomPrompt="1"/>
          </p:nvPr>
        </p:nvSpPr>
        <p:spPr>
          <a:xfrm>
            <a:off x="665497" y="2693820"/>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10" name="Content Placeholder 8">
            <a:extLst>
              <a:ext uri="{FF2B5EF4-FFF2-40B4-BE49-F238E27FC236}">
                <a16:creationId xmlns:a16="http://schemas.microsoft.com/office/drawing/2014/main" id="{00E6B41B-3886-791D-AEE3-6004BF57AA90}"/>
              </a:ext>
            </a:extLst>
          </p:cNvPr>
          <p:cNvSpPr>
            <a:spLocks noGrp="1"/>
          </p:cNvSpPr>
          <p:nvPr>
            <p:ph sz="quarter" idx="16" hasCustomPrompt="1"/>
          </p:nvPr>
        </p:nvSpPr>
        <p:spPr>
          <a:xfrm>
            <a:off x="665497" y="3721399"/>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7" name="Content Placeholder 8">
            <a:extLst>
              <a:ext uri="{FF2B5EF4-FFF2-40B4-BE49-F238E27FC236}">
                <a16:creationId xmlns:a16="http://schemas.microsoft.com/office/drawing/2014/main" id="{8AD27142-0791-1211-25F3-39E24757AB30}"/>
              </a:ext>
            </a:extLst>
          </p:cNvPr>
          <p:cNvSpPr>
            <a:spLocks noGrp="1"/>
          </p:cNvSpPr>
          <p:nvPr>
            <p:ph sz="quarter" idx="17" hasCustomPrompt="1"/>
          </p:nvPr>
        </p:nvSpPr>
        <p:spPr>
          <a:xfrm>
            <a:off x="665497" y="4762551"/>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11" name="Content Placeholder 8">
            <a:extLst>
              <a:ext uri="{FF2B5EF4-FFF2-40B4-BE49-F238E27FC236}">
                <a16:creationId xmlns:a16="http://schemas.microsoft.com/office/drawing/2014/main" id="{4A33FDDD-B686-B05D-C3F9-7D1F33A2B959}"/>
              </a:ext>
            </a:extLst>
          </p:cNvPr>
          <p:cNvSpPr>
            <a:spLocks noGrp="1"/>
          </p:cNvSpPr>
          <p:nvPr>
            <p:ph sz="quarter" idx="18" hasCustomPrompt="1"/>
          </p:nvPr>
        </p:nvSpPr>
        <p:spPr>
          <a:xfrm>
            <a:off x="665497" y="5803703"/>
            <a:ext cx="5486400" cy="67812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12" name="Text Placeholder 3">
            <a:extLst>
              <a:ext uri="{FF2B5EF4-FFF2-40B4-BE49-F238E27FC236}">
                <a16:creationId xmlns:a16="http://schemas.microsoft.com/office/drawing/2014/main" id="{DA7094B2-274F-599D-8BFF-EED4E7469081}"/>
              </a:ext>
            </a:extLst>
          </p:cNvPr>
          <p:cNvSpPr>
            <a:spLocks noGrp="1"/>
          </p:cNvSpPr>
          <p:nvPr>
            <p:ph type="body" sz="quarter" idx="19"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98578040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Measure It">
    <p:spTree>
      <p:nvGrpSpPr>
        <p:cNvPr id="1" name=""/>
        <p:cNvGrpSpPr/>
        <p:nvPr/>
      </p:nvGrpSpPr>
      <p:grpSpPr>
        <a:xfrm>
          <a:off x="0" y="0"/>
          <a:ext cx="0" cy="0"/>
          <a:chOff x="0" y="0"/>
          <a:chExt cx="0" cy="0"/>
        </a:xfrm>
      </p:grpSpPr>
      <p:sp>
        <p:nvSpPr>
          <p:cNvPr id="23" name="Picture Placeholder 6">
            <a:extLst>
              <a:ext uri="{FF2B5EF4-FFF2-40B4-BE49-F238E27FC236}">
                <a16:creationId xmlns:a16="http://schemas.microsoft.com/office/drawing/2014/main" id="{03DB1E9A-CD88-6843-839E-FEC4007200CC}"/>
              </a:ext>
            </a:extLst>
          </p:cNvPr>
          <p:cNvSpPr>
            <a:spLocks noGrp="1"/>
          </p:cNvSpPr>
          <p:nvPr>
            <p:ph type="pic" sz="quarter" idx="14" hasCustomPrompt="1"/>
          </p:nvPr>
        </p:nvSpPr>
        <p:spPr>
          <a:xfrm>
            <a:off x="469881" y="193034"/>
            <a:ext cx="1316309" cy="374904"/>
          </a:xfrm>
          <a:prstGeom prst="rect">
            <a:avLst/>
          </a:prstGeom>
          <a:noFill/>
          <a:ln>
            <a:noFill/>
          </a:ln>
        </p:spPr>
        <p:style>
          <a:lnRef idx="2">
            <a:schemeClr val="accent2"/>
          </a:lnRef>
          <a:fillRef idx="1">
            <a:schemeClr val="lt1"/>
          </a:fillRef>
          <a:effectRef idx="0">
            <a:schemeClr val="accent2"/>
          </a:effectRef>
          <a:fontRef idx="minor">
            <a:schemeClr val="dk1"/>
          </a:fontRef>
        </p:style>
        <p:txBody>
          <a:bodyPr>
            <a:noAutofit/>
          </a:bodyPr>
          <a:lstStyle>
            <a:lvl1pPr marL="0" indent="0">
              <a:buNone/>
              <a:defRPr sz="2400"/>
            </a:lvl1pPr>
          </a:lstStyle>
          <a:p>
            <a:r>
              <a:rPr lang="en-US"/>
              <a:t>Measure It</a:t>
            </a:r>
          </a:p>
        </p:txBody>
      </p:sp>
      <p:sp>
        <p:nvSpPr>
          <p:cNvPr id="15" name="Text Placeholder 8">
            <a:extLst>
              <a:ext uri="{FF2B5EF4-FFF2-40B4-BE49-F238E27FC236}">
                <a16:creationId xmlns:a16="http://schemas.microsoft.com/office/drawing/2014/main" id="{9D27A6B8-6EA0-514E-9D1E-E985BF84C5EE}"/>
              </a:ext>
            </a:extLst>
          </p:cNvPr>
          <p:cNvSpPr>
            <a:spLocks noGrp="1"/>
          </p:cNvSpPr>
          <p:nvPr>
            <p:ph type="body" sz="quarter" idx="13" hasCustomPrompt="1"/>
          </p:nvPr>
        </p:nvSpPr>
        <p:spPr>
          <a:xfrm>
            <a:off x="1786191" y="35542"/>
            <a:ext cx="6221557" cy="699720"/>
          </a:xfrm>
          <a:prstGeom prst="rect">
            <a:avLst/>
          </a:prstGeom>
        </p:spPr>
        <p:txBody>
          <a:bodyPr anchor="ctr" anchorCtr="0">
            <a:norm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US"/>
              <a:t>&lt;Compare strategies&gt;</a:t>
            </a:r>
          </a:p>
        </p:txBody>
      </p:sp>
      <p:sp>
        <p:nvSpPr>
          <p:cNvPr id="9" name="Content Placeholder 3">
            <a:extLst>
              <a:ext uri="{FF2B5EF4-FFF2-40B4-BE49-F238E27FC236}">
                <a16:creationId xmlns:a16="http://schemas.microsoft.com/office/drawing/2014/main" id="{1FC909FE-031F-5F03-510C-9FC44E638342}"/>
              </a:ext>
            </a:extLst>
          </p:cNvPr>
          <p:cNvSpPr>
            <a:spLocks noGrp="1"/>
          </p:cNvSpPr>
          <p:nvPr>
            <p:ph sz="quarter" idx="10" hasCustomPrompt="1"/>
          </p:nvPr>
        </p:nvSpPr>
        <p:spPr>
          <a:xfrm>
            <a:off x="665497" y="942857"/>
            <a:ext cx="5486400" cy="1637784"/>
          </a:xfrm>
          <a:prstGeom prst="rect">
            <a:avLst/>
          </a:prstGeo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10" name="Content Placeholder 8">
            <a:extLst>
              <a:ext uri="{FF2B5EF4-FFF2-40B4-BE49-F238E27FC236}">
                <a16:creationId xmlns:a16="http://schemas.microsoft.com/office/drawing/2014/main" id="{86A83A0D-1C23-99AC-9EF6-BEA168622572}"/>
              </a:ext>
            </a:extLst>
          </p:cNvPr>
          <p:cNvSpPr>
            <a:spLocks noGrp="1"/>
          </p:cNvSpPr>
          <p:nvPr>
            <p:ph sz="quarter" idx="15" hasCustomPrompt="1"/>
          </p:nvPr>
        </p:nvSpPr>
        <p:spPr>
          <a:xfrm>
            <a:off x="665497" y="2749528"/>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11" name="Content Placeholder 8">
            <a:extLst>
              <a:ext uri="{FF2B5EF4-FFF2-40B4-BE49-F238E27FC236}">
                <a16:creationId xmlns:a16="http://schemas.microsoft.com/office/drawing/2014/main" id="{7C197434-11B1-7D60-3A6F-EEFABD219F4B}"/>
              </a:ext>
            </a:extLst>
          </p:cNvPr>
          <p:cNvSpPr>
            <a:spLocks noGrp="1"/>
          </p:cNvSpPr>
          <p:nvPr>
            <p:ph sz="quarter" idx="16" hasCustomPrompt="1"/>
          </p:nvPr>
        </p:nvSpPr>
        <p:spPr>
          <a:xfrm>
            <a:off x="665497" y="3832815"/>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7" name="Content Placeholder 8">
            <a:extLst>
              <a:ext uri="{FF2B5EF4-FFF2-40B4-BE49-F238E27FC236}">
                <a16:creationId xmlns:a16="http://schemas.microsoft.com/office/drawing/2014/main" id="{32F8B874-E322-7A02-276F-488D4AF8696D}"/>
              </a:ext>
            </a:extLst>
          </p:cNvPr>
          <p:cNvSpPr>
            <a:spLocks noGrp="1"/>
          </p:cNvSpPr>
          <p:nvPr>
            <p:ph sz="quarter" idx="17" hasCustomPrompt="1"/>
          </p:nvPr>
        </p:nvSpPr>
        <p:spPr>
          <a:xfrm>
            <a:off x="665497" y="4916102"/>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8" name="Content Placeholder 8">
            <a:extLst>
              <a:ext uri="{FF2B5EF4-FFF2-40B4-BE49-F238E27FC236}">
                <a16:creationId xmlns:a16="http://schemas.microsoft.com/office/drawing/2014/main" id="{62CF201B-74A9-5B76-9CAB-19C94E14C40C}"/>
              </a:ext>
            </a:extLst>
          </p:cNvPr>
          <p:cNvSpPr>
            <a:spLocks noGrp="1"/>
          </p:cNvSpPr>
          <p:nvPr>
            <p:ph sz="quarter" idx="18" hasCustomPrompt="1"/>
          </p:nvPr>
        </p:nvSpPr>
        <p:spPr>
          <a:xfrm>
            <a:off x="665497" y="5999389"/>
            <a:ext cx="5486400" cy="44771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12" name="Text Placeholder 3">
            <a:extLst>
              <a:ext uri="{FF2B5EF4-FFF2-40B4-BE49-F238E27FC236}">
                <a16:creationId xmlns:a16="http://schemas.microsoft.com/office/drawing/2014/main" id="{E92935C5-0DF9-3D54-9A0B-1F5CA057DC8A}"/>
              </a:ext>
            </a:extLst>
          </p:cNvPr>
          <p:cNvSpPr>
            <a:spLocks noGrp="1"/>
          </p:cNvSpPr>
          <p:nvPr>
            <p:ph type="body" sz="quarter" idx="19"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123743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tart - 4QuadGrid">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700D005A-BAB6-3F47-BB35-3211F028E976}"/>
              </a:ext>
            </a:extLst>
          </p:cNvPr>
          <p:cNvSpPr>
            <a:spLocks noGrp="1"/>
          </p:cNvSpPr>
          <p:nvPr>
            <p:ph type="body" sz="quarter" idx="16" hasCustomPrompt="1"/>
          </p:nvPr>
        </p:nvSpPr>
        <p:spPr>
          <a:xfrm>
            <a:off x="319088" y="87358"/>
            <a:ext cx="7600989" cy="699720"/>
          </a:xfrm>
          <a:prstGeom prst="rect">
            <a:avLst/>
          </a:prstGeom>
        </p:spPr>
        <p:txBody>
          <a:bodyPr anchor="ctr" anchorCtr="0"/>
          <a:lstStyle>
            <a:lvl1pPr marL="0" indent="0">
              <a:buNone/>
              <a:defRPr sz="3200" b="1">
                <a:solidFill>
                  <a:schemeClr val="bg1"/>
                </a:solidFill>
                <a:latin typeface="Arial" panose="020B0604020202020204" pitchFamily="34" charset="0"/>
                <a:cs typeface="Arial" panose="020B0604020202020204" pitchFamily="34" charset="0"/>
              </a:defRPr>
            </a:lvl1pPr>
          </a:lstStyle>
          <a:p>
            <a:pPr lvl="0"/>
            <a:r>
              <a:rPr lang="en-US"/>
              <a:t>&lt;Start&gt;</a:t>
            </a:r>
          </a:p>
        </p:txBody>
      </p:sp>
      <p:sp>
        <p:nvSpPr>
          <p:cNvPr id="9" name="Text Placeholder 8">
            <a:extLst>
              <a:ext uri="{FF2B5EF4-FFF2-40B4-BE49-F238E27FC236}">
                <a16:creationId xmlns:a16="http://schemas.microsoft.com/office/drawing/2014/main" id="{9394E5E6-8E34-AD4C-A88F-97ED2980C8CE}"/>
              </a:ext>
            </a:extLst>
          </p:cNvPr>
          <p:cNvSpPr>
            <a:spLocks noGrp="1"/>
          </p:cNvSpPr>
          <p:nvPr>
            <p:ph type="body" sz="quarter" idx="11" hasCustomPrompt="1"/>
          </p:nvPr>
        </p:nvSpPr>
        <p:spPr>
          <a:xfrm>
            <a:off x="319088" y="1034740"/>
            <a:ext cx="7600989" cy="541338"/>
          </a:xfrm>
          <a:prstGeom prst="rect">
            <a:avLst/>
          </a:prstGeom>
        </p:spPr>
        <p:txBody>
          <a:bodyPr/>
          <a:lstStyle>
            <a:lvl1pPr marL="0" indent="0">
              <a:buNone/>
              <a:defRPr sz="3600" b="1">
                <a:latin typeface="Arial" panose="020B0604020202020204" pitchFamily="34" charset="0"/>
                <a:cs typeface="Arial" panose="020B0604020202020204" pitchFamily="34" charset="0"/>
              </a:defRPr>
            </a:lvl1pPr>
          </a:lstStyle>
          <a:p>
            <a:pPr lvl="0"/>
            <a:r>
              <a:rPr lang="en-US"/>
              <a:t>Start Question?</a:t>
            </a:r>
          </a:p>
        </p:txBody>
      </p:sp>
      <p:sp>
        <p:nvSpPr>
          <p:cNvPr id="4" name="Text Placeholder 3">
            <a:extLst>
              <a:ext uri="{FF2B5EF4-FFF2-40B4-BE49-F238E27FC236}">
                <a16:creationId xmlns:a16="http://schemas.microsoft.com/office/drawing/2014/main" id="{36AD3B8E-5A2E-FB4F-865D-13C815BF61FC}"/>
              </a:ext>
            </a:extLst>
          </p:cNvPr>
          <p:cNvSpPr>
            <a:spLocks noGrp="1"/>
          </p:cNvSpPr>
          <p:nvPr>
            <p:ph type="body" sz="quarter" idx="17" hasCustomPrompt="1"/>
          </p:nvPr>
        </p:nvSpPr>
        <p:spPr>
          <a:xfrm>
            <a:off x="3754536" y="3494891"/>
            <a:ext cx="320869" cy="346583"/>
          </a:xfrm>
          <a:prstGeom prst="rect">
            <a:avLst/>
          </a:prstGeom>
        </p:spPr>
        <p:txBody>
          <a:bodyPr/>
          <a:lstStyle>
            <a:lvl1pPr marL="0" indent="0" algn="ctr">
              <a:buNone/>
              <a:defRPr sz="2400">
                <a:solidFill>
                  <a:srgbClr val="0071BD"/>
                </a:solidFill>
              </a:defRPr>
            </a:lvl1pPr>
          </a:lstStyle>
          <a:p>
            <a:pPr lvl="0"/>
            <a:r>
              <a:rPr lang="en-US"/>
              <a:t>X</a:t>
            </a:r>
          </a:p>
        </p:txBody>
      </p:sp>
      <p:sp>
        <p:nvSpPr>
          <p:cNvPr id="11" name="Content Placeholder 19">
            <a:extLst>
              <a:ext uri="{FF2B5EF4-FFF2-40B4-BE49-F238E27FC236}">
                <a16:creationId xmlns:a16="http://schemas.microsoft.com/office/drawing/2014/main" id="{E6A8C9D8-D94F-C940-8F8B-F47A62D5F02B}"/>
              </a:ext>
            </a:extLst>
          </p:cNvPr>
          <p:cNvSpPr>
            <a:spLocks noGrp="1"/>
          </p:cNvSpPr>
          <p:nvPr>
            <p:ph sz="quarter" idx="12" hasCustomPrompt="1"/>
          </p:nvPr>
        </p:nvSpPr>
        <p:spPr>
          <a:xfrm>
            <a:off x="394187" y="1864330"/>
            <a:ext cx="3651159" cy="1928812"/>
          </a:xfrm>
          <a:prstGeom prst="rect">
            <a:avLst/>
          </a:prstGeom>
        </p:spPr>
        <p:txBody>
          <a:bodyPr anchor="ctr"/>
          <a:lstStyle>
            <a:lvl1pPr marL="0" indent="0" algn="ctr">
              <a:buNone/>
              <a:defRPr>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&lt;example A&gt;</a:t>
            </a:r>
            <a:endParaRPr lang="en-US"/>
          </a:p>
        </p:txBody>
      </p:sp>
      <p:sp>
        <p:nvSpPr>
          <p:cNvPr id="21" name="Text Placeholder 3">
            <a:extLst>
              <a:ext uri="{FF2B5EF4-FFF2-40B4-BE49-F238E27FC236}">
                <a16:creationId xmlns:a16="http://schemas.microsoft.com/office/drawing/2014/main" id="{C7C3A717-B555-544F-939E-8A489EDF866B}"/>
              </a:ext>
            </a:extLst>
          </p:cNvPr>
          <p:cNvSpPr>
            <a:spLocks noGrp="1"/>
          </p:cNvSpPr>
          <p:nvPr>
            <p:ph type="body" sz="quarter" idx="18" hasCustomPrompt="1"/>
          </p:nvPr>
        </p:nvSpPr>
        <p:spPr>
          <a:xfrm>
            <a:off x="4164622" y="3498248"/>
            <a:ext cx="320869" cy="346583"/>
          </a:xfrm>
          <a:prstGeom prst="rect">
            <a:avLst/>
          </a:prstGeom>
        </p:spPr>
        <p:txBody>
          <a:bodyPr/>
          <a:lstStyle>
            <a:lvl1pPr marL="0" indent="0" algn="ctr">
              <a:buNone/>
              <a:defRPr sz="2400">
                <a:solidFill>
                  <a:srgbClr val="0071BD"/>
                </a:solidFill>
              </a:defRPr>
            </a:lvl1pPr>
          </a:lstStyle>
          <a:p>
            <a:pPr lvl="0"/>
            <a:r>
              <a:rPr lang="en-US"/>
              <a:t>X</a:t>
            </a:r>
          </a:p>
        </p:txBody>
      </p:sp>
      <p:sp>
        <p:nvSpPr>
          <p:cNvPr id="12" name="Content Placeholder 19">
            <a:extLst>
              <a:ext uri="{FF2B5EF4-FFF2-40B4-BE49-F238E27FC236}">
                <a16:creationId xmlns:a16="http://schemas.microsoft.com/office/drawing/2014/main" id="{C4E2D3B2-B47F-0547-A679-DC96573C6CCB}"/>
              </a:ext>
            </a:extLst>
          </p:cNvPr>
          <p:cNvSpPr>
            <a:spLocks noGrp="1"/>
          </p:cNvSpPr>
          <p:nvPr>
            <p:ph sz="quarter" idx="13" hasCustomPrompt="1"/>
          </p:nvPr>
        </p:nvSpPr>
        <p:spPr>
          <a:xfrm>
            <a:off x="4194681" y="1864330"/>
            <a:ext cx="3651159" cy="1928812"/>
          </a:xfrm>
          <a:prstGeom prst="rect">
            <a:avLst/>
          </a:prstGeom>
        </p:spPr>
        <p:txBody>
          <a:bodyPr anchor="ctr"/>
          <a:lstStyle>
            <a:lvl1pPr marL="0" indent="0" algn="ctr">
              <a:buNone/>
              <a:defRPr>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&lt;example B&gt;</a:t>
            </a:r>
            <a:endParaRPr lang="en-US"/>
          </a:p>
        </p:txBody>
      </p:sp>
      <p:sp>
        <p:nvSpPr>
          <p:cNvPr id="22" name="Text Placeholder 3">
            <a:extLst>
              <a:ext uri="{FF2B5EF4-FFF2-40B4-BE49-F238E27FC236}">
                <a16:creationId xmlns:a16="http://schemas.microsoft.com/office/drawing/2014/main" id="{87B0B5EF-611B-4340-8250-94CE94649C99}"/>
              </a:ext>
            </a:extLst>
          </p:cNvPr>
          <p:cNvSpPr>
            <a:spLocks noGrp="1"/>
          </p:cNvSpPr>
          <p:nvPr>
            <p:ph type="body" sz="quarter" idx="19" hasCustomPrompt="1"/>
          </p:nvPr>
        </p:nvSpPr>
        <p:spPr>
          <a:xfrm>
            <a:off x="3754535" y="3899015"/>
            <a:ext cx="320869" cy="346583"/>
          </a:xfrm>
          <a:prstGeom prst="rect">
            <a:avLst/>
          </a:prstGeom>
        </p:spPr>
        <p:txBody>
          <a:bodyPr/>
          <a:lstStyle>
            <a:lvl1pPr marL="0" indent="0" algn="ctr">
              <a:buNone/>
              <a:defRPr sz="2400">
                <a:solidFill>
                  <a:srgbClr val="0071BD"/>
                </a:solidFill>
              </a:defRPr>
            </a:lvl1pPr>
          </a:lstStyle>
          <a:p>
            <a:pPr lvl="0"/>
            <a:r>
              <a:rPr lang="en-US"/>
              <a:t>X</a:t>
            </a:r>
          </a:p>
        </p:txBody>
      </p:sp>
      <p:sp>
        <p:nvSpPr>
          <p:cNvPr id="13" name="Content Placeholder 19">
            <a:extLst>
              <a:ext uri="{FF2B5EF4-FFF2-40B4-BE49-F238E27FC236}">
                <a16:creationId xmlns:a16="http://schemas.microsoft.com/office/drawing/2014/main" id="{5336B8A3-9349-654E-B2C2-5960664C6396}"/>
              </a:ext>
            </a:extLst>
          </p:cNvPr>
          <p:cNvSpPr>
            <a:spLocks noGrp="1"/>
          </p:cNvSpPr>
          <p:nvPr>
            <p:ph sz="quarter" idx="14" hasCustomPrompt="1"/>
          </p:nvPr>
        </p:nvSpPr>
        <p:spPr>
          <a:xfrm>
            <a:off x="394187" y="3956176"/>
            <a:ext cx="3651159" cy="1928812"/>
          </a:xfrm>
          <a:prstGeom prst="rect">
            <a:avLst/>
          </a:prstGeom>
        </p:spPr>
        <p:txBody>
          <a:bodyPr anchor="ctr"/>
          <a:lstStyle>
            <a:lvl1pPr marL="0" indent="0" algn="ctr">
              <a:buNone/>
              <a:defRPr>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&lt;example C&gt;</a:t>
            </a:r>
            <a:endParaRPr lang="en-US"/>
          </a:p>
        </p:txBody>
      </p:sp>
      <p:sp>
        <p:nvSpPr>
          <p:cNvPr id="23" name="Text Placeholder 3">
            <a:extLst>
              <a:ext uri="{FF2B5EF4-FFF2-40B4-BE49-F238E27FC236}">
                <a16:creationId xmlns:a16="http://schemas.microsoft.com/office/drawing/2014/main" id="{9450837A-A8F3-5349-A40F-2A2E92FA8FEF}"/>
              </a:ext>
            </a:extLst>
          </p:cNvPr>
          <p:cNvSpPr>
            <a:spLocks noGrp="1"/>
          </p:cNvSpPr>
          <p:nvPr>
            <p:ph type="body" sz="quarter" idx="20" hasCustomPrompt="1"/>
          </p:nvPr>
        </p:nvSpPr>
        <p:spPr>
          <a:xfrm>
            <a:off x="4164622" y="3899014"/>
            <a:ext cx="320869" cy="346583"/>
          </a:xfrm>
          <a:prstGeom prst="rect">
            <a:avLst/>
          </a:prstGeom>
        </p:spPr>
        <p:txBody>
          <a:bodyPr/>
          <a:lstStyle>
            <a:lvl1pPr marL="0" indent="0" algn="ctr">
              <a:buNone/>
              <a:defRPr sz="2400">
                <a:solidFill>
                  <a:srgbClr val="0071BD"/>
                </a:solidFill>
              </a:defRPr>
            </a:lvl1pPr>
          </a:lstStyle>
          <a:p>
            <a:pPr lvl="0"/>
            <a:r>
              <a:rPr lang="en-US"/>
              <a:t>X</a:t>
            </a:r>
          </a:p>
        </p:txBody>
      </p:sp>
      <p:sp>
        <p:nvSpPr>
          <p:cNvPr id="14" name="Content Placeholder 19">
            <a:extLst>
              <a:ext uri="{FF2B5EF4-FFF2-40B4-BE49-F238E27FC236}">
                <a16:creationId xmlns:a16="http://schemas.microsoft.com/office/drawing/2014/main" id="{A42EDCA7-8D04-3644-8A5F-E8138A626007}"/>
              </a:ext>
            </a:extLst>
          </p:cNvPr>
          <p:cNvSpPr>
            <a:spLocks noGrp="1"/>
          </p:cNvSpPr>
          <p:nvPr>
            <p:ph sz="quarter" idx="15" hasCustomPrompt="1"/>
          </p:nvPr>
        </p:nvSpPr>
        <p:spPr>
          <a:xfrm>
            <a:off x="4191768" y="3956176"/>
            <a:ext cx="3651159" cy="1928807"/>
          </a:xfrm>
          <a:prstGeom prst="rect">
            <a:avLst/>
          </a:prstGeom>
        </p:spPr>
        <p:txBody>
          <a:bodyPr anchor="ctr"/>
          <a:lstStyle>
            <a:lvl1pPr marL="0" indent="0" algn="ctr">
              <a:buNone/>
              <a:defRPr>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&lt;example D&gt;</a:t>
            </a:r>
            <a:endParaRPr lang="en-US"/>
          </a:p>
        </p:txBody>
      </p:sp>
      <p:cxnSp>
        <p:nvCxnSpPr>
          <p:cNvPr id="8" name="Straight Connector 7">
            <a:extLst>
              <a:ext uri="{FF2B5EF4-FFF2-40B4-BE49-F238E27FC236}">
                <a16:creationId xmlns:a16="http://schemas.microsoft.com/office/drawing/2014/main" id="{48E5C579-97BE-B945-9924-F6585BDBEF33}"/>
              </a:ext>
            </a:extLst>
          </p:cNvPr>
          <p:cNvCxnSpPr>
            <a:cxnSpLocks/>
          </p:cNvCxnSpPr>
          <p:nvPr userDrawn="1"/>
        </p:nvCxnSpPr>
        <p:spPr>
          <a:xfrm flipH="1">
            <a:off x="319519" y="3874659"/>
            <a:ext cx="7600988" cy="0"/>
          </a:xfrm>
          <a:prstGeom prst="line">
            <a:avLst/>
          </a:prstGeom>
          <a:ln w="28575">
            <a:solidFill>
              <a:srgbClr val="008CC3"/>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4270C908-9950-884D-8B87-812FB3B3A187}"/>
              </a:ext>
            </a:extLst>
          </p:cNvPr>
          <p:cNvCxnSpPr>
            <a:cxnSpLocks/>
          </p:cNvCxnSpPr>
          <p:nvPr userDrawn="1"/>
        </p:nvCxnSpPr>
        <p:spPr>
          <a:xfrm>
            <a:off x="4120013" y="1864330"/>
            <a:ext cx="0" cy="4020658"/>
          </a:xfrm>
          <a:prstGeom prst="line">
            <a:avLst/>
          </a:prstGeom>
          <a:ln w="28575">
            <a:solidFill>
              <a:srgbClr val="008CC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275346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nnect It_Make Connections">
    <p:spTree>
      <p:nvGrpSpPr>
        <p:cNvPr id="1" name=""/>
        <p:cNvGrpSpPr/>
        <p:nvPr/>
      </p:nvGrpSpPr>
      <p:grpSpPr>
        <a:xfrm>
          <a:off x="0" y="0"/>
          <a:ext cx="0" cy="0"/>
          <a:chOff x="0" y="0"/>
          <a:chExt cx="0" cy="0"/>
        </a:xfrm>
      </p:grpSpPr>
      <p:sp>
        <p:nvSpPr>
          <p:cNvPr id="23" name="Picture Placeholder 6">
            <a:extLst>
              <a:ext uri="{FF2B5EF4-FFF2-40B4-BE49-F238E27FC236}">
                <a16:creationId xmlns:a16="http://schemas.microsoft.com/office/drawing/2014/main" id="{03DB1E9A-CD88-6843-839E-FEC4007200CC}"/>
              </a:ext>
            </a:extLst>
          </p:cNvPr>
          <p:cNvSpPr>
            <a:spLocks noGrp="1"/>
          </p:cNvSpPr>
          <p:nvPr>
            <p:ph type="pic" sz="quarter" idx="14" hasCustomPrompt="1"/>
          </p:nvPr>
        </p:nvSpPr>
        <p:spPr>
          <a:xfrm>
            <a:off x="187693" y="193034"/>
            <a:ext cx="1475989" cy="357070"/>
          </a:xfrm>
          <a:prstGeom prst="rect">
            <a:avLst/>
          </a:prstGeom>
        </p:spPr>
        <p:txBody>
          <a:bodyPr>
            <a:noAutofit/>
          </a:bodyPr>
          <a:lstStyle>
            <a:lvl1pPr marL="0" indent="0">
              <a:buNone/>
              <a:defRPr sz="2400"/>
            </a:lvl1pPr>
          </a:lstStyle>
          <a:p>
            <a:r>
              <a:rPr lang="en-US"/>
              <a:t>Connect It</a:t>
            </a:r>
          </a:p>
        </p:txBody>
      </p:sp>
      <p:sp>
        <p:nvSpPr>
          <p:cNvPr id="15" name="Text Placeholder 8">
            <a:extLst>
              <a:ext uri="{FF2B5EF4-FFF2-40B4-BE49-F238E27FC236}">
                <a16:creationId xmlns:a16="http://schemas.microsoft.com/office/drawing/2014/main" id="{9D27A6B8-6EA0-514E-9D1E-E985BF84C5EE}"/>
              </a:ext>
            </a:extLst>
          </p:cNvPr>
          <p:cNvSpPr>
            <a:spLocks noGrp="1"/>
          </p:cNvSpPr>
          <p:nvPr>
            <p:ph type="body" sz="quarter" idx="13" hasCustomPrompt="1"/>
          </p:nvPr>
        </p:nvSpPr>
        <p:spPr>
          <a:xfrm>
            <a:off x="1667441" y="35542"/>
            <a:ext cx="6221557" cy="699720"/>
          </a:xfrm>
          <a:prstGeom prst="rect">
            <a:avLst/>
          </a:prstGeom>
        </p:spPr>
        <p:txBody>
          <a:bodyPr anchor="ctr" anchorCtr="0">
            <a:norm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US"/>
              <a:t>&lt;Make connections and explain your thinking&gt;</a:t>
            </a:r>
          </a:p>
        </p:txBody>
      </p:sp>
      <p:sp>
        <p:nvSpPr>
          <p:cNvPr id="24" name="Picture Placeholder 6">
            <a:extLst>
              <a:ext uri="{FF2B5EF4-FFF2-40B4-BE49-F238E27FC236}">
                <a16:creationId xmlns:a16="http://schemas.microsoft.com/office/drawing/2014/main" id="{F497F0AF-7EE6-CC46-97DA-12B6C031F429}"/>
              </a:ext>
            </a:extLst>
          </p:cNvPr>
          <p:cNvSpPr>
            <a:spLocks noGrp="1"/>
          </p:cNvSpPr>
          <p:nvPr>
            <p:ph type="pic" sz="quarter" idx="15" hasCustomPrompt="1"/>
          </p:nvPr>
        </p:nvSpPr>
        <p:spPr>
          <a:xfrm>
            <a:off x="187693" y="938463"/>
            <a:ext cx="393700" cy="368300"/>
          </a:xfrm>
          <a:prstGeom prst="rect">
            <a:avLst/>
          </a:prstGeom>
        </p:spPr>
        <p:txBody>
          <a:bodyPr>
            <a:noAutofit/>
          </a:bodyPr>
          <a:lstStyle>
            <a:lvl1pPr marL="0" indent="0">
              <a:buNone/>
              <a:defRPr sz="2400"/>
            </a:lvl1pPr>
          </a:lstStyle>
          <a:p>
            <a:r>
              <a:rPr lang="en-US"/>
              <a:t>#</a:t>
            </a:r>
          </a:p>
        </p:txBody>
      </p:sp>
      <p:sp>
        <p:nvSpPr>
          <p:cNvPr id="4" name="Content Placeholder 3">
            <a:extLst>
              <a:ext uri="{FF2B5EF4-FFF2-40B4-BE49-F238E27FC236}">
                <a16:creationId xmlns:a16="http://schemas.microsoft.com/office/drawing/2014/main" id="{92224E4D-501F-0643-95C2-467CB547A5F7}"/>
              </a:ext>
            </a:extLst>
          </p:cNvPr>
          <p:cNvSpPr>
            <a:spLocks noGrp="1"/>
          </p:cNvSpPr>
          <p:nvPr>
            <p:ph sz="quarter" idx="10" hasCustomPrompt="1"/>
          </p:nvPr>
        </p:nvSpPr>
        <p:spPr>
          <a:xfrm>
            <a:off x="665497" y="947445"/>
            <a:ext cx="5486400" cy="846631"/>
          </a:xfrm>
          <a:prstGeom prst="rect">
            <a:avLst/>
          </a:prstGeo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9" name="Picture Placeholder 6">
            <a:extLst>
              <a:ext uri="{FF2B5EF4-FFF2-40B4-BE49-F238E27FC236}">
                <a16:creationId xmlns:a16="http://schemas.microsoft.com/office/drawing/2014/main" id="{88B08822-C292-513A-092C-F2CECD07BABC}"/>
              </a:ext>
            </a:extLst>
          </p:cNvPr>
          <p:cNvSpPr>
            <a:spLocks noGrp="1"/>
          </p:cNvSpPr>
          <p:nvPr>
            <p:ph type="pic" sz="quarter" idx="16" hasCustomPrompt="1"/>
          </p:nvPr>
        </p:nvSpPr>
        <p:spPr>
          <a:xfrm>
            <a:off x="187693" y="2172789"/>
            <a:ext cx="393700" cy="368300"/>
          </a:xfrm>
          <a:prstGeom prst="rect">
            <a:avLst/>
          </a:prstGeom>
        </p:spPr>
        <p:txBody>
          <a:bodyPr>
            <a:noAutofit/>
          </a:bodyPr>
          <a:lstStyle>
            <a:lvl1pPr marL="0" indent="0">
              <a:buNone/>
              <a:defRPr sz="2400"/>
            </a:lvl1pPr>
          </a:lstStyle>
          <a:p>
            <a:r>
              <a:rPr lang="en-US"/>
              <a:t>#</a:t>
            </a:r>
          </a:p>
        </p:txBody>
      </p:sp>
      <p:sp>
        <p:nvSpPr>
          <p:cNvPr id="10" name="Content Placeholder 3">
            <a:extLst>
              <a:ext uri="{FF2B5EF4-FFF2-40B4-BE49-F238E27FC236}">
                <a16:creationId xmlns:a16="http://schemas.microsoft.com/office/drawing/2014/main" id="{05D7445F-3E42-A5C8-5BE0-E4A5D43C1AD1}"/>
              </a:ext>
            </a:extLst>
          </p:cNvPr>
          <p:cNvSpPr>
            <a:spLocks noGrp="1"/>
          </p:cNvSpPr>
          <p:nvPr>
            <p:ph sz="quarter" idx="17" hasCustomPrompt="1"/>
          </p:nvPr>
        </p:nvSpPr>
        <p:spPr>
          <a:xfrm>
            <a:off x="665497" y="2181771"/>
            <a:ext cx="5486400" cy="846631"/>
          </a:xfrm>
          <a:prstGeom prst="rect">
            <a:avLst/>
          </a:prstGeo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11" name="Picture Placeholder 6">
            <a:extLst>
              <a:ext uri="{FF2B5EF4-FFF2-40B4-BE49-F238E27FC236}">
                <a16:creationId xmlns:a16="http://schemas.microsoft.com/office/drawing/2014/main" id="{3EA9D9C1-5FF8-58D0-A67D-3FB6DFF791AD}"/>
              </a:ext>
            </a:extLst>
          </p:cNvPr>
          <p:cNvSpPr>
            <a:spLocks noGrp="1"/>
          </p:cNvSpPr>
          <p:nvPr>
            <p:ph type="pic" sz="quarter" idx="18" hasCustomPrompt="1"/>
          </p:nvPr>
        </p:nvSpPr>
        <p:spPr>
          <a:xfrm>
            <a:off x="187693" y="3421213"/>
            <a:ext cx="393700" cy="368300"/>
          </a:xfrm>
          <a:prstGeom prst="rect">
            <a:avLst/>
          </a:prstGeom>
        </p:spPr>
        <p:txBody>
          <a:bodyPr>
            <a:noAutofit/>
          </a:bodyPr>
          <a:lstStyle>
            <a:lvl1pPr marL="0" indent="0">
              <a:buNone/>
              <a:defRPr sz="2400"/>
            </a:lvl1pPr>
          </a:lstStyle>
          <a:p>
            <a:r>
              <a:rPr lang="en-US"/>
              <a:t>#</a:t>
            </a:r>
          </a:p>
        </p:txBody>
      </p:sp>
      <p:sp>
        <p:nvSpPr>
          <p:cNvPr id="12" name="Content Placeholder 3">
            <a:extLst>
              <a:ext uri="{FF2B5EF4-FFF2-40B4-BE49-F238E27FC236}">
                <a16:creationId xmlns:a16="http://schemas.microsoft.com/office/drawing/2014/main" id="{EF348437-29D2-E8B9-0C16-4F215887D196}"/>
              </a:ext>
            </a:extLst>
          </p:cNvPr>
          <p:cNvSpPr>
            <a:spLocks noGrp="1"/>
          </p:cNvSpPr>
          <p:nvPr>
            <p:ph sz="quarter" idx="19" hasCustomPrompt="1"/>
          </p:nvPr>
        </p:nvSpPr>
        <p:spPr>
          <a:xfrm>
            <a:off x="665497" y="3430195"/>
            <a:ext cx="5486400" cy="846631"/>
          </a:xfrm>
          <a:prstGeom prst="rect">
            <a:avLst/>
          </a:prstGeo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13" name="Picture Placeholder 6">
            <a:extLst>
              <a:ext uri="{FF2B5EF4-FFF2-40B4-BE49-F238E27FC236}">
                <a16:creationId xmlns:a16="http://schemas.microsoft.com/office/drawing/2014/main" id="{396694F2-6C7A-D151-BF86-2F74C92A4DE6}"/>
              </a:ext>
            </a:extLst>
          </p:cNvPr>
          <p:cNvSpPr>
            <a:spLocks noGrp="1"/>
          </p:cNvSpPr>
          <p:nvPr>
            <p:ph type="pic" sz="quarter" idx="20" hasCustomPrompt="1"/>
          </p:nvPr>
        </p:nvSpPr>
        <p:spPr>
          <a:xfrm>
            <a:off x="187693" y="4660655"/>
            <a:ext cx="393700" cy="368300"/>
          </a:xfrm>
          <a:prstGeom prst="rect">
            <a:avLst/>
          </a:prstGeom>
        </p:spPr>
        <p:txBody>
          <a:bodyPr>
            <a:noAutofit/>
          </a:bodyPr>
          <a:lstStyle>
            <a:lvl1pPr marL="0" indent="0">
              <a:buNone/>
              <a:defRPr sz="2400"/>
            </a:lvl1pPr>
          </a:lstStyle>
          <a:p>
            <a:r>
              <a:rPr lang="en-US"/>
              <a:t>#</a:t>
            </a:r>
          </a:p>
        </p:txBody>
      </p:sp>
      <p:sp>
        <p:nvSpPr>
          <p:cNvPr id="14" name="Content Placeholder 3">
            <a:extLst>
              <a:ext uri="{FF2B5EF4-FFF2-40B4-BE49-F238E27FC236}">
                <a16:creationId xmlns:a16="http://schemas.microsoft.com/office/drawing/2014/main" id="{EA060885-5381-2F01-2359-63081CD1B5AC}"/>
              </a:ext>
            </a:extLst>
          </p:cNvPr>
          <p:cNvSpPr>
            <a:spLocks noGrp="1"/>
          </p:cNvSpPr>
          <p:nvPr>
            <p:ph sz="quarter" idx="21" hasCustomPrompt="1"/>
          </p:nvPr>
        </p:nvSpPr>
        <p:spPr>
          <a:xfrm>
            <a:off x="665497" y="4669637"/>
            <a:ext cx="5486400" cy="846631"/>
          </a:xfrm>
          <a:prstGeom prst="rect">
            <a:avLst/>
          </a:prstGeo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16" name="Picture Placeholder 6">
            <a:extLst>
              <a:ext uri="{FF2B5EF4-FFF2-40B4-BE49-F238E27FC236}">
                <a16:creationId xmlns:a16="http://schemas.microsoft.com/office/drawing/2014/main" id="{5825A53F-1729-F9CA-CA24-8D700625988F}"/>
              </a:ext>
            </a:extLst>
          </p:cNvPr>
          <p:cNvSpPr>
            <a:spLocks noGrp="1"/>
          </p:cNvSpPr>
          <p:nvPr>
            <p:ph type="pic" sz="quarter" idx="22" hasCustomPrompt="1"/>
          </p:nvPr>
        </p:nvSpPr>
        <p:spPr>
          <a:xfrm>
            <a:off x="187693" y="5906879"/>
            <a:ext cx="393700" cy="368300"/>
          </a:xfrm>
          <a:prstGeom prst="rect">
            <a:avLst/>
          </a:prstGeom>
        </p:spPr>
        <p:txBody>
          <a:bodyPr>
            <a:noAutofit/>
          </a:bodyPr>
          <a:lstStyle>
            <a:lvl1pPr marL="0" indent="0">
              <a:buNone/>
              <a:defRPr sz="2400"/>
            </a:lvl1pPr>
          </a:lstStyle>
          <a:p>
            <a:r>
              <a:rPr lang="en-US"/>
              <a:t>#</a:t>
            </a:r>
          </a:p>
        </p:txBody>
      </p:sp>
      <p:sp>
        <p:nvSpPr>
          <p:cNvPr id="17" name="Content Placeholder 3">
            <a:extLst>
              <a:ext uri="{FF2B5EF4-FFF2-40B4-BE49-F238E27FC236}">
                <a16:creationId xmlns:a16="http://schemas.microsoft.com/office/drawing/2014/main" id="{31E582BC-86CA-3B19-AE9E-091D44508528}"/>
              </a:ext>
            </a:extLst>
          </p:cNvPr>
          <p:cNvSpPr>
            <a:spLocks noGrp="1"/>
          </p:cNvSpPr>
          <p:nvPr>
            <p:ph sz="quarter" idx="23" hasCustomPrompt="1"/>
          </p:nvPr>
        </p:nvSpPr>
        <p:spPr>
          <a:xfrm>
            <a:off x="665497" y="5915861"/>
            <a:ext cx="5486400" cy="846631"/>
          </a:xfrm>
          <a:prstGeom prst="rect">
            <a:avLst/>
          </a:prstGeo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18" name="Text Placeholder 3">
            <a:extLst>
              <a:ext uri="{FF2B5EF4-FFF2-40B4-BE49-F238E27FC236}">
                <a16:creationId xmlns:a16="http://schemas.microsoft.com/office/drawing/2014/main" id="{A17F993B-EFD5-0C99-D702-52865E1D252E}"/>
              </a:ext>
            </a:extLst>
          </p:cNvPr>
          <p:cNvSpPr>
            <a:spLocks noGrp="1"/>
          </p:cNvSpPr>
          <p:nvPr>
            <p:ph type="body" sz="quarter" idx="24"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289660629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nnect It_Reflect on what you have learned">
    <p:spTree>
      <p:nvGrpSpPr>
        <p:cNvPr id="1" name=""/>
        <p:cNvGrpSpPr/>
        <p:nvPr/>
      </p:nvGrpSpPr>
      <p:grpSpPr>
        <a:xfrm>
          <a:off x="0" y="0"/>
          <a:ext cx="0" cy="0"/>
          <a:chOff x="0" y="0"/>
          <a:chExt cx="0" cy="0"/>
        </a:xfrm>
      </p:grpSpPr>
      <p:sp>
        <p:nvSpPr>
          <p:cNvPr id="23" name="Picture Placeholder 6">
            <a:extLst>
              <a:ext uri="{FF2B5EF4-FFF2-40B4-BE49-F238E27FC236}">
                <a16:creationId xmlns:a16="http://schemas.microsoft.com/office/drawing/2014/main" id="{03DB1E9A-CD88-6843-839E-FEC4007200CC}"/>
              </a:ext>
            </a:extLst>
          </p:cNvPr>
          <p:cNvSpPr>
            <a:spLocks noGrp="1"/>
          </p:cNvSpPr>
          <p:nvPr>
            <p:ph type="pic" sz="quarter" idx="14" hasCustomPrompt="1"/>
          </p:nvPr>
        </p:nvSpPr>
        <p:spPr>
          <a:xfrm>
            <a:off x="187693" y="193034"/>
            <a:ext cx="1475989" cy="357070"/>
          </a:xfrm>
          <a:prstGeom prst="rect">
            <a:avLst/>
          </a:prstGeom>
        </p:spPr>
        <p:txBody>
          <a:bodyPr>
            <a:noAutofit/>
          </a:bodyPr>
          <a:lstStyle>
            <a:lvl1pPr marL="0" indent="0">
              <a:buNone/>
              <a:defRPr sz="2400"/>
            </a:lvl1pPr>
          </a:lstStyle>
          <a:p>
            <a:r>
              <a:rPr lang="en-US"/>
              <a:t>Connect It</a:t>
            </a:r>
          </a:p>
        </p:txBody>
      </p:sp>
      <p:sp>
        <p:nvSpPr>
          <p:cNvPr id="15" name="Text Placeholder 8">
            <a:extLst>
              <a:ext uri="{FF2B5EF4-FFF2-40B4-BE49-F238E27FC236}">
                <a16:creationId xmlns:a16="http://schemas.microsoft.com/office/drawing/2014/main" id="{9D27A6B8-6EA0-514E-9D1E-E985BF84C5EE}"/>
              </a:ext>
            </a:extLst>
          </p:cNvPr>
          <p:cNvSpPr>
            <a:spLocks noGrp="1"/>
          </p:cNvSpPr>
          <p:nvPr>
            <p:ph type="body" sz="quarter" idx="13" hasCustomPrompt="1"/>
          </p:nvPr>
        </p:nvSpPr>
        <p:spPr>
          <a:xfrm>
            <a:off x="1667441" y="35542"/>
            <a:ext cx="6221557" cy="699720"/>
          </a:xfrm>
          <a:prstGeom prst="rect">
            <a:avLst/>
          </a:prstGeom>
        </p:spPr>
        <p:txBody>
          <a:bodyPr anchor="ctr" anchorCtr="0">
            <a:norm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US"/>
              <a:t>&lt;Reflect on what you have learned&gt;</a:t>
            </a:r>
          </a:p>
        </p:txBody>
      </p:sp>
      <p:sp>
        <p:nvSpPr>
          <p:cNvPr id="10" name="Picture Placeholder 6">
            <a:extLst>
              <a:ext uri="{FF2B5EF4-FFF2-40B4-BE49-F238E27FC236}">
                <a16:creationId xmlns:a16="http://schemas.microsoft.com/office/drawing/2014/main" id="{C939C557-A09E-E093-D402-861FAC86949D}"/>
              </a:ext>
            </a:extLst>
          </p:cNvPr>
          <p:cNvSpPr>
            <a:spLocks noGrp="1"/>
          </p:cNvSpPr>
          <p:nvPr>
            <p:ph type="pic" sz="quarter" idx="15" hasCustomPrompt="1"/>
          </p:nvPr>
        </p:nvSpPr>
        <p:spPr>
          <a:xfrm>
            <a:off x="187692" y="938463"/>
            <a:ext cx="407340" cy="379349"/>
          </a:xfrm>
          <a:prstGeom prst="rect">
            <a:avLst/>
          </a:prstGeom>
        </p:spPr>
        <p:txBody>
          <a:bodyPr>
            <a:noAutofit/>
          </a:bodyPr>
          <a:lstStyle>
            <a:lvl1pPr marL="0" indent="0">
              <a:buNone/>
              <a:defRPr sz="2400"/>
            </a:lvl1pPr>
          </a:lstStyle>
          <a:p>
            <a:r>
              <a:rPr lang="en-US"/>
              <a:t>#</a:t>
            </a:r>
          </a:p>
        </p:txBody>
      </p:sp>
      <p:sp>
        <p:nvSpPr>
          <p:cNvPr id="11" name="Picture Placeholder 6">
            <a:extLst>
              <a:ext uri="{FF2B5EF4-FFF2-40B4-BE49-F238E27FC236}">
                <a16:creationId xmlns:a16="http://schemas.microsoft.com/office/drawing/2014/main" id="{DAD615E1-75BF-E96A-40D5-4AFF61E46824}"/>
              </a:ext>
            </a:extLst>
          </p:cNvPr>
          <p:cNvSpPr>
            <a:spLocks noGrp="1"/>
          </p:cNvSpPr>
          <p:nvPr>
            <p:ph type="pic" sz="quarter" idx="16" hasCustomPrompt="1"/>
          </p:nvPr>
        </p:nvSpPr>
        <p:spPr>
          <a:xfrm>
            <a:off x="731489" y="999415"/>
            <a:ext cx="927100" cy="355599"/>
          </a:xfrm>
          <a:prstGeom prst="rect">
            <a:avLst/>
          </a:prstGeom>
        </p:spPr>
        <p:txBody>
          <a:bodyPr>
            <a:noAutofit/>
          </a:bodyPr>
          <a:lstStyle>
            <a:lvl1pPr marL="0" indent="0">
              <a:buNone/>
              <a:defRPr sz="2000"/>
            </a:lvl1pPr>
          </a:lstStyle>
          <a:p>
            <a:r>
              <a:rPr lang="en-US"/>
              <a:t>Reflect</a:t>
            </a:r>
          </a:p>
        </p:txBody>
      </p:sp>
      <p:sp>
        <p:nvSpPr>
          <p:cNvPr id="12" name="Content Placeholder 3">
            <a:extLst>
              <a:ext uri="{FF2B5EF4-FFF2-40B4-BE49-F238E27FC236}">
                <a16:creationId xmlns:a16="http://schemas.microsoft.com/office/drawing/2014/main" id="{60E8E42E-B576-B472-F7D1-6483C6707F12}"/>
              </a:ext>
            </a:extLst>
          </p:cNvPr>
          <p:cNvSpPr>
            <a:spLocks noGrp="1"/>
          </p:cNvSpPr>
          <p:nvPr>
            <p:ph sz="quarter" idx="10" hasCustomPrompt="1"/>
          </p:nvPr>
        </p:nvSpPr>
        <p:spPr>
          <a:xfrm>
            <a:off x="665497" y="1389896"/>
            <a:ext cx="5486400" cy="1650759"/>
          </a:xfrm>
          <a:prstGeom prst="rect">
            <a:avLst/>
          </a:prstGeo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13" name="Content Placeholder 8">
            <a:extLst>
              <a:ext uri="{FF2B5EF4-FFF2-40B4-BE49-F238E27FC236}">
                <a16:creationId xmlns:a16="http://schemas.microsoft.com/office/drawing/2014/main" id="{BC101897-7147-6831-9AC6-36076733D1D9}"/>
              </a:ext>
            </a:extLst>
          </p:cNvPr>
          <p:cNvSpPr>
            <a:spLocks noGrp="1"/>
          </p:cNvSpPr>
          <p:nvPr>
            <p:ph sz="quarter" idx="17" hasCustomPrompt="1"/>
          </p:nvPr>
        </p:nvSpPr>
        <p:spPr>
          <a:xfrm>
            <a:off x="665497" y="3238089"/>
            <a:ext cx="5486400"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8" name="Text Placeholder 3">
            <a:extLst>
              <a:ext uri="{FF2B5EF4-FFF2-40B4-BE49-F238E27FC236}">
                <a16:creationId xmlns:a16="http://schemas.microsoft.com/office/drawing/2014/main" id="{B294F537-473C-9B2E-423D-830A0CD2EA35}"/>
              </a:ext>
            </a:extLst>
          </p:cNvPr>
          <p:cNvSpPr>
            <a:spLocks noGrp="1"/>
          </p:cNvSpPr>
          <p:nvPr>
            <p:ph type="body" sz="quarter" idx="18"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7211847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Apply It_Apply your thinking to a new problem">
    <p:spTree>
      <p:nvGrpSpPr>
        <p:cNvPr id="1" name=""/>
        <p:cNvGrpSpPr/>
        <p:nvPr/>
      </p:nvGrpSpPr>
      <p:grpSpPr>
        <a:xfrm>
          <a:off x="0" y="0"/>
          <a:ext cx="0" cy="0"/>
          <a:chOff x="0" y="0"/>
          <a:chExt cx="0" cy="0"/>
        </a:xfrm>
      </p:grpSpPr>
      <p:sp>
        <p:nvSpPr>
          <p:cNvPr id="23" name="Picture Placeholder 6">
            <a:extLst>
              <a:ext uri="{FF2B5EF4-FFF2-40B4-BE49-F238E27FC236}">
                <a16:creationId xmlns:a16="http://schemas.microsoft.com/office/drawing/2014/main" id="{03DB1E9A-CD88-6843-839E-FEC4007200CC}"/>
              </a:ext>
            </a:extLst>
          </p:cNvPr>
          <p:cNvSpPr>
            <a:spLocks noGrp="1"/>
          </p:cNvSpPr>
          <p:nvPr>
            <p:ph type="pic" sz="quarter" idx="14" hasCustomPrompt="1"/>
          </p:nvPr>
        </p:nvSpPr>
        <p:spPr>
          <a:xfrm>
            <a:off x="398498" y="193034"/>
            <a:ext cx="1265184" cy="357070"/>
          </a:xfrm>
          <a:prstGeom prst="rect">
            <a:avLst/>
          </a:prstGeom>
        </p:spPr>
        <p:txBody>
          <a:bodyPr>
            <a:noAutofit/>
          </a:bodyPr>
          <a:lstStyle>
            <a:lvl1pPr marL="0" indent="0">
              <a:buNone/>
              <a:defRPr sz="2400"/>
            </a:lvl1pPr>
          </a:lstStyle>
          <a:p>
            <a:r>
              <a:rPr lang="en-US"/>
              <a:t>Apply It</a:t>
            </a:r>
          </a:p>
        </p:txBody>
      </p:sp>
      <p:sp>
        <p:nvSpPr>
          <p:cNvPr id="15" name="Text Placeholder 8">
            <a:extLst>
              <a:ext uri="{FF2B5EF4-FFF2-40B4-BE49-F238E27FC236}">
                <a16:creationId xmlns:a16="http://schemas.microsoft.com/office/drawing/2014/main" id="{9D27A6B8-6EA0-514E-9D1E-E985BF84C5EE}"/>
              </a:ext>
            </a:extLst>
          </p:cNvPr>
          <p:cNvSpPr>
            <a:spLocks noGrp="1"/>
          </p:cNvSpPr>
          <p:nvPr>
            <p:ph type="body" sz="quarter" idx="13" hasCustomPrompt="1"/>
          </p:nvPr>
        </p:nvSpPr>
        <p:spPr>
          <a:xfrm>
            <a:off x="1667441" y="35542"/>
            <a:ext cx="6221557" cy="699720"/>
          </a:xfrm>
          <a:prstGeom prst="rect">
            <a:avLst/>
          </a:prstGeom>
        </p:spPr>
        <p:txBody>
          <a:bodyPr anchor="ctr" anchorCtr="0">
            <a:norm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US"/>
              <a:t>&lt;Apply your thinking to a new problem&gt;</a:t>
            </a:r>
          </a:p>
        </p:txBody>
      </p:sp>
      <p:sp>
        <p:nvSpPr>
          <p:cNvPr id="24" name="Picture Placeholder 6">
            <a:extLst>
              <a:ext uri="{FF2B5EF4-FFF2-40B4-BE49-F238E27FC236}">
                <a16:creationId xmlns:a16="http://schemas.microsoft.com/office/drawing/2014/main" id="{F497F0AF-7EE6-CC46-97DA-12B6C031F429}"/>
              </a:ext>
            </a:extLst>
          </p:cNvPr>
          <p:cNvSpPr>
            <a:spLocks noGrp="1"/>
          </p:cNvSpPr>
          <p:nvPr>
            <p:ph type="pic" sz="quarter" idx="15" hasCustomPrompt="1"/>
          </p:nvPr>
        </p:nvSpPr>
        <p:spPr>
          <a:xfrm>
            <a:off x="187693" y="938463"/>
            <a:ext cx="393700" cy="368300"/>
          </a:xfrm>
          <a:prstGeom prst="rect">
            <a:avLst/>
          </a:prstGeom>
        </p:spPr>
        <p:txBody>
          <a:bodyPr>
            <a:noAutofit/>
          </a:bodyPr>
          <a:lstStyle>
            <a:lvl1pPr marL="0" indent="0">
              <a:buNone/>
              <a:defRPr sz="2400"/>
            </a:lvl1pPr>
          </a:lstStyle>
          <a:p>
            <a:r>
              <a:rPr lang="en-US"/>
              <a:t>#</a:t>
            </a:r>
          </a:p>
        </p:txBody>
      </p:sp>
      <p:sp>
        <p:nvSpPr>
          <p:cNvPr id="4" name="Content Placeholder 3">
            <a:extLst>
              <a:ext uri="{FF2B5EF4-FFF2-40B4-BE49-F238E27FC236}">
                <a16:creationId xmlns:a16="http://schemas.microsoft.com/office/drawing/2014/main" id="{92224E4D-501F-0643-95C2-467CB547A5F7}"/>
              </a:ext>
            </a:extLst>
          </p:cNvPr>
          <p:cNvSpPr>
            <a:spLocks noGrp="1"/>
          </p:cNvSpPr>
          <p:nvPr>
            <p:ph sz="quarter" idx="10" hasCustomPrompt="1"/>
          </p:nvPr>
        </p:nvSpPr>
        <p:spPr>
          <a:xfrm>
            <a:off x="665497" y="947446"/>
            <a:ext cx="5486400" cy="2644053"/>
          </a:xfrm>
          <a:prstGeom prst="rect">
            <a:avLst/>
          </a:prstGeo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9" name="Content Placeholder 8">
            <a:extLst>
              <a:ext uri="{FF2B5EF4-FFF2-40B4-BE49-F238E27FC236}">
                <a16:creationId xmlns:a16="http://schemas.microsoft.com/office/drawing/2014/main" id="{196FABD3-E921-5DEA-FE22-A21A563FAE6F}"/>
              </a:ext>
            </a:extLst>
          </p:cNvPr>
          <p:cNvSpPr>
            <a:spLocks noGrp="1"/>
          </p:cNvSpPr>
          <p:nvPr>
            <p:ph sz="quarter" idx="16" hasCustomPrompt="1"/>
          </p:nvPr>
        </p:nvSpPr>
        <p:spPr>
          <a:xfrm>
            <a:off x="665497" y="3803683"/>
            <a:ext cx="5629064"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7" name="Text Placeholder 3">
            <a:extLst>
              <a:ext uri="{FF2B5EF4-FFF2-40B4-BE49-F238E27FC236}">
                <a16:creationId xmlns:a16="http://schemas.microsoft.com/office/drawing/2014/main" id="{578B24C5-5DDB-CF9C-519B-AEFCE617A683}"/>
              </a:ext>
            </a:extLst>
          </p:cNvPr>
          <p:cNvSpPr>
            <a:spLocks noGrp="1"/>
          </p:cNvSpPr>
          <p:nvPr>
            <p:ph type="body" sz="quarter" idx="17"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214564241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Apply It_Multiple Choice/Select A-E">
    <p:spTree>
      <p:nvGrpSpPr>
        <p:cNvPr id="1" name=""/>
        <p:cNvGrpSpPr/>
        <p:nvPr/>
      </p:nvGrpSpPr>
      <p:grpSpPr>
        <a:xfrm>
          <a:off x="0" y="0"/>
          <a:ext cx="0" cy="0"/>
          <a:chOff x="0" y="0"/>
          <a:chExt cx="0" cy="0"/>
        </a:xfrm>
      </p:grpSpPr>
      <p:sp>
        <p:nvSpPr>
          <p:cNvPr id="23" name="Picture Placeholder 6">
            <a:extLst>
              <a:ext uri="{FF2B5EF4-FFF2-40B4-BE49-F238E27FC236}">
                <a16:creationId xmlns:a16="http://schemas.microsoft.com/office/drawing/2014/main" id="{03DB1E9A-CD88-6843-839E-FEC4007200CC}"/>
              </a:ext>
            </a:extLst>
          </p:cNvPr>
          <p:cNvSpPr>
            <a:spLocks noGrp="1"/>
          </p:cNvSpPr>
          <p:nvPr>
            <p:ph type="pic" sz="quarter" idx="14" hasCustomPrompt="1"/>
          </p:nvPr>
        </p:nvSpPr>
        <p:spPr>
          <a:xfrm>
            <a:off x="398498" y="193034"/>
            <a:ext cx="1265184" cy="357070"/>
          </a:xfrm>
          <a:prstGeom prst="rect">
            <a:avLst/>
          </a:prstGeom>
        </p:spPr>
        <p:txBody>
          <a:bodyPr>
            <a:noAutofit/>
          </a:bodyPr>
          <a:lstStyle>
            <a:lvl1pPr marL="0" indent="0">
              <a:buNone/>
              <a:defRPr sz="2400"/>
            </a:lvl1pPr>
          </a:lstStyle>
          <a:p>
            <a:r>
              <a:rPr lang="en-US"/>
              <a:t>Apply It</a:t>
            </a:r>
          </a:p>
        </p:txBody>
      </p:sp>
      <p:sp>
        <p:nvSpPr>
          <p:cNvPr id="15" name="Text Placeholder 8">
            <a:extLst>
              <a:ext uri="{FF2B5EF4-FFF2-40B4-BE49-F238E27FC236}">
                <a16:creationId xmlns:a16="http://schemas.microsoft.com/office/drawing/2014/main" id="{9D27A6B8-6EA0-514E-9D1E-E985BF84C5EE}"/>
              </a:ext>
            </a:extLst>
          </p:cNvPr>
          <p:cNvSpPr>
            <a:spLocks noGrp="1"/>
          </p:cNvSpPr>
          <p:nvPr>
            <p:ph type="body" sz="quarter" idx="13" hasCustomPrompt="1"/>
          </p:nvPr>
        </p:nvSpPr>
        <p:spPr>
          <a:xfrm>
            <a:off x="1667441" y="35542"/>
            <a:ext cx="6221557" cy="699720"/>
          </a:xfrm>
          <a:prstGeom prst="rect">
            <a:avLst/>
          </a:prstGeom>
        </p:spPr>
        <p:txBody>
          <a:bodyPr anchor="ctr" anchorCtr="0">
            <a:norm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US"/>
              <a:t>&lt;Apply your thinking to a new problem&gt;</a:t>
            </a:r>
          </a:p>
        </p:txBody>
      </p:sp>
      <p:sp>
        <p:nvSpPr>
          <p:cNvPr id="24" name="Picture Placeholder 6">
            <a:extLst>
              <a:ext uri="{FF2B5EF4-FFF2-40B4-BE49-F238E27FC236}">
                <a16:creationId xmlns:a16="http://schemas.microsoft.com/office/drawing/2014/main" id="{F497F0AF-7EE6-CC46-97DA-12B6C031F429}"/>
              </a:ext>
            </a:extLst>
          </p:cNvPr>
          <p:cNvSpPr>
            <a:spLocks noGrp="1"/>
          </p:cNvSpPr>
          <p:nvPr>
            <p:ph type="pic" sz="quarter" idx="15" hasCustomPrompt="1"/>
          </p:nvPr>
        </p:nvSpPr>
        <p:spPr>
          <a:xfrm>
            <a:off x="187693" y="938463"/>
            <a:ext cx="393700" cy="368300"/>
          </a:xfrm>
          <a:prstGeom prst="rect">
            <a:avLst/>
          </a:prstGeom>
        </p:spPr>
        <p:txBody>
          <a:bodyPr>
            <a:noAutofit/>
          </a:bodyPr>
          <a:lstStyle>
            <a:lvl1pPr marL="0" indent="0">
              <a:buNone/>
              <a:defRPr sz="2400"/>
            </a:lvl1pPr>
          </a:lstStyle>
          <a:p>
            <a:r>
              <a:rPr lang="en-US"/>
              <a:t>#</a:t>
            </a:r>
          </a:p>
        </p:txBody>
      </p:sp>
      <p:sp>
        <p:nvSpPr>
          <p:cNvPr id="4" name="Content Placeholder 3">
            <a:extLst>
              <a:ext uri="{FF2B5EF4-FFF2-40B4-BE49-F238E27FC236}">
                <a16:creationId xmlns:a16="http://schemas.microsoft.com/office/drawing/2014/main" id="{92224E4D-501F-0643-95C2-467CB547A5F7}"/>
              </a:ext>
            </a:extLst>
          </p:cNvPr>
          <p:cNvSpPr>
            <a:spLocks noGrp="1"/>
          </p:cNvSpPr>
          <p:nvPr>
            <p:ph sz="quarter" idx="10" hasCustomPrompt="1"/>
          </p:nvPr>
        </p:nvSpPr>
        <p:spPr>
          <a:xfrm>
            <a:off x="665497" y="947446"/>
            <a:ext cx="5486400" cy="1333841"/>
          </a:xfrm>
          <a:prstGeom prst="rect">
            <a:avLst/>
          </a:prstGeo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20" name="Content Placeholder 8">
            <a:extLst>
              <a:ext uri="{FF2B5EF4-FFF2-40B4-BE49-F238E27FC236}">
                <a16:creationId xmlns:a16="http://schemas.microsoft.com/office/drawing/2014/main" id="{2522473C-5583-8E62-E2DF-305E16879B9A}"/>
              </a:ext>
            </a:extLst>
          </p:cNvPr>
          <p:cNvSpPr>
            <a:spLocks noGrp="1"/>
          </p:cNvSpPr>
          <p:nvPr>
            <p:ph sz="quarter" idx="26" hasCustomPrompt="1"/>
          </p:nvPr>
        </p:nvSpPr>
        <p:spPr>
          <a:xfrm>
            <a:off x="6400801" y="947446"/>
            <a:ext cx="2529395"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6" name="Picture Placeholder 5">
            <a:extLst>
              <a:ext uri="{FF2B5EF4-FFF2-40B4-BE49-F238E27FC236}">
                <a16:creationId xmlns:a16="http://schemas.microsoft.com/office/drawing/2014/main" id="{9A88CF2D-BB0E-C93C-FF9A-F7AB63AB4011}"/>
              </a:ext>
            </a:extLst>
          </p:cNvPr>
          <p:cNvSpPr>
            <a:spLocks noGrp="1"/>
          </p:cNvSpPr>
          <p:nvPr>
            <p:ph type="pic" sz="quarter" idx="16" hasCustomPrompt="1"/>
          </p:nvPr>
        </p:nvSpPr>
        <p:spPr>
          <a:xfrm>
            <a:off x="665497" y="2767257"/>
            <a:ext cx="227455" cy="223512"/>
          </a:xfrm>
          <a:prstGeom prst="rect">
            <a:avLst/>
          </a:prstGeom>
        </p:spPr>
        <p:txBody>
          <a:bodyPr/>
          <a:lstStyle>
            <a:lvl1pPr marL="0" indent="0" algn="ctr">
              <a:buNone/>
              <a:defRPr sz="1200"/>
            </a:lvl1pPr>
          </a:lstStyle>
          <a:p>
            <a:r>
              <a:rPr lang="en-US"/>
              <a:t>X</a:t>
            </a:r>
          </a:p>
        </p:txBody>
      </p:sp>
      <p:sp>
        <p:nvSpPr>
          <p:cNvPr id="30" name="Text Placeholder 29">
            <a:extLst>
              <a:ext uri="{FF2B5EF4-FFF2-40B4-BE49-F238E27FC236}">
                <a16:creationId xmlns:a16="http://schemas.microsoft.com/office/drawing/2014/main" id="{EA9D7706-CF74-52B2-4ABC-A2F27C3D5198}"/>
              </a:ext>
            </a:extLst>
          </p:cNvPr>
          <p:cNvSpPr>
            <a:spLocks noGrp="1"/>
          </p:cNvSpPr>
          <p:nvPr>
            <p:ph type="body" sz="quarter" idx="20" hasCustomPrompt="1"/>
          </p:nvPr>
        </p:nvSpPr>
        <p:spPr>
          <a:xfrm>
            <a:off x="1112838" y="2686087"/>
            <a:ext cx="4572000" cy="388937"/>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&lt;Choice A&gt;</a:t>
            </a:r>
          </a:p>
        </p:txBody>
      </p:sp>
      <p:sp>
        <p:nvSpPr>
          <p:cNvPr id="27" name="Picture Placeholder 5">
            <a:extLst>
              <a:ext uri="{FF2B5EF4-FFF2-40B4-BE49-F238E27FC236}">
                <a16:creationId xmlns:a16="http://schemas.microsoft.com/office/drawing/2014/main" id="{3C509939-C501-8223-F07E-E713594BE182}"/>
              </a:ext>
            </a:extLst>
          </p:cNvPr>
          <p:cNvSpPr>
            <a:spLocks noGrp="1"/>
          </p:cNvSpPr>
          <p:nvPr>
            <p:ph type="pic" sz="quarter" idx="17" hasCustomPrompt="1"/>
          </p:nvPr>
        </p:nvSpPr>
        <p:spPr>
          <a:xfrm>
            <a:off x="665497" y="3265707"/>
            <a:ext cx="227455" cy="223512"/>
          </a:xfrm>
          <a:prstGeom prst="rect">
            <a:avLst/>
          </a:prstGeom>
        </p:spPr>
        <p:txBody>
          <a:bodyPr/>
          <a:lstStyle>
            <a:lvl1pPr marL="0" indent="0" algn="ctr">
              <a:buNone/>
              <a:defRPr sz="1200"/>
            </a:lvl1pPr>
          </a:lstStyle>
          <a:p>
            <a:r>
              <a:rPr lang="en-US"/>
              <a:t>X</a:t>
            </a:r>
          </a:p>
        </p:txBody>
      </p:sp>
      <p:sp>
        <p:nvSpPr>
          <p:cNvPr id="31" name="Text Placeholder 29">
            <a:extLst>
              <a:ext uri="{FF2B5EF4-FFF2-40B4-BE49-F238E27FC236}">
                <a16:creationId xmlns:a16="http://schemas.microsoft.com/office/drawing/2014/main" id="{D725B545-E9FE-AD89-E027-5D9A86434D7F}"/>
              </a:ext>
            </a:extLst>
          </p:cNvPr>
          <p:cNvSpPr>
            <a:spLocks noGrp="1"/>
          </p:cNvSpPr>
          <p:nvPr>
            <p:ph type="body" sz="quarter" idx="21" hasCustomPrompt="1"/>
          </p:nvPr>
        </p:nvSpPr>
        <p:spPr>
          <a:xfrm>
            <a:off x="1112838" y="3193216"/>
            <a:ext cx="4572000" cy="388937"/>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&lt;Choice B&gt;</a:t>
            </a:r>
          </a:p>
        </p:txBody>
      </p:sp>
      <p:sp>
        <p:nvSpPr>
          <p:cNvPr id="28" name="Picture Placeholder 5">
            <a:extLst>
              <a:ext uri="{FF2B5EF4-FFF2-40B4-BE49-F238E27FC236}">
                <a16:creationId xmlns:a16="http://schemas.microsoft.com/office/drawing/2014/main" id="{72ABBF94-26D3-90AA-215F-00EBEFEC1A56}"/>
              </a:ext>
            </a:extLst>
          </p:cNvPr>
          <p:cNvSpPr>
            <a:spLocks noGrp="1"/>
          </p:cNvSpPr>
          <p:nvPr>
            <p:ph type="pic" sz="quarter" idx="18" hasCustomPrompt="1"/>
          </p:nvPr>
        </p:nvSpPr>
        <p:spPr>
          <a:xfrm>
            <a:off x="665496" y="3779467"/>
            <a:ext cx="227455" cy="223512"/>
          </a:xfrm>
          <a:prstGeom prst="rect">
            <a:avLst/>
          </a:prstGeom>
        </p:spPr>
        <p:txBody>
          <a:bodyPr/>
          <a:lstStyle>
            <a:lvl1pPr marL="0" indent="0" algn="ctr">
              <a:buNone/>
              <a:defRPr sz="1200"/>
            </a:lvl1pPr>
          </a:lstStyle>
          <a:p>
            <a:r>
              <a:rPr lang="en-US"/>
              <a:t>X</a:t>
            </a:r>
          </a:p>
        </p:txBody>
      </p:sp>
      <p:sp>
        <p:nvSpPr>
          <p:cNvPr id="32" name="Text Placeholder 29">
            <a:extLst>
              <a:ext uri="{FF2B5EF4-FFF2-40B4-BE49-F238E27FC236}">
                <a16:creationId xmlns:a16="http://schemas.microsoft.com/office/drawing/2014/main" id="{696B12CB-6B0C-8B0B-7D65-D789704C6AF9}"/>
              </a:ext>
            </a:extLst>
          </p:cNvPr>
          <p:cNvSpPr>
            <a:spLocks noGrp="1"/>
          </p:cNvSpPr>
          <p:nvPr>
            <p:ph type="body" sz="quarter" idx="22" hasCustomPrompt="1"/>
          </p:nvPr>
        </p:nvSpPr>
        <p:spPr>
          <a:xfrm>
            <a:off x="1112838" y="3706075"/>
            <a:ext cx="4572000" cy="388937"/>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&lt;Choice C&gt;</a:t>
            </a:r>
          </a:p>
        </p:txBody>
      </p:sp>
      <p:sp>
        <p:nvSpPr>
          <p:cNvPr id="29" name="Picture Placeholder 5">
            <a:extLst>
              <a:ext uri="{FF2B5EF4-FFF2-40B4-BE49-F238E27FC236}">
                <a16:creationId xmlns:a16="http://schemas.microsoft.com/office/drawing/2014/main" id="{AE35EF0C-F46C-D13D-144D-F333B9BF89B3}"/>
              </a:ext>
            </a:extLst>
          </p:cNvPr>
          <p:cNvSpPr>
            <a:spLocks noGrp="1"/>
          </p:cNvSpPr>
          <p:nvPr>
            <p:ph type="pic" sz="quarter" idx="19" hasCustomPrompt="1"/>
          </p:nvPr>
        </p:nvSpPr>
        <p:spPr>
          <a:xfrm>
            <a:off x="665495" y="4312148"/>
            <a:ext cx="227455" cy="223512"/>
          </a:xfrm>
          <a:prstGeom prst="rect">
            <a:avLst/>
          </a:prstGeom>
        </p:spPr>
        <p:txBody>
          <a:bodyPr/>
          <a:lstStyle>
            <a:lvl1pPr marL="0" indent="0" algn="ctr">
              <a:buNone/>
              <a:defRPr sz="1200"/>
            </a:lvl1pPr>
          </a:lstStyle>
          <a:p>
            <a:r>
              <a:rPr lang="en-US"/>
              <a:t>X</a:t>
            </a:r>
          </a:p>
        </p:txBody>
      </p:sp>
      <p:sp>
        <p:nvSpPr>
          <p:cNvPr id="33" name="Text Placeholder 29">
            <a:extLst>
              <a:ext uri="{FF2B5EF4-FFF2-40B4-BE49-F238E27FC236}">
                <a16:creationId xmlns:a16="http://schemas.microsoft.com/office/drawing/2014/main" id="{D9D5F928-4D24-9DB9-CF53-45B542CF407E}"/>
              </a:ext>
            </a:extLst>
          </p:cNvPr>
          <p:cNvSpPr>
            <a:spLocks noGrp="1"/>
          </p:cNvSpPr>
          <p:nvPr>
            <p:ph type="body" sz="quarter" idx="23" hasCustomPrompt="1"/>
          </p:nvPr>
        </p:nvSpPr>
        <p:spPr>
          <a:xfrm>
            <a:off x="1112838" y="4247257"/>
            <a:ext cx="4572000" cy="388937"/>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&lt;Choice D&gt;</a:t>
            </a:r>
          </a:p>
        </p:txBody>
      </p:sp>
      <p:sp>
        <p:nvSpPr>
          <p:cNvPr id="18" name="Picture Placeholder 5">
            <a:extLst>
              <a:ext uri="{FF2B5EF4-FFF2-40B4-BE49-F238E27FC236}">
                <a16:creationId xmlns:a16="http://schemas.microsoft.com/office/drawing/2014/main" id="{A0B728EA-9275-F970-54A0-98BEA03FDAA8}"/>
              </a:ext>
            </a:extLst>
          </p:cNvPr>
          <p:cNvSpPr>
            <a:spLocks noGrp="1"/>
          </p:cNvSpPr>
          <p:nvPr>
            <p:ph type="pic" sz="quarter" idx="24" hasCustomPrompt="1"/>
          </p:nvPr>
        </p:nvSpPr>
        <p:spPr>
          <a:xfrm>
            <a:off x="665495" y="4854129"/>
            <a:ext cx="227455" cy="223512"/>
          </a:xfrm>
          <a:prstGeom prst="rect">
            <a:avLst/>
          </a:prstGeom>
        </p:spPr>
        <p:txBody>
          <a:bodyPr/>
          <a:lstStyle>
            <a:lvl1pPr marL="0" indent="0" algn="ctr">
              <a:buNone/>
              <a:defRPr sz="1200"/>
            </a:lvl1pPr>
          </a:lstStyle>
          <a:p>
            <a:r>
              <a:rPr lang="en-US"/>
              <a:t>X</a:t>
            </a:r>
          </a:p>
        </p:txBody>
      </p:sp>
      <p:sp>
        <p:nvSpPr>
          <p:cNvPr id="19" name="Text Placeholder 29">
            <a:extLst>
              <a:ext uri="{FF2B5EF4-FFF2-40B4-BE49-F238E27FC236}">
                <a16:creationId xmlns:a16="http://schemas.microsoft.com/office/drawing/2014/main" id="{F63965D6-8DC1-CE19-3803-C60AD337E681}"/>
              </a:ext>
            </a:extLst>
          </p:cNvPr>
          <p:cNvSpPr>
            <a:spLocks noGrp="1"/>
          </p:cNvSpPr>
          <p:nvPr>
            <p:ph type="body" sz="quarter" idx="25" hasCustomPrompt="1"/>
          </p:nvPr>
        </p:nvSpPr>
        <p:spPr>
          <a:xfrm>
            <a:off x="1112838" y="4789238"/>
            <a:ext cx="4572000" cy="388937"/>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&lt;Choice E&gt;</a:t>
            </a:r>
          </a:p>
        </p:txBody>
      </p:sp>
      <p:sp>
        <p:nvSpPr>
          <p:cNvPr id="17" name="Text Placeholder 3">
            <a:extLst>
              <a:ext uri="{FF2B5EF4-FFF2-40B4-BE49-F238E27FC236}">
                <a16:creationId xmlns:a16="http://schemas.microsoft.com/office/drawing/2014/main" id="{B3C753DF-7F89-D3DE-8B4C-53B835FBCF32}"/>
              </a:ext>
            </a:extLst>
          </p:cNvPr>
          <p:cNvSpPr>
            <a:spLocks noGrp="1"/>
          </p:cNvSpPr>
          <p:nvPr>
            <p:ph type="body" sz="quarter" idx="27"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206663802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Apply It_Choice Matrix_images">
    <p:spTree>
      <p:nvGrpSpPr>
        <p:cNvPr id="1" name=""/>
        <p:cNvGrpSpPr/>
        <p:nvPr/>
      </p:nvGrpSpPr>
      <p:grpSpPr>
        <a:xfrm>
          <a:off x="0" y="0"/>
          <a:ext cx="0" cy="0"/>
          <a:chOff x="0" y="0"/>
          <a:chExt cx="0" cy="0"/>
        </a:xfrm>
      </p:grpSpPr>
      <p:sp>
        <p:nvSpPr>
          <p:cNvPr id="23" name="Picture Placeholder 6">
            <a:extLst>
              <a:ext uri="{FF2B5EF4-FFF2-40B4-BE49-F238E27FC236}">
                <a16:creationId xmlns:a16="http://schemas.microsoft.com/office/drawing/2014/main" id="{03DB1E9A-CD88-6843-839E-FEC4007200CC}"/>
              </a:ext>
            </a:extLst>
          </p:cNvPr>
          <p:cNvSpPr>
            <a:spLocks noGrp="1"/>
          </p:cNvSpPr>
          <p:nvPr>
            <p:ph type="pic" sz="quarter" idx="14" hasCustomPrompt="1"/>
          </p:nvPr>
        </p:nvSpPr>
        <p:spPr>
          <a:xfrm>
            <a:off x="398498" y="193034"/>
            <a:ext cx="1265184" cy="357070"/>
          </a:xfrm>
          <a:prstGeom prst="rect">
            <a:avLst/>
          </a:prstGeom>
        </p:spPr>
        <p:txBody>
          <a:bodyPr>
            <a:noAutofit/>
          </a:bodyPr>
          <a:lstStyle>
            <a:lvl1pPr marL="0" indent="0">
              <a:buNone/>
              <a:defRPr sz="2400"/>
            </a:lvl1pPr>
          </a:lstStyle>
          <a:p>
            <a:r>
              <a:rPr lang="en-US"/>
              <a:t>Apply It</a:t>
            </a:r>
          </a:p>
        </p:txBody>
      </p:sp>
      <p:sp>
        <p:nvSpPr>
          <p:cNvPr id="20" name="Picture Placeholder 6">
            <a:extLst>
              <a:ext uri="{FF2B5EF4-FFF2-40B4-BE49-F238E27FC236}">
                <a16:creationId xmlns:a16="http://schemas.microsoft.com/office/drawing/2014/main" id="{F90110E9-9F3D-89C6-C527-7C12E0E43661}"/>
              </a:ext>
            </a:extLst>
          </p:cNvPr>
          <p:cNvSpPr>
            <a:spLocks noGrp="1"/>
          </p:cNvSpPr>
          <p:nvPr>
            <p:ph type="pic" sz="quarter" idx="15" hasCustomPrompt="1"/>
          </p:nvPr>
        </p:nvSpPr>
        <p:spPr>
          <a:xfrm>
            <a:off x="187692" y="938462"/>
            <a:ext cx="413887" cy="431921"/>
          </a:xfrm>
          <a:prstGeom prst="rect">
            <a:avLst/>
          </a:prstGeom>
        </p:spPr>
        <p:txBody>
          <a:bodyPr>
            <a:noAutofit/>
          </a:bodyPr>
          <a:lstStyle>
            <a:lvl1pPr marL="0" indent="0">
              <a:buNone/>
              <a:defRPr sz="2400"/>
            </a:lvl1pPr>
          </a:lstStyle>
          <a:p>
            <a:r>
              <a:rPr lang="en-US"/>
              <a:t>#</a:t>
            </a:r>
          </a:p>
        </p:txBody>
      </p:sp>
      <p:sp>
        <p:nvSpPr>
          <p:cNvPr id="21" name="Content Placeholder 3">
            <a:extLst>
              <a:ext uri="{FF2B5EF4-FFF2-40B4-BE49-F238E27FC236}">
                <a16:creationId xmlns:a16="http://schemas.microsoft.com/office/drawing/2014/main" id="{522E35DF-C03B-0A08-CC01-B46856365EDC}"/>
              </a:ext>
            </a:extLst>
          </p:cNvPr>
          <p:cNvSpPr>
            <a:spLocks noGrp="1"/>
          </p:cNvSpPr>
          <p:nvPr>
            <p:ph sz="quarter" idx="10" hasCustomPrompt="1"/>
          </p:nvPr>
        </p:nvSpPr>
        <p:spPr>
          <a:xfrm>
            <a:off x="665497" y="948109"/>
            <a:ext cx="5486400" cy="644593"/>
          </a:xfrm>
          <a:prstGeom prst="rect">
            <a:avLst/>
          </a:prstGeo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28" name="Content Placeholder 3">
            <a:extLst>
              <a:ext uri="{FF2B5EF4-FFF2-40B4-BE49-F238E27FC236}">
                <a16:creationId xmlns:a16="http://schemas.microsoft.com/office/drawing/2014/main" id="{E867CE0F-AC0F-BE3E-F0E6-C0162FF158F6}"/>
              </a:ext>
            </a:extLst>
          </p:cNvPr>
          <p:cNvSpPr>
            <a:spLocks noGrp="1"/>
          </p:cNvSpPr>
          <p:nvPr>
            <p:ph sz="quarter" idx="32" hasCustomPrompt="1"/>
          </p:nvPr>
        </p:nvSpPr>
        <p:spPr>
          <a:xfrm>
            <a:off x="6327648" y="947446"/>
            <a:ext cx="2502027" cy="1136504"/>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&lt;math image or text&gt;</a:t>
            </a:r>
          </a:p>
        </p:txBody>
      </p:sp>
      <p:sp>
        <p:nvSpPr>
          <p:cNvPr id="32" name="Content Placeholder 3">
            <a:extLst>
              <a:ext uri="{FF2B5EF4-FFF2-40B4-BE49-F238E27FC236}">
                <a16:creationId xmlns:a16="http://schemas.microsoft.com/office/drawing/2014/main" id="{51F92A5C-2A63-20B2-26DD-581E8417C188}"/>
              </a:ext>
            </a:extLst>
          </p:cNvPr>
          <p:cNvSpPr>
            <a:spLocks noGrp="1"/>
          </p:cNvSpPr>
          <p:nvPr>
            <p:ph sz="quarter" idx="37" hasCustomPrompt="1"/>
          </p:nvPr>
        </p:nvSpPr>
        <p:spPr>
          <a:xfrm>
            <a:off x="661229" y="1668973"/>
            <a:ext cx="5500620" cy="78423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&lt;math image or text&gt;</a:t>
            </a:r>
          </a:p>
        </p:txBody>
      </p:sp>
      <p:sp>
        <p:nvSpPr>
          <p:cNvPr id="22" name="Text Placeholder 3">
            <a:extLst>
              <a:ext uri="{FF2B5EF4-FFF2-40B4-BE49-F238E27FC236}">
                <a16:creationId xmlns:a16="http://schemas.microsoft.com/office/drawing/2014/main" id="{B6A51337-63DA-10DA-DEA6-DEEA8EB55CE3}"/>
              </a:ext>
            </a:extLst>
          </p:cNvPr>
          <p:cNvSpPr>
            <a:spLocks noGrp="1"/>
          </p:cNvSpPr>
          <p:nvPr>
            <p:ph type="body" sz="quarter" idx="16" hasCustomPrompt="1"/>
          </p:nvPr>
        </p:nvSpPr>
        <p:spPr>
          <a:xfrm>
            <a:off x="5202999" y="2609849"/>
            <a:ext cx="958850" cy="473075"/>
          </a:xfrm>
          <a:prstGeom prst="rect">
            <a:avLst/>
          </a:prstGeom>
        </p:spPr>
        <p:txBody>
          <a:bodyPr>
            <a:noAutofit/>
          </a:bodyPr>
          <a:lstStyle>
            <a:lvl1pPr marL="0" indent="0" algn="ctr">
              <a:buNone/>
              <a:defRPr sz="2000" b="1">
                <a:latin typeface="Arial" panose="020B0604020202020204" pitchFamily="34" charset="0"/>
                <a:cs typeface="Arial" panose="020B0604020202020204" pitchFamily="34" charset="0"/>
              </a:defRPr>
            </a:lvl1pPr>
          </a:lstStyle>
          <a:p>
            <a:pPr lvl="0"/>
            <a:r>
              <a:rPr lang="en-US"/>
              <a:t>&lt;text&gt;</a:t>
            </a:r>
          </a:p>
        </p:txBody>
      </p:sp>
      <p:sp>
        <p:nvSpPr>
          <p:cNvPr id="25" name="Text Placeholder 3">
            <a:extLst>
              <a:ext uri="{FF2B5EF4-FFF2-40B4-BE49-F238E27FC236}">
                <a16:creationId xmlns:a16="http://schemas.microsoft.com/office/drawing/2014/main" id="{2F6CFFA0-1DA9-3DC0-900F-9615C07CB378}"/>
              </a:ext>
            </a:extLst>
          </p:cNvPr>
          <p:cNvSpPr>
            <a:spLocks noGrp="1"/>
          </p:cNvSpPr>
          <p:nvPr>
            <p:ph type="body" sz="quarter" idx="17" hasCustomPrompt="1"/>
          </p:nvPr>
        </p:nvSpPr>
        <p:spPr>
          <a:xfrm>
            <a:off x="6096759" y="2609849"/>
            <a:ext cx="958850" cy="473075"/>
          </a:xfrm>
          <a:prstGeom prst="rect">
            <a:avLst/>
          </a:prstGeom>
        </p:spPr>
        <p:txBody>
          <a:bodyPr>
            <a:noAutofit/>
          </a:bodyPr>
          <a:lstStyle>
            <a:lvl1pPr marL="0" indent="0" algn="ctr">
              <a:buNone/>
              <a:defRPr sz="2000" b="1">
                <a:latin typeface="Arial" panose="020B0604020202020204" pitchFamily="34" charset="0"/>
                <a:cs typeface="Arial" panose="020B0604020202020204" pitchFamily="34" charset="0"/>
              </a:defRPr>
            </a:lvl1pPr>
          </a:lstStyle>
          <a:p>
            <a:pPr lvl="0"/>
            <a:r>
              <a:rPr lang="en-US"/>
              <a:t>&lt;text&gt;</a:t>
            </a:r>
          </a:p>
        </p:txBody>
      </p:sp>
      <p:sp>
        <p:nvSpPr>
          <p:cNvPr id="5" name="Content Placeholder 4">
            <a:extLst>
              <a:ext uri="{FF2B5EF4-FFF2-40B4-BE49-F238E27FC236}">
                <a16:creationId xmlns:a16="http://schemas.microsoft.com/office/drawing/2014/main" id="{57F41DDF-92D2-9AC8-39D8-E1492C1C9F1A}"/>
              </a:ext>
            </a:extLst>
          </p:cNvPr>
          <p:cNvSpPr>
            <a:spLocks noGrp="1"/>
          </p:cNvSpPr>
          <p:nvPr>
            <p:ph sz="quarter" idx="33" hasCustomPrompt="1"/>
          </p:nvPr>
        </p:nvSpPr>
        <p:spPr>
          <a:xfrm>
            <a:off x="665163" y="3064510"/>
            <a:ext cx="5427662" cy="34925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&lt;insert image&gt;</a:t>
            </a:r>
          </a:p>
        </p:txBody>
      </p:sp>
      <p:sp>
        <p:nvSpPr>
          <p:cNvPr id="34" name="Picture Placeholder 5">
            <a:extLst>
              <a:ext uri="{FF2B5EF4-FFF2-40B4-BE49-F238E27FC236}">
                <a16:creationId xmlns:a16="http://schemas.microsoft.com/office/drawing/2014/main" id="{D17F8401-DD40-50F2-DAE1-E1577CFCD895}"/>
              </a:ext>
            </a:extLst>
          </p:cNvPr>
          <p:cNvSpPr>
            <a:spLocks noGrp="1"/>
          </p:cNvSpPr>
          <p:nvPr>
            <p:ph type="pic" sz="quarter" idx="22" hasCustomPrompt="1"/>
          </p:nvPr>
        </p:nvSpPr>
        <p:spPr>
          <a:xfrm>
            <a:off x="5568696" y="3128085"/>
            <a:ext cx="227455" cy="223512"/>
          </a:xfrm>
          <a:prstGeom prst="rect">
            <a:avLst/>
          </a:prstGeom>
        </p:spPr>
        <p:txBody>
          <a:bodyPr/>
          <a:lstStyle>
            <a:lvl1pPr marL="0" indent="0" algn="ctr">
              <a:buNone/>
              <a:defRPr sz="1200"/>
            </a:lvl1pPr>
          </a:lstStyle>
          <a:p>
            <a:r>
              <a:rPr lang="en-US"/>
              <a:t>X</a:t>
            </a:r>
          </a:p>
        </p:txBody>
      </p:sp>
      <p:sp>
        <p:nvSpPr>
          <p:cNvPr id="35" name="Picture Placeholder 5">
            <a:extLst>
              <a:ext uri="{FF2B5EF4-FFF2-40B4-BE49-F238E27FC236}">
                <a16:creationId xmlns:a16="http://schemas.microsoft.com/office/drawing/2014/main" id="{D7490430-B855-D99C-117A-077540E5125C}"/>
              </a:ext>
            </a:extLst>
          </p:cNvPr>
          <p:cNvSpPr>
            <a:spLocks noGrp="1"/>
          </p:cNvSpPr>
          <p:nvPr>
            <p:ph type="pic" sz="quarter" idx="23" hasCustomPrompt="1"/>
          </p:nvPr>
        </p:nvSpPr>
        <p:spPr>
          <a:xfrm>
            <a:off x="6462456" y="3128085"/>
            <a:ext cx="227455" cy="223512"/>
          </a:xfrm>
          <a:prstGeom prst="rect">
            <a:avLst/>
          </a:prstGeom>
        </p:spPr>
        <p:txBody>
          <a:bodyPr/>
          <a:lstStyle>
            <a:lvl1pPr marL="0" indent="0" algn="ctr">
              <a:buNone/>
              <a:defRPr sz="1200"/>
            </a:lvl1pPr>
          </a:lstStyle>
          <a:p>
            <a:r>
              <a:rPr lang="en-US"/>
              <a:t>X</a:t>
            </a:r>
          </a:p>
        </p:txBody>
      </p:sp>
      <p:sp>
        <p:nvSpPr>
          <p:cNvPr id="29" name="Content Placeholder 4">
            <a:extLst>
              <a:ext uri="{FF2B5EF4-FFF2-40B4-BE49-F238E27FC236}">
                <a16:creationId xmlns:a16="http://schemas.microsoft.com/office/drawing/2014/main" id="{BDADCD9F-BB78-ED3C-039E-E88EDAA4EB10}"/>
              </a:ext>
            </a:extLst>
          </p:cNvPr>
          <p:cNvSpPr>
            <a:spLocks noGrp="1"/>
          </p:cNvSpPr>
          <p:nvPr>
            <p:ph sz="quarter" idx="34" hasCustomPrompt="1"/>
          </p:nvPr>
        </p:nvSpPr>
        <p:spPr>
          <a:xfrm>
            <a:off x="663967" y="3468089"/>
            <a:ext cx="5427662" cy="34925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&lt;insert image&gt;</a:t>
            </a:r>
          </a:p>
        </p:txBody>
      </p:sp>
      <p:sp>
        <p:nvSpPr>
          <p:cNvPr id="37" name="Picture Placeholder 5">
            <a:extLst>
              <a:ext uri="{FF2B5EF4-FFF2-40B4-BE49-F238E27FC236}">
                <a16:creationId xmlns:a16="http://schemas.microsoft.com/office/drawing/2014/main" id="{FDBF8509-EAA3-5C18-9EA4-97C9E5A5B856}"/>
              </a:ext>
            </a:extLst>
          </p:cNvPr>
          <p:cNvSpPr>
            <a:spLocks noGrp="1"/>
          </p:cNvSpPr>
          <p:nvPr>
            <p:ph type="pic" sz="quarter" idx="24" hasCustomPrompt="1"/>
          </p:nvPr>
        </p:nvSpPr>
        <p:spPr>
          <a:xfrm>
            <a:off x="5568696" y="3557548"/>
            <a:ext cx="227455" cy="223512"/>
          </a:xfrm>
          <a:prstGeom prst="rect">
            <a:avLst/>
          </a:prstGeom>
        </p:spPr>
        <p:txBody>
          <a:bodyPr/>
          <a:lstStyle>
            <a:lvl1pPr marL="0" indent="0" algn="ctr">
              <a:buNone/>
              <a:defRPr sz="1200"/>
            </a:lvl1pPr>
          </a:lstStyle>
          <a:p>
            <a:r>
              <a:rPr lang="en-US"/>
              <a:t>X</a:t>
            </a:r>
          </a:p>
        </p:txBody>
      </p:sp>
      <p:sp>
        <p:nvSpPr>
          <p:cNvPr id="38" name="Picture Placeholder 5">
            <a:extLst>
              <a:ext uri="{FF2B5EF4-FFF2-40B4-BE49-F238E27FC236}">
                <a16:creationId xmlns:a16="http://schemas.microsoft.com/office/drawing/2014/main" id="{5F9A9446-7626-EA98-C6BF-8B1B97C54438}"/>
              </a:ext>
            </a:extLst>
          </p:cNvPr>
          <p:cNvSpPr>
            <a:spLocks noGrp="1"/>
          </p:cNvSpPr>
          <p:nvPr>
            <p:ph type="pic" sz="quarter" idx="25" hasCustomPrompt="1"/>
          </p:nvPr>
        </p:nvSpPr>
        <p:spPr>
          <a:xfrm>
            <a:off x="6462456" y="3557548"/>
            <a:ext cx="227455" cy="223512"/>
          </a:xfrm>
          <a:prstGeom prst="rect">
            <a:avLst/>
          </a:prstGeom>
        </p:spPr>
        <p:txBody>
          <a:bodyPr/>
          <a:lstStyle>
            <a:lvl1pPr marL="0" indent="0" algn="ctr">
              <a:buNone/>
              <a:defRPr sz="1200"/>
            </a:lvl1pPr>
          </a:lstStyle>
          <a:p>
            <a:r>
              <a:rPr lang="en-US"/>
              <a:t>X</a:t>
            </a:r>
          </a:p>
        </p:txBody>
      </p:sp>
      <p:sp>
        <p:nvSpPr>
          <p:cNvPr id="30" name="Content Placeholder 4">
            <a:extLst>
              <a:ext uri="{FF2B5EF4-FFF2-40B4-BE49-F238E27FC236}">
                <a16:creationId xmlns:a16="http://schemas.microsoft.com/office/drawing/2014/main" id="{4BBC8C14-944F-1DB3-4F25-B19B6BE6440E}"/>
              </a:ext>
            </a:extLst>
          </p:cNvPr>
          <p:cNvSpPr>
            <a:spLocks noGrp="1"/>
          </p:cNvSpPr>
          <p:nvPr>
            <p:ph sz="quarter" idx="35" hasCustomPrompt="1"/>
          </p:nvPr>
        </p:nvSpPr>
        <p:spPr>
          <a:xfrm>
            <a:off x="663967" y="3869927"/>
            <a:ext cx="5427662" cy="34925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&lt;insert image&gt;</a:t>
            </a:r>
          </a:p>
        </p:txBody>
      </p:sp>
      <p:sp>
        <p:nvSpPr>
          <p:cNvPr id="40" name="Picture Placeholder 5">
            <a:extLst>
              <a:ext uri="{FF2B5EF4-FFF2-40B4-BE49-F238E27FC236}">
                <a16:creationId xmlns:a16="http://schemas.microsoft.com/office/drawing/2014/main" id="{17C9DEA8-5363-6814-EE7F-B7FB5F8930AB}"/>
              </a:ext>
            </a:extLst>
          </p:cNvPr>
          <p:cNvSpPr>
            <a:spLocks noGrp="1"/>
          </p:cNvSpPr>
          <p:nvPr>
            <p:ph type="pic" sz="quarter" idx="26" hasCustomPrompt="1"/>
          </p:nvPr>
        </p:nvSpPr>
        <p:spPr>
          <a:xfrm>
            <a:off x="5568696" y="3946198"/>
            <a:ext cx="227455" cy="223512"/>
          </a:xfrm>
          <a:prstGeom prst="rect">
            <a:avLst/>
          </a:prstGeom>
        </p:spPr>
        <p:txBody>
          <a:bodyPr/>
          <a:lstStyle>
            <a:lvl1pPr marL="0" indent="0" algn="ctr">
              <a:buNone/>
              <a:defRPr sz="1200"/>
            </a:lvl1pPr>
          </a:lstStyle>
          <a:p>
            <a:r>
              <a:rPr lang="en-US"/>
              <a:t>X</a:t>
            </a:r>
          </a:p>
        </p:txBody>
      </p:sp>
      <p:sp>
        <p:nvSpPr>
          <p:cNvPr id="41" name="Picture Placeholder 5">
            <a:extLst>
              <a:ext uri="{FF2B5EF4-FFF2-40B4-BE49-F238E27FC236}">
                <a16:creationId xmlns:a16="http://schemas.microsoft.com/office/drawing/2014/main" id="{E50A444D-4194-5DD2-2EDA-7A2B036BFD63}"/>
              </a:ext>
            </a:extLst>
          </p:cNvPr>
          <p:cNvSpPr>
            <a:spLocks noGrp="1"/>
          </p:cNvSpPr>
          <p:nvPr>
            <p:ph type="pic" sz="quarter" idx="27" hasCustomPrompt="1"/>
          </p:nvPr>
        </p:nvSpPr>
        <p:spPr>
          <a:xfrm>
            <a:off x="6462456" y="3946198"/>
            <a:ext cx="227455" cy="223512"/>
          </a:xfrm>
          <a:prstGeom prst="rect">
            <a:avLst/>
          </a:prstGeom>
        </p:spPr>
        <p:txBody>
          <a:bodyPr/>
          <a:lstStyle>
            <a:lvl1pPr marL="0" indent="0" algn="ctr">
              <a:buNone/>
              <a:defRPr sz="1200"/>
            </a:lvl1pPr>
          </a:lstStyle>
          <a:p>
            <a:r>
              <a:rPr lang="en-US"/>
              <a:t>X</a:t>
            </a:r>
          </a:p>
        </p:txBody>
      </p:sp>
      <p:sp>
        <p:nvSpPr>
          <p:cNvPr id="31" name="Content Placeholder 4">
            <a:extLst>
              <a:ext uri="{FF2B5EF4-FFF2-40B4-BE49-F238E27FC236}">
                <a16:creationId xmlns:a16="http://schemas.microsoft.com/office/drawing/2014/main" id="{EA245E0A-ABFB-1148-F377-372D0EA59E48}"/>
              </a:ext>
            </a:extLst>
          </p:cNvPr>
          <p:cNvSpPr>
            <a:spLocks noGrp="1"/>
          </p:cNvSpPr>
          <p:nvPr>
            <p:ph sz="quarter" idx="36" hasCustomPrompt="1"/>
          </p:nvPr>
        </p:nvSpPr>
        <p:spPr>
          <a:xfrm>
            <a:off x="675397" y="4271624"/>
            <a:ext cx="5427662" cy="34925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&lt;insert image&gt;</a:t>
            </a:r>
          </a:p>
        </p:txBody>
      </p:sp>
      <p:sp>
        <p:nvSpPr>
          <p:cNvPr id="43" name="Picture Placeholder 5">
            <a:extLst>
              <a:ext uri="{FF2B5EF4-FFF2-40B4-BE49-F238E27FC236}">
                <a16:creationId xmlns:a16="http://schemas.microsoft.com/office/drawing/2014/main" id="{84D9BA19-07B6-0CF4-AB30-FD77EBAF106A}"/>
              </a:ext>
            </a:extLst>
          </p:cNvPr>
          <p:cNvSpPr>
            <a:spLocks noGrp="1"/>
          </p:cNvSpPr>
          <p:nvPr>
            <p:ph type="pic" sz="quarter" idx="28" hasCustomPrompt="1"/>
          </p:nvPr>
        </p:nvSpPr>
        <p:spPr>
          <a:xfrm>
            <a:off x="5568696" y="4362892"/>
            <a:ext cx="227455" cy="223512"/>
          </a:xfrm>
          <a:prstGeom prst="rect">
            <a:avLst/>
          </a:prstGeom>
        </p:spPr>
        <p:txBody>
          <a:bodyPr/>
          <a:lstStyle>
            <a:lvl1pPr marL="0" indent="0" algn="ctr">
              <a:buNone/>
              <a:defRPr sz="1200"/>
            </a:lvl1pPr>
          </a:lstStyle>
          <a:p>
            <a:r>
              <a:rPr lang="en-US"/>
              <a:t>X</a:t>
            </a:r>
          </a:p>
        </p:txBody>
      </p:sp>
      <p:sp>
        <p:nvSpPr>
          <p:cNvPr id="44" name="Picture Placeholder 5">
            <a:extLst>
              <a:ext uri="{FF2B5EF4-FFF2-40B4-BE49-F238E27FC236}">
                <a16:creationId xmlns:a16="http://schemas.microsoft.com/office/drawing/2014/main" id="{88A375AB-8428-4F68-20A7-43BB326E4B7B}"/>
              </a:ext>
            </a:extLst>
          </p:cNvPr>
          <p:cNvSpPr>
            <a:spLocks noGrp="1"/>
          </p:cNvSpPr>
          <p:nvPr>
            <p:ph type="pic" sz="quarter" idx="29" hasCustomPrompt="1"/>
          </p:nvPr>
        </p:nvSpPr>
        <p:spPr>
          <a:xfrm>
            <a:off x="6462456" y="4362892"/>
            <a:ext cx="227455" cy="223512"/>
          </a:xfrm>
          <a:prstGeom prst="rect">
            <a:avLst/>
          </a:prstGeom>
        </p:spPr>
        <p:txBody>
          <a:bodyPr/>
          <a:lstStyle>
            <a:lvl1pPr marL="0" indent="0" algn="ctr">
              <a:buNone/>
              <a:defRPr sz="1200"/>
            </a:lvl1pPr>
          </a:lstStyle>
          <a:p>
            <a:r>
              <a:rPr lang="en-US"/>
              <a:t>X</a:t>
            </a:r>
          </a:p>
        </p:txBody>
      </p:sp>
      <p:sp>
        <p:nvSpPr>
          <p:cNvPr id="27" name="Picture Placeholder 10">
            <a:extLst>
              <a:ext uri="{FF2B5EF4-FFF2-40B4-BE49-F238E27FC236}">
                <a16:creationId xmlns:a16="http://schemas.microsoft.com/office/drawing/2014/main" id="{42E6BB33-F386-DF3D-B3F4-9C7A9619693B}"/>
              </a:ext>
            </a:extLst>
          </p:cNvPr>
          <p:cNvSpPr>
            <a:spLocks noGrp="1"/>
          </p:cNvSpPr>
          <p:nvPr>
            <p:ph type="pic" sz="quarter" idx="31" hasCustomPrompt="1"/>
          </p:nvPr>
        </p:nvSpPr>
        <p:spPr>
          <a:xfrm>
            <a:off x="6327648" y="4712040"/>
            <a:ext cx="1297781" cy="393700"/>
          </a:xfrm>
          <a:prstGeom prst="rect">
            <a:avLst/>
          </a:prstGeom>
        </p:spPr>
        <p:txBody>
          <a:bodyPr/>
          <a:lstStyle>
            <a:lvl1pPr marL="0" indent="0" algn="ctr">
              <a:buNone/>
              <a:defRPr sz="2000"/>
            </a:lvl1pPr>
          </a:lstStyle>
          <a:p>
            <a:r>
              <a:rPr lang="en-US"/>
              <a:t>Pair/Share</a:t>
            </a:r>
          </a:p>
        </p:txBody>
      </p:sp>
      <p:sp>
        <p:nvSpPr>
          <p:cNvPr id="24" name="Text Placeholder 2">
            <a:extLst>
              <a:ext uri="{FF2B5EF4-FFF2-40B4-BE49-F238E27FC236}">
                <a16:creationId xmlns:a16="http://schemas.microsoft.com/office/drawing/2014/main" id="{6D40A68E-0739-BC72-00EB-A576B66255D0}"/>
              </a:ext>
            </a:extLst>
          </p:cNvPr>
          <p:cNvSpPr>
            <a:spLocks noGrp="1"/>
          </p:cNvSpPr>
          <p:nvPr>
            <p:ph type="body" sz="quarter" idx="30" hasCustomPrompt="1"/>
          </p:nvPr>
        </p:nvSpPr>
        <p:spPr>
          <a:xfrm>
            <a:off x="6327648" y="5172075"/>
            <a:ext cx="2652712" cy="1249363"/>
          </a:xfrm>
          <a:prstGeom prst="rect">
            <a:avLst/>
          </a:prstGeom>
        </p:spPr>
        <p:txBody>
          <a:bodyPr anchor="b" anchorCtr="0"/>
          <a:lstStyle>
            <a:lvl1pPr marL="0" indent="0">
              <a:buNone/>
              <a:defRPr sz="1800">
                <a:latin typeface="Arial" panose="020B0604020202020204" pitchFamily="34" charset="0"/>
                <a:cs typeface="Arial" panose="020B0604020202020204" pitchFamily="34" charset="0"/>
              </a:defRPr>
            </a:lvl1pPr>
          </a:lstStyle>
          <a:p>
            <a:pPr lvl="0"/>
            <a:r>
              <a:rPr lang="en-US"/>
              <a:t>&lt;Pair/Share Text&gt;</a:t>
            </a:r>
          </a:p>
        </p:txBody>
      </p:sp>
      <p:sp>
        <p:nvSpPr>
          <p:cNvPr id="26" name="Text Placeholder 3">
            <a:extLst>
              <a:ext uri="{FF2B5EF4-FFF2-40B4-BE49-F238E27FC236}">
                <a16:creationId xmlns:a16="http://schemas.microsoft.com/office/drawing/2014/main" id="{7543E00D-87F7-A12D-21A0-5654B065DEC5}"/>
              </a:ext>
            </a:extLst>
          </p:cNvPr>
          <p:cNvSpPr>
            <a:spLocks noGrp="1"/>
          </p:cNvSpPr>
          <p:nvPr>
            <p:ph type="body" sz="quarter" idx="38"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310185811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Apply It_Choice Matrix_text">
    <p:spTree>
      <p:nvGrpSpPr>
        <p:cNvPr id="1" name=""/>
        <p:cNvGrpSpPr/>
        <p:nvPr/>
      </p:nvGrpSpPr>
      <p:grpSpPr>
        <a:xfrm>
          <a:off x="0" y="0"/>
          <a:ext cx="0" cy="0"/>
          <a:chOff x="0" y="0"/>
          <a:chExt cx="0" cy="0"/>
        </a:xfrm>
      </p:grpSpPr>
      <p:sp>
        <p:nvSpPr>
          <p:cNvPr id="23" name="Picture Placeholder 6">
            <a:extLst>
              <a:ext uri="{FF2B5EF4-FFF2-40B4-BE49-F238E27FC236}">
                <a16:creationId xmlns:a16="http://schemas.microsoft.com/office/drawing/2014/main" id="{03DB1E9A-CD88-6843-839E-FEC4007200CC}"/>
              </a:ext>
            </a:extLst>
          </p:cNvPr>
          <p:cNvSpPr>
            <a:spLocks noGrp="1"/>
          </p:cNvSpPr>
          <p:nvPr>
            <p:ph type="pic" sz="quarter" idx="14" hasCustomPrompt="1"/>
          </p:nvPr>
        </p:nvSpPr>
        <p:spPr>
          <a:xfrm>
            <a:off x="398498" y="193034"/>
            <a:ext cx="1265184" cy="357070"/>
          </a:xfrm>
          <a:prstGeom prst="rect">
            <a:avLst/>
          </a:prstGeom>
        </p:spPr>
        <p:txBody>
          <a:bodyPr>
            <a:noAutofit/>
          </a:bodyPr>
          <a:lstStyle>
            <a:lvl1pPr marL="0" indent="0">
              <a:buNone/>
              <a:defRPr sz="2400"/>
            </a:lvl1pPr>
          </a:lstStyle>
          <a:p>
            <a:r>
              <a:rPr lang="en-US"/>
              <a:t>Apply It</a:t>
            </a:r>
          </a:p>
        </p:txBody>
      </p:sp>
      <p:sp>
        <p:nvSpPr>
          <p:cNvPr id="20" name="Picture Placeholder 6">
            <a:extLst>
              <a:ext uri="{FF2B5EF4-FFF2-40B4-BE49-F238E27FC236}">
                <a16:creationId xmlns:a16="http://schemas.microsoft.com/office/drawing/2014/main" id="{F90110E9-9F3D-89C6-C527-7C12E0E43661}"/>
              </a:ext>
            </a:extLst>
          </p:cNvPr>
          <p:cNvSpPr>
            <a:spLocks noGrp="1"/>
          </p:cNvSpPr>
          <p:nvPr>
            <p:ph type="pic" sz="quarter" idx="15" hasCustomPrompt="1"/>
          </p:nvPr>
        </p:nvSpPr>
        <p:spPr>
          <a:xfrm>
            <a:off x="187692" y="938462"/>
            <a:ext cx="413887" cy="431921"/>
          </a:xfrm>
          <a:prstGeom prst="rect">
            <a:avLst/>
          </a:prstGeom>
        </p:spPr>
        <p:txBody>
          <a:bodyPr>
            <a:noAutofit/>
          </a:bodyPr>
          <a:lstStyle>
            <a:lvl1pPr marL="0" indent="0">
              <a:buNone/>
              <a:defRPr sz="2400"/>
            </a:lvl1pPr>
          </a:lstStyle>
          <a:p>
            <a:r>
              <a:rPr lang="en-US"/>
              <a:t>#</a:t>
            </a:r>
          </a:p>
        </p:txBody>
      </p:sp>
      <p:sp>
        <p:nvSpPr>
          <p:cNvPr id="29" name="Content Placeholder 3">
            <a:extLst>
              <a:ext uri="{FF2B5EF4-FFF2-40B4-BE49-F238E27FC236}">
                <a16:creationId xmlns:a16="http://schemas.microsoft.com/office/drawing/2014/main" id="{1D720C94-9642-DCFD-741B-DFC2BE8D0906}"/>
              </a:ext>
            </a:extLst>
          </p:cNvPr>
          <p:cNvSpPr>
            <a:spLocks noGrp="1"/>
          </p:cNvSpPr>
          <p:nvPr>
            <p:ph sz="quarter" idx="10" hasCustomPrompt="1"/>
          </p:nvPr>
        </p:nvSpPr>
        <p:spPr>
          <a:xfrm>
            <a:off x="665497" y="948109"/>
            <a:ext cx="5486400" cy="644593"/>
          </a:xfrm>
          <a:prstGeom prst="rect">
            <a:avLst/>
          </a:prstGeo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28" name="Content Placeholder 3">
            <a:extLst>
              <a:ext uri="{FF2B5EF4-FFF2-40B4-BE49-F238E27FC236}">
                <a16:creationId xmlns:a16="http://schemas.microsoft.com/office/drawing/2014/main" id="{E867CE0F-AC0F-BE3E-F0E6-C0162FF158F6}"/>
              </a:ext>
            </a:extLst>
          </p:cNvPr>
          <p:cNvSpPr>
            <a:spLocks noGrp="1"/>
          </p:cNvSpPr>
          <p:nvPr>
            <p:ph sz="quarter" idx="32" hasCustomPrompt="1"/>
          </p:nvPr>
        </p:nvSpPr>
        <p:spPr>
          <a:xfrm>
            <a:off x="6327648" y="947446"/>
            <a:ext cx="2502027" cy="1136504"/>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&lt;math image or text&gt;</a:t>
            </a:r>
          </a:p>
        </p:txBody>
      </p:sp>
      <p:sp>
        <p:nvSpPr>
          <p:cNvPr id="30" name="Content Placeholder 3">
            <a:extLst>
              <a:ext uri="{FF2B5EF4-FFF2-40B4-BE49-F238E27FC236}">
                <a16:creationId xmlns:a16="http://schemas.microsoft.com/office/drawing/2014/main" id="{47A2F298-7DF5-B464-3B8B-4B2788829645}"/>
              </a:ext>
            </a:extLst>
          </p:cNvPr>
          <p:cNvSpPr>
            <a:spLocks noGrp="1"/>
          </p:cNvSpPr>
          <p:nvPr>
            <p:ph sz="quarter" idx="37" hasCustomPrompt="1"/>
          </p:nvPr>
        </p:nvSpPr>
        <p:spPr>
          <a:xfrm>
            <a:off x="661229" y="1668973"/>
            <a:ext cx="5500620" cy="78423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&lt;math image or text&gt;</a:t>
            </a:r>
          </a:p>
        </p:txBody>
      </p:sp>
      <p:sp>
        <p:nvSpPr>
          <p:cNvPr id="22" name="Text Placeholder 3">
            <a:extLst>
              <a:ext uri="{FF2B5EF4-FFF2-40B4-BE49-F238E27FC236}">
                <a16:creationId xmlns:a16="http://schemas.microsoft.com/office/drawing/2014/main" id="{B6A51337-63DA-10DA-DEA6-DEEA8EB55CE3}"/>
              </a:ext>
            </a:extLst>
          </p:cNvPr>
          <p:cNvSpPr>
            <a:spLocks noGrp="1"/>
          </p:cNvSpPr>
          <p:nvPr>
            <p:ph type="body" sz="quarter" idx="16" hasCustomPrompt="1"/>
          </p:nvPr>
        </p:nvSpPr>
        <p:spPr>
          <a:xfrm>
            <a:off x="5202999" y="2415539"/>
            <a:ext cx="958850" cy="473075"/>
          </a:xfrm>
          <a:prstGeom prst="rect">
            <a:avLst/>
          </a:prstGeom>
        </p:spPr>
        <p:txBody>
          <a:bodyPr>
            <a:noAutofit/>
          </a:bodyPr>
          <a:lstStyle>
            <a:lvl1pPr marL="0" indent="0" algn="ctr">
              <a:buNone/>
              <a:defRPr sz="2000" b="1">
                <a:latin typeface="Arial" panose="020B0604020202020204" pitchFamily="34" charset="0"/>
                <a:cs typeface="Arial" panose="020B0604020202020204" pitchFamily="34" charset="0"/>
              </a:defRPr>
            </a:lvl1pPr>
          </a:lstStyle>
          <a:p>
            <a:pPr lvl="0"/>
            <a:r>
              <a:rPr lang="en-US"/>
              <a:t>&lt;text&gt;</a:t>
            </a:r>
          </a:p>
        </p:txBody>
      </p:sp>
      <p:sp>
        <p:nvSpPr>
          <p:cNvPr id="25" name="Text Placeholder 3">
            <a:extLst>
              <a:ext uri="{FF2B5EF4-FFF2-40B4-BE49-F238E27FC236}">
                <a16:creationId xmlns:a16="http://schemas.microsoft.com/office/drawing/2014/main" id="{2F6CFFA0-1DA9-3DC0-900F-9615C07CB378}"/>
              </a:ext>
            </a:extLst>
          </p:cNvPr>
          <p:cNvSpPr>
            <a:spLocks noGrp="1"/>
          </p:cNvSpPr>
          <p:nvPr>
            <p:ph type="body" sz="quarter" idx="17" hasCustomPrompt="1"/>
          </p:nvPr>
        </p:nvSpPr>
        <p:spPr>
          <a:xfrm>
            <a:off x="6096759" y="2415539"/>
            <a:ext cx="958850" cy="473075"/>
          </a:xfrm>
          <a:prstGeom prst="rect">
            <a:avLst/>
          </a:prstGeom>
        </p:spPr>
        <p:txBody>
          <a:bodyPr>
            <a:noAutofit/>
          </a:bodyPr>
          <a:lstStyle>
            <a:lvl1pPr marL="0" indent="0" algn="ctr">
              <a:buNone/>
              <a:defRPr sz="2000" b="1">
                <a:latin typeface="Arial" panose="020B0604020202020204" pitchFamily="34" charset="0"/>
                <a:cs typeface="Arial" panose="020B0604020202020204" pitchFamily="34" charset="0"/>
              </a:defRPr>
            </a:lvl1pPr>
          </a:lstStyle>
          <a:p>
            <a:pPr lvl="0"/>
            <a:r>
              <a:rPr lang="en-US"/>
              <a:t>&lt;text&gt;</a:t>
            </a:r>
          </a:p>
        </p:txBody>
      </p:sp>
      <p:sp>
        <p:nvSpPr>
          <p:cNvPr id="26" name="Text Placeholder 3">
            <a:extLst>
              <a:ext uri="{FF2B5EF4-FFF2-40B4-BE49-F238E27FC236}">
                <a16:creationId xmlns:a16="http://schemas.microsoft.com/office/drawing/2014/main" id="{307FD7D0-4AD3-A00F-429C-11990116E980}"/>
              </a:ext>
            </a:extLst>
          </p:cNvPr>
          <p:cNvSpPr>
            <a:spLocks noGrp="1"/>
          </p:cNvSpPr>
          <p:nvPr>
            <p:ph type="body" sz="quarter" idx="18" hasCustomPrompt="1"/>
          </p:nvPr>
        </p:nvSpPr>
        <p:spPr>
          <a:xfrm>
            <a:off x="675397" y="2870859"/>
            <a:ext cx="5416779" cy="349344"/>
          </a:xfrm>
          <a:prstGeom prst="rect">
            <a:avLst/>
          </a:prstGeom>
        </p:spPr>
        <p:txBody>
          <a:bodyPr>
            <a:noAutofit/>
          </a:bodyPr>
          <a:lstStyle>
            <a:lvl1pPr marL="0" indent="0" algn="l">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&lt;text&gt;</a:t>
            </a:r>
          </a:p>
        </p:txBody>
      </p:sp>
      <p:sp>
        <p:nvSpPr>
          <p:cNvPr id="34" name="Picture Placeholder 5">
            <a:extLst>
              <a:ext uri="{FF2B5EF4-FFF2-40B4-BE49-F238E27FC236}">
                <a16:creationId xmlns:a16="http://schemas.microsoft.com/office/drawing/2014/main" id="{D17F8401-DD40-50F2-DAE1-E1577CFCD895}"/>
              </a:ext>
            </a:extLst>
          </p:cNvPr>
          <p:cNvSpPr>
            <a:spLocks noGrp="1"/>
          </p:cNvSpPr>
          <p:nvPr>
            <p:ph type="pic" sz="quarter" idx="22" hasCustomPrompt="1"/>
          </p:nvPr>
        </p:nvSpPr>
        <p:spPr>
          <a:xfrm>
            <a:off x="5568696" y="2933775"/>
            <a:ext cx="227455" cy="223512"/>
          </a:xfrm>
          <a:prstGeom prst="rect">
            <a:avLst/>
          </a:prstGeom>
        </p:spPr>
        <p:txBody>
          <a:bodyPr/>
          <a:lstStyle>
            <a:lvl1pPr marL="0" indent="0" algn="ctr">
              <a:buNone/>
              <a:defRPr sz="1200"/>
            </a:lvl1pPr>
          </a:lstStyle>
          <a:p>
            <a:r>
              <a:rPr lang="en-US"/>
              <a:t>X</a:t>
            </a:r>
          </a:p>
        </p:txBody>
      </p:sp>
      <p:sp>
        <p:nvSpPr>
          <p:cNvPr id="35" name="Picture Placeholder 5">
            <a:extLst>
              <a:ext uri="{FF2B5EF4-FFF2-40B4-BE49-F238E27FC236}">
                <a16:creationId xmlns:a16="http://schemas.microsoft.com/office/drawing/2014/main" id="{D7490430-B855-D99C-117A-077540E5125C}"/>
              </a:ext>
            </a:extLst>
          </p:cNvPr>
          <p:cNvSpPr>
            <a:spLocks noGrp="1"/>
          </p:cNvSpPr>
          <p:nvPr>
            <p:ph type="pic" sz="quarter" idx="23" hasCustomPrompt="1"/>
          </p:nvPr>
        </p:nvSpPr>
        <p:spPr>
          <a:xfrm>
            <a:off x="6462456" y="2933775"/>
            <a:ext cx="227455" cy="223512"/>
          </a:xfrm>
          <a:prstGeom prst="rect">
            <a:avLst/>
          </a:prstGeom>
        </p:spPr>
        <p:txBody>
          <a:bodyPr/>
          <a:lstStyle>
            <a:lvl1pPr marL="0" indent="0" algn="ctr">
              <a:buNone/>
              <a:defRPr sz="1200"/>
            </a:lvl1pPr>
          </a:lstStyle>
          <a:p>
            <a:r>
              <a:rPr lang="en-US"/>
              <a:t>X</a:t>
            </a:r>
          </a:p>
        </p:txBody>
      </p:sp>
      <p:sp>
        <p:nvSpPr>
          <p:cNvPr id="36" name="Text Placeholder 3">
            <a:extLst>
              <a:ext uri="{FF2B5EF4-FFF2-40B4-BE49-F238E27FC236}">
                <a16:creationId xmlns:a16="http://schemas.microsoft.com/office/drawing/2014/main" id="{6E31858A-1C61-93D2-3ABF-E1D790B62388}"/>
              </a:ext>
            </a:extLst>
          </p:cNvPr>
          <p:cNvSpPr>
            <a:spLocks noGrp="1"/>
          </p:cNvSpPr>
          <p:nvPr>
            <p:ph type="body" sz="quarter" idx="19" hasCustomPrompt="1"/>
          </p:nvPr>
        </p:nvSpPr>
        <p:spPr>
          <a:xfrm>
            <a:off x="675397" y="3273732"/>
            <a:ext cx="5416779" cy="349344"/>
          </a:xfrm>
          <a:prstGeom prst="rect">
            <a:avLst/>
          </a:prstGeom>
        </p:spPr>
        <p:txBody>
          <a:bodyPr>
            <a:noAutofit/>
          </a:bodyPr>
          <a:lstStyle>
            <a:lvl1pPr marL="0" indent="0" algn="l">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&lt;text&gt;</a:t>
            </a:r>
          </a:p>
        </p:txBody>
      </p:sp>
      <p:sp>
        <p:nvSpPr>
          <p:cNvPr id="37" name="Picture Placeholder 5">
            <a:extLst>
              <a:ext uri="{FF2B5EF4-FFF2-40B4-BE49-F238E27FC236}">
                <a16:creationId xmlns:a16="http://schemas.microsoft.com/office/drawing/2014/main" id="{FDBF8509-EAA3-5C18-9EA4-97C9E5A5B856}"/>
              </a:ext>
            </a:extLst>
          </p:cNvPr>
          <p:cNvSpPr>
            <a:spLocks noGrp="1"/>
          </p:cNvSpPr>
          <p:nvPr>
            <p:ph type="pic" sz="quarter" idx="24" hasCustomPrompt="1"/>
          </p:nvPr>
        </p:nvSpPr>
        <p:spPr>
          <a:xfrm>
            <a:off x="5568696" y="3363238"/>
            <a:ext cx="227455" cy="223512"/>
          </a:xfrm>
          <a:prstGeom prst="rect">
            <a:avLst/>
          </a:prstGeom>
        </p:spPr>
        <p:txBody>
          <a:bodyPr/>
          <a:lstStyle>
            <a:lvl1pPr marL="0" indent="0" algn="ctr">
              <a:buNone/>
              <a:defRPr sz="1200"/>
            </a:lvl1pPr>
          </a:lstStyle>
          <a:p>
            <a:r>
              <a:rPr lang="en-US"/>
              <a:t>X</a:t>
            </a:r>
          </a:p>
        </p:txBody>
      </p:sp>
      <p:sp>
        <p:nvSpPr>
          <p:cNvPr id="38" name="Picture Placeholder 5">
            <a:extLst>
              <a:ext uri="{FF2B5EF4-FFF2-40B4-BE49-F238E27FC236}">
                <a16:creationId xmlns:a16="http://schemas.microsoft.com/office/drawing/2014/main" id="{5F9A9446-7626-EA98-C6BF-8B1B97C54438}"/>
              </a:ext>
            </a:extLst>
          </p:cNvPr>
          <p:cNvSpPr>
            <a:spLocks noGrp="1"/>
          </p:cNvSpPr>
          <p:nvPr>
            <p:ph type="pic" sz="quarter" idx="25" hasCustomPrompt="1"/>
          </p:nvPr>
        </p:nvSpPr>
        <p:spPr>
          <a:xfrm>
            <a:off x="6462456" y="3363238"/>
            <a:ext cx="227455" cy="223512"/>
          </a:xfrm>
          <a:prstGeom prst="rect">
            <a:avLst/>
          </a:prstGeom>
        </p:spPr>
        <p:txBody>
          <a:bodyPr/>
          <a:lstStyle>
            <a:lvl1pPr marL="0" indent="0" algn="ctr">
              <a:buNone/>
              <a:defRPr sz="1200"/>
            </a:lvl1pPr>
          </a:lstStyle>
          <a:p>
            <a:r>
              <a:rPr lang="en-US"/>
              <a:t>X</a:t>
            </a:r>
          </a:p>
        </p:txBody>
      </p:sp>
      <p:sp>
        <p:nvSpPr>
          <p:cNvPr id="39" name="Text Placeholder 3">
            <a:extLst>
              <a:ext uri="{FF2B5EF4-FFF2-40B4-BE49-F238E27FC236}">
                <a16:creationId xmlns:a16="http://schemas.microsoft.com/office/drawing/2014/main" id="{DF126B4A-FBFC-EAC3-1C90-85BA7E0DB577}"/>
              </a:ext>
            </a:extLst>
          </p:cNvPr>
          <p:cNvSpPr>
            <a:spLocks noGrp="1"/>
          </p:cNvSpPr>
          <p:nvPr>
            <p:ph type="body" sz="quarter" idx="20" hasCustomPrompt="1"/>
          </p:nvPr>
        </p:nvSpPr>
        <p:spPr>
          <a:xfrm>
            <a:off x="675397" y="3675523"/>
            <a:ext cx="5416779" cy="349344"/>
          </a:xfrm>
          <a:prstGeom prst="rect">
            <a:avLst/>
          </a:prstGeom>
        </p:spPr>
        <p:txBody>
          <a:bodyPr>
            <a:noAutofit/>
          </a:bodyPr>
          <a:lstStyle>
            <a:lvl1pPr marL="0" indent="0" algn="l">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&lt;text&gt;</a:t>
            </a:r>
          </a:p>
        </p:txBody>
      </p:sp>
      <p:sp>
        <p:nvSpPr>
          <p:cNvPr id="40" name="Picture Placeholder 5">
            <a:extLst>
              <a:ext uri="{FF2B5EF4-FFF2-40B4-BE49-F238E27FC236}">
                <a16:creationId xmlns:a16="http://schemas.microsoft.com/office/drawing/2014/main" id="{17C9DEA8-5363-6814-EE7F-B7FB5F8930AB}"/>
              </a:ext>
            </a:extLst>
          </p:cNvPr>
          <p:cNvSpPr>
            <a:spLocks noGrp="1"/>
          </p:cNvSpPr>
          <p:nvPr>
            <p:ph type="pic" sz="quarter" idx="26" hasCustomPrompt="1"/>
          </p:nvPr>
        </p:nvSpPr>
        <p:spPr>
          <a:xfrm>
            <a:off x="5568696" y="3751888"/>
            <a:ext cx="227455" cy="223512"/>
          </a:xfrm>
          <a:prstGeom prst="rect">
            <a:avLst/>
          </a:prstGeom>
        </p:spPr>
        <p:txBody>
          <a:bodyPr/>
          <a:lstStyle>
            <a:lvl1pPr marL="0" indent="0" algn="ctr">
              <a:buNone/>
              <a:defRPr sz="1200"/>
            </a:lvl1pPr>
          </a:lstStyle>
          <a:p>
            <a:r>
              <a:rPr lang="en-US"/>
              <a:t>X</a:t>
            </a:r>
          </a:p>
        </p:txBody>
      </p:sp>
      <p:sp>
        <p:nvSpPr>
          <p:cNvPr id="41" name="Picture Placeholder 5">
            <a:extLst>
              <a:ext uri="{FF2B5EF4-FFF2-40B4-BE49-F238E27FC236}">
                <a16:creationId xmlns:a16="http://schemas.microsoft.com/office/drawing/2014/main" id="{E50A444D-4194-5DD2-2EDA-7A2B036BFD63}"/>
              </a:ext>
            </a:extLst>
          </p:cNvPr>
          <p:cNvSpPr>
            <a:spLocks noGrp="1"/>
          </p:cNvSpPr>
          <p:nvPr>
            <p:ph type="pic" sz="quarter" idx="27" hasCustomPrompt="1"/>
          </p:nvPr>
        </p:nvSpPr>
        <p:spPr>
          <a:xfrm>
            <a:off x="6462456" y="3751888"/>
            <a:ext cx="227455" cy="223512"/>
          </a:xfrm>
          <a:prstGeom prst="rect">
            <a:avLst/>
          </a:prstGeom>
        </p:spPr>
        <p:txBody>
          <a:bodyPr/>
          <a:lstStyle>
            <a:lvl1pPr marL="0" indent="0" algn="ctr">
              <a:buNone/>
              <a:defRPr sz="1200"/>
            </a:lvl1pPr>
          </a:lstStyle>
          <a:p>
            <a:r>
              <a:rPr lang="en-US"/>
              <a:t>X</a:t>
            </a:r>
          </a:p>
        </p:txBody>
      </p:sp>
      <p:sp>
        <p:nvSpPr>
          <p:cNvPr id="42" name="Text Placeholder 3">
            <a:extLst>
              <a:ext uri="{FF2B5EF4-FFF2-40B4-BE49-F238E27FC236}">
                <a16:creationId xmlns:a16="http://schemas.microsoft.com/office/drawing/2014/main" id="{B23E157A-FD94-A1D2-D9F2-2FCD414A9E9E}"/>
              </a:ext>
            </a:extLst>
          </p:cNvPr>
          <p:cNvSpPr>
            <a:spLocks noGrp="1"/>
          </p:cNvSpPr>
          <p:nvPr>
            <p:ph type="body" sz="quarter" idx="21" hasCustomPrompt="1"/>
          </p:nvPr>
        </p:nvSpPr>
        <p:spPr>
          <a:xfrm>
            <a:off x="675397" y="4078396"/>
            <a:ext cx="5416779" cy="349344"/>
          </a:xfrm>
          <a:prstGeom prst="rect">
            <a:avLst/>
          </a:prstGeom>
        </p:spPr>
        <p:txBody>
          <a:bodyPr>
            <a:noAutofit/>
          </a:bodyPr>
          <a:lstStyle>
            <a:lvl1pPr marL="0" indent="0" algn="l">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&lt;text&gt;</a:t>
            </a:r>
          </a:p>
        </p:txBody>
      </p:sp>
      <p:sp>
        <p:nvSpPr>
          <p:cNvPr id="43" name="Picture Placeholder 5">
            <a:extLst>
              <a:ext uri="{FF2B5EF4-FFF2-40B4-BE49-F238E27FC236}">
                <a16:creationId xmlns:a16="http://schemas.microsoft.com/office/drawing/2014/main" id="{84D9BA19-07B6-0CF4-AB30-FD77EBAF106A}"/>
              </a:ext>
            </a:extLst>
          </p:cNvPr>
          <p:cNvSpPr>
            <a:spLocks noGrp="1"/>
          </p:cNvSpPr>
          <p:nvPr>
            <p:ph type="pic" sz="quarter" idx="28" hasCustomPrompt="1"/>
          </p:nvPr>
        </p:nvSpPr>
        <p:spPr>
          <a:xfrm>
            <a:off x="5568696" y="4168582"/>
            <a:ext cx="227455" cy="223512"/>
          </a:xfrm>
          <a:prstGeom prst="rect">
            <a:avLst/>
          </a:prstGeom>
        </p:spPr>
        <p:txBody>
          <a:bodyPr/>
          <a:lstStyle>
            <a:lvl1pPr marL="0" indent="0" algn="ctr">
              <a:buNone/>
              <a:defRPr sz="1200"/>
            </a:lvl1pPr>
          </a:lstStyle>
          <a:p>
            <a:r>
              <a:rPr lang="en-US"/>
              <a:t>X</a:t>
            </a:r>
          </a:p>
        </p:txBody>
      </p:sp>
      <p:sp>
        <p:nvSpPr>
          <p:cNvPr id="44" name="Picture Placeholder 5">
            <a:extLst>
              <a:ext uri="{FF2B5EF4-FFF2-40B4-BE49-F238E27FC236}">
                <a16:creationId xmlns:a16="http://schemas.microsoft.com/office/drawing/2014/main" id="{88A375AB-8428-4F68-20A7-43BB326E4B7B}"/>
              </a:ext>
            </a:extLst>
          </p:cNvPr>
          <p:cNvSpPr>
            <a:spLocks noGrp="1"/>
          </p:cNvSpPr>
          <p:nvPr>
            <p:ph type="pic" sz="quarter" idx="29" hasCustomPrompt="1"/>
          </p:nvPr>
        </p:nvSpPr>
        <p:spPr>
          <a:xfrm>
            <a:off x="6462456" y="4168582"/>
            <a:ext cx="227455" cy="223512"/>
          </a:xfrm>
          <a:prstGeom prst="rect">
            <a:avLst/>
          </a:prstGeom>
        </p:spPr>
        <p:txBody>
          <a:bodyPr/>
          <a:lstStyle>
            <a:lvl1pPr marL="0" indent="0" algn="ctr">
              <a:buNone/>
              <a:defRPr sz="1200"/>
            </a:lvl1pPr>
          </a:lstStyle>
          <a:p>
            <a:r>
              <a:rPr lang="en-US"/>
              <a:t>X</a:t>
            </a:r>
          </a:p>
        </p:txBody>
      </p:sp>
      <p:sp>
        <p:nvSpPr>
          <p:cNvPr id="27" name="Picture Placeholder 10">
            <a:extLst>
              <a:ext uri="{FF2B5EF4-FFF2-40B4-BE49-F238E27FC236}">
                <a16:creationId xmlns:a16="http://schemas.microsoft.com/office/drawing/2014/main" id="{42E6BB33-F386-DF3D-B3F4-9C7A9619693B}"/>
              </a:ext>
            </a:extLst>
          </p:cNvPr>
          <p:cNvSpPr>
            <a:spLocks noGrp="1"/>
          </p:cNvSpPr>
          <p:nvPr>
            <p:ph type="pic" sz="quarter" idx="31" hasCustomPrompt="1"/>
          </p:nvPr>
        </p:nvSpPr>
        <p:spPr>
          <a:xfrm>
            <a:off x="6327648" y="4712040"/>
            <a:ext cx="1297781" cy="393700"/>
          </a:xfrm>
          <a:prstGeom prst="rect">
            <a:avLst/>
          </a:prstGeom>
        </p:spPr>
        <p:txBody>
          <a:bodyPr/>
          <a:lstStyle>
            <a:lvl1pPr marL="0" indent="0" algn="ctr">
              <a:buNone/>
              <a:defRPr sz="2000"/>
            </a:lvl1pPr>
          </a:lstStyle>
          <a:p>
            <a:r>
              <a:rPr lang="en-US"/>
              <a:t>Pair/Share</a:t>
            </a:r>
          </a:p>
        </p:txBody>
      </p:sp>
      <p:sp>
        <p:nvSpPr>
          <p:cNvPr id="24" name="Text Placeholder 2">
            <a:extLst>
              <a:ext uri="{FF2B5EF4-FFF2-40B4-BE49-F238E27FC236}">
                <a16:creationId xmlns:a16="http://schemas.microsoft.com/office/drawing/2014/main" id="{6D40A68E-0739-BC72-00EB-A576B66255D0}"/>
              </a:ext>
            </a:extLst>
          </p:cNvPr>
          <p:cNvSpPr>
            <a:spLocks noGrp="1"/>
          </p:cNvSpPr>
          <p:nvPr>
            <p:ph type="body" sz="quarter" idx="30" hasCustomPrompt="1"/>
          </p:nvPr>
        </p:nvSpPr>
        <p:spPr>
          <a:xfrm>
            <a:off x="6327648" y="5172075"/>
            <a:ext cx="2652712" cy="1249363"/>
          </a:xfrm>
          <a:prstGeom prst="rect">
            <a:avLst/>
          </a:prstGeom>
        </p:spPr>
        <p:txBody>
          <a:bodyPr anchor="b" anchorCtr="0"/>
          <a:lstStyle>
            <a:lvl1pPr marL="0" indent="0">
              <a:buNone/>
              <a:defRPr sz="1800">
                <a:latin typeface="Arial" panose="020B0604020202020204" pitchFamily="34" charset="0"/>
                <a:cs typeface="Arial" panose="020B0604020202020204" pitchFamily="34" charset="0"/>
              </a:defRPr>
            </a:lvl1pPr>
          </a:lstStyle>
          <a:p>
            <a:pPr lvl="0"/>
            <a:r>
              <a:rPr lang="en-US"/>
              <a:t>&lt;Pair/Share Text&gt;</a:t>
            </a:r>
          </a:p>
        </p:txBody>
      </p:sp>
      <p:sp>
        <p:nvSpPr>
          <p:cNvPr id="31" name="Text Placeholder 3">
            <a:extLst>
              <a:ext uri="{FF2B5EF4-FFF2-40B4-BE49-F238E27FC236}">
                <a16:creationId xmlns:a16="http://schemas.microsoft.com/office/drawing/2014/main" id="{1A96538A-7654-4315-8E4B-624637CBDAD4}"/>
              </a:ext>
            </a:extLst>
          </p:cNvPr>
          <p:cNvSpPr>
            <a:spLocks noGrp="1"/>
          </p:cNvSpPr>
          <p:nvPr>
            <p:ph type="body" sz="quarter" idx="38"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120110662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Apply It_Multiple Choice/Select Images">
    <p:spTree>
      <p:nvGrpSpPr>
        <p:cNvPr id="1" name=""/>
        <p:cNvGrpSpPr/>
        <p:nvPr/>
      </p:nvGrpSpPr>
      <p:grpSpPr>
        <a:xfrm>
          <a:off x="0" y="0"/>
          <a:ext cx="0" cy="0"/>
          <a:chOff x="0" y="0"/>
          <a:chExt cx="0" cy="0"/>
        </a:xfrm>
      </p:grpSpPr>
      <p:sp>
        <p:nvSpPr>
          <p:cNvPr id="23" name="Picture Placeholder 6">
            <a:extLst>
              <a:ext uri="{FF2B5EF4-FFF2-40B4-BE49-F238E27FC236}">
                <a16:creationId xmlns:a16="http://schemas.microsoft.com/office/drawing/2014/main" id="{03DB1E9A-CD88-6843-839E-FEC4007200CC}"/>
              </a:ext>
            </a:extLst>
          </p:cNvPr>
          <p:cNvSpPr>
            <a:spLocks noGrp="1"/>
          </p:cNvSpPr>
          <p:nvPr>
            <p:ph type="pic" sz="quarter" idx="14" hasCustomPrompt="1"/>
          </p:nvPr>
        </p:nvSpPr>
        <p:spPr>
          <a:xfrm>
            <a:off x="398498" y="193034"/>
            <a:ext cx="1265184" cy="357070"/>
          </a:xfrm>
          <a:prstGeom prst="rect">
            <a:avLst/>
          </a:prstGeom>
        </p:spPr>
        <p:txBody>
          <a:bodyPr>
            <a:noAutofit/>
          </a:bodyPr>
          <a:lstStyle>
            <a:lvl1pPr marL="0" indent="0">
              <a:buNone/>
              <a:defRPr sz="2400"/>
            </a:lvl1pPr>
          </a:lstStyle>
          <a:p>
            <a:r>
              <a:rPr lang="en-US"/>
              <a:t>Apply It</a:t>
            </a:r>
          </a:p>
        </p:txBody>
      </p:sp>
      <p:sp>
        <p:nvSpPr>
          <p:cNvPr id="17" name="Text Placeholder 8">
            <a:extLst>
              <a:ext uri="{FF2B5EF4-FFF2-40B4-BE49-F238E27FC236}">
                <a16:creationId xmlns:a16="http://schemas.microsoft.com/office/drawing/2014/main" id="{8EF040FD-B3B1-E1CC-D20E-6F7BBE68CB80}"/>
              </a:ext>
            </a:extLst>
          </p:cNvPr>
          <p:cNvSpPr>
            <a:spLocks noGrp="1"/>
          </p:cNvSpPr>
          <p:nvPr>
            <p:ph type="body" sz="quarter" idx="13" hasCustomPrompt="1"/>
          </p:nvPr>
        </p:nvSpPr>
        <p:spPr>
          <a:xfrm>
            <a:off x="1667441" y="35542"/>
            <a:ext cx="6221557" cy="699720"/>
          </a:xfrm>
          <a:prstGeom prst="rect">
            <a:avLst/>
          </a:prstGeom>
        </p:spPr>
        <p:txBody>
          <a:bodyPr anchor="ctr" anchorCtr="0">
            <a:norm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US"/>
              <a:t>&lt;Apply your thinking to a new problem&gt;</a:t>
            </a:r>
          </a:p>
        </p:txBody>
      </p:sp>
      <p:sp>
        <p:nvSpPr>
          <p:cNvPr id="24" name="Picture Placeholder 6">
            <a:extLst>
              <a:ext uri="{FF2B5EF4-FFF2-40B4-BE49-F238E27FC236}">
                <a16:creationId xmlns:a16="http://schemas.microsoft.com/office/drawing/2014/main" id="{F497F0AF-7EE6-CC46-97DA-12B6C031F429}"/>
              </a:ext>
            </a:extLst>
          </p:cNvPr>
          <p:cNvSpPr>
            <a:spLocks noGrp="1"/>
          </p:cNvSpPr>
          <p:nvPr>
            <p:ph type="pic" sz="quarter" idx="15" hasCustomPrompt="1"/>
          </p:nvPr>
        </p:nvSpPr>
        <p:spPr>
          <a:xfrm>
            <a:off x="187693" y="938463"/>
            <a:ext cx="393700" cy="368300"/>
          </a:xfrm>
          <a:prstGeom prst="rect">
            <a:avLst/>
          </a:prstGeom>
        </p:spPr>
        <p:txBody>
          <a:bodyPr>
            <a:noAutofit/>
          </a:bodyPr>
          <a:lstStyle>
            <a:lvl1pPr marL="0" indent="0">
              <a:buNone/>
              <a:defRPr sz="2400"/>
            </a:lvl1pPr>
          </a:lstStyle>
          <a:p>
            <a:r>
              <a:rPr lang="en-US"/>
              <a:t>#</a:t>
            </a:r>
          </a:p>
        </p:txBody>
      </p:sp>
      <p:sp>
        <p:nvSpPr>
          <p:cNvPr id="4" name="Content Placeholder 3">
            <a:extLst>
              <a:ext uri="{FF2B5EF4-FFF2-40B4-BE49-F238E27FC236}">
                <a16:creationId xmlns:a16="http://schemas.microsoft.com/office/drawing/2014/main" id="{92224E4D-501F-0643-95C2-467CB547A5F7}"/>
              </a:ext>
            </a:extLst>
          </p:cNvPr>
          <p:cNvSpPr>
            <a:spLocks noGrp="1"/>
          </p:cNvSpPr>
          <p:nvPr>
            <p:ph sz="quarter" idx="10" hasCustomPrompt="1"/>
          </p:nvPr>
        </p:nvSpPr>
        <p:spPr>
          <a:xfrm>
            <a:off x="665497" y="947446"/>
            <a:ext cx="5486400" cy="1333841"/>
          </a:xfrm>
          <a:prstGeom prst="rect">
            <a:avLst/>
          </a:prstGeo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6" name="Picture Placeholder 5">
            <a:extLst>
              <a:ext uri="{FF2B5EF4-FFF2-40B4-BE49-F238E27FC236}">
                <a16:creationId xmlns:a16="http://schemas.microsoft.com/office/drawing/2014/main" id="{9A88CF2D-BB0E-C93C-FF9A-F7AB63AB4011}"/>
              </a:ext>
            </a:extLst>
          </p:cNvPr>
          <p:cNvSpPr>
            <a:spLocks noGrp="1"/>
          </p:cNvSpPr>
          <p:nvPr>
            <p:ph type="pic" sz="quarter" idx="16" hasCustomPrompt="1"/>
          </p:nvPr>
        </p:nvSpPr>
        <p:spPr>
          <a:xfrm>
            <a:off x="665497" y="2767257"/>
            <a:ext cx="227455" cy="223512"/>
          </a:xfrm>
          <a:prstGeom prst="rect">
            <a:avLst/>
          </a:prstGeom>
        </p:spPr>
        <p:txBody>
          <a:bodyPr/>
          <a:lstStyle>
            <a:lvl1pPr marL="0" indent="0" algn="ctr">
              <a:buNone/>
              <a:defRPr sz="1200"/>
            </a:lvl1pPr>
          </a:lstStyle>
          <a:p>
            <a:r>
              <a:rPr lang="en-US"/>
              <a:t>X</a:t>
            </a:r>
          </a:p>
        </p:txBody>
      </p:sp>
      <p:sp>
        <p:nvSpPr>
          <p:cNvPr id="3" name="Content Placeholder 2">
            <a:extLst>
              <a:ext uri="{FF2B5EF4-FFF2-40B4-BE49-F238E27FC236}">
                <a16:creationId xmlns:a16="http://schemas.microsoft.com/office/drawing/2014/main" id="{7E92C30A-2A6E-073C-8EBF-5FFE8312A30E}"/>
              </a:ext>
            </a:extLst>
          </p:cNvPr>
          <p:cNvSpPr>
            <a:spLocks noGrp="1"/>
          </p:cNvSpPr>
          <p:nvPr>
            <p:ph sz="quarter" idx="28" hasCustomPrompt="1"/>
          </p:nvPr>
        </p:nvSpPr>
        <p:spPr>
          <a:xfrm>
            <a:off x="1091723" y="2767256"/>
            <a:ext cx="1412875" cy="757237"/>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pPr lvl="0"/>
            <a:r>
              <a:rPr lang="en-US"/>
              <a:t>&lt;insert image or text&gt;</a:t>
            </a:r>
          </a:p>
        </p:txBody>
      </p:sp>
      <p:sp>
        <p:nvSpPr>
          <p:cNvPr id="27" name="Picture Placeholder 5">
            <a:extLst>
              <a:ext uri="{FF2B5EF4-FFF2-40B4-BE49-F238E27FC236}">
                <a16:creationId xmlns:a16="http://schemas.microsoft.com/office/drawing/2014/main" id="{3C509939-C501-8223-F07E-E713594BE182}"/>
              </a:ext>
            </a:extLst>
          </p:cNvPr>
          <p:cNvSpPr>
            <a:spLocks noGrp="1"/>
          </p:cNvSpPr>
          <p:nvPr>
            <p:ph type="pic" sz="quarter" idx="17" hasCustomPrompt="1"/>
          </p:nvPr>
        </p:nvSpPr>
        <p:spPr>
          <a:xfrm>
            <a:off x="4145297" y="2767257"/>
            <a:ext cx="227455" cy="223512"/>
          </a:xfrm>
          <a:prstGeom prst="rect">
            <a:avLst/>
          </a:prstGeom>
        </p:spPr>
        <p:txBody>
          <a:bodyPr/>
          <a:lstStyle>
            <a:lvl1pPr marL="0" indent="0" algn="ctr">
              <a:buNone/>
              <a:defRPr sz="1200"/>
            </a:lvl1pPr>
          </a:lstStyle>
          <a:p>
            <a:r>
              <a:rPr lang="en-US"/>
              <a:t>X</a:t>
            </a:r>
          </a:p>
        </p:txBody>
      </p:sp>
      <p:sp>
        <p:nvSpPr>
          <p:cNvPr id="25" name="Content Placeholder 2">
            <a:extLst>
              <a:ext uri="{FF2B5EF4-FFF2-40B4-BE49-F238E27FC236}">
                <a16:creationId xmlns:a16="http://schemas.microsoft.com/office/drawing/2014/main" id="{93A59393-85C7-8BCC-2858-528DA1632058}"/>
              </a:ext>
            </a:extLst>
          </p:cNvPr>
          <p:cNvSpPr>
            <a:spLocks noGrp="1"/>
          </p:cNvSpPr>
          <p:nvPr>
            <p:ph sz="quarter" idx="29" hasCustomPrompt="1"/>
          </p:nvPr>
        </p:nvSpPr>
        <p:spPr>
          <a:xfrm>
            <a:off x="4570413" y="2767256"/>
            <a:ext cx="1412875" cy="757237"/>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pPr lvl="0"/>
            <a:r>
              <a:rPr lang="en-US"/>
              <a:t>&lt;insert image or text&gt;</a:t>
            </a:r>
          </a:p>
        </p:txBody>
      </p:sp>
      <p:sp>
        <p:nvSpPr>
          <p:cNvPr id="28" name="Picture Placeholder 5">
            <a:extLst>
              <a:ext uri="{FF2B5EF4-FFF2-40B4-BE49-F238E27FC236}">
                <a16:creationId xmlns:a16="http://schemas.microsoft.com/office/drawing/2014/main" id="{72ABBF94-26D3-90AA-215F-00EBEFEC1A56}"/>
              </a:ext>
            </a:extLst>
          </p:cNvPr>
          <p:cNvSpPr>
            <a:spLocks noGrp="1"/>
          </p:cNvSpPr>
          <p:nvPr>
            <p:ph type="pic" sz="quarter" idx="18" hasCustomPrompt="1"/>
          </p:nvPr>
        </p:nvSpPr>
        <p:spPr>
          <a:xfrm>
            <a:off x="665496" y="3779467"/>
            <a:ext cx="227455" cy="223512"/>
          </a:xfrm>
          <a:prstGeom prst="rect">
            <a:avLst/>
          </a:prstGeom>
        </p:spPr>
        <p:txBody>
          <a:bodyPr/>
          <a:lstStyle>
            <a:lvl1pPr marL="0" indent="0" algn="ctr">
              <a:buNone/>
              <a:defRPr sz="1200"/>
            </a:lvl1pPr>
          </a:lstStyle>
          <a:p>
            <a:r>
              <a:rPr lang="en-US"/>
              <a:t>X</a:t>
            </a:r>
          </a:p>
        </p:txBody>
      </p:sp>
      <p:sp>
        <p:nvSpPr>
          <p:cNvPr id="34" name="Content Placeholder 2">
            <a:extLst>
              <a:ext uri="{FF2B5EF4-FFF2-40B4-BE49-F238E27FC236}">
                <a16:creationId xmlns:a16="http://schemas.microsoft.com/office/drawing/2014/main" id="{F7E439BF-47E8-DE3E-0510-378E997260E0}"/>
              </a:ext>
            </a:extLst>
          </p:cNvPr>
          <p:cNvSpPr>
            <a:spLocks noGrp="1"/>
          </p:cNvSpPr>
          <p:nvPr>
            <p:ph sz="quarter" idx="30" hasCustomPrompt="1"/>
          </p:nvPr>
        </p:nvSpPr>
        <p:spPr>
          <a:xfrm>
            <a:off x="1091723" y="3778423"/>
            <a:ext cx="1412875" cy="757237"/>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pPr lvl="0"/>
            <a:r>
              <a:rPr lang="en-US"/>
              <a:t>&lt;insert image or text&gt;</a:t>
            </a:r>
          </a:p>
        </p:txBody>
      </p:sp>
      <p:sp>
        <p:nvSpPr>
          <p:cNvPr id="29" name="Picture Placeholder 5">
            <a:extLst>
              <a:ext uri="{FF2B5EF4-FFF2-40B4-BE49-F238E27FC236}">
                <a16:creationId xmlns:a16="http://schemas.microsoft.com/office/drawing/2014/main" id="{AE35EF0C-F46C-D13D-144D-F333B9BF89B3}"/>
              </a:ext>
            </a:extLst>
          </p:cNvPr>
          <p:cNvSpPr>
            <a:spLocks noGrp="1"/>
          </p:cNvSpPr>
          <p:nvPr>
            <p:ph type="pic" sz="quarter" idx="19" hasCustomPrompt="1"/>
          </p:nvPr>
        </p:nvSpPr>
        <p:spPr>
          <a:xfrm>
            <a:off x="4145297" y="3778423"/>
            <a:ext cx="227455" cy="223512"/>
          </a:xfrm>
          <a:prstGeom prst="rect">
            <a:avLst/>
          </a:prstGeom>
        </p:spPr>
        <p:txBody>
          <a:bodyPr/>
          <a:lstStyle>
            <a:lvl1pPr marL="0" indent="0" algn="ctr">
              <a:buNone/>
              <a:defRPr sz="1200"/>
            </a:lvl1pPr>
          </a:lstStyle>
          <a:p>
            <a:r>
              <a:rPr lang="en-US"/>
              <a:t>X</a:t>
            </a:r>
          </a:p>
        </p:txBody>
      </p:sp>
      <p:sp>
        <p:nvSpPr>
          <p:cNvPr id="35" name="Content Placeholder 2">
            <a:extLst>
              <a:ext uri="{FF2B5EF4-FFF2-40B4-BE49-F238E27FC236}">
                <a16:creationId xmlns:a16="http://schemas.microsoft.com/office/drawing/2014/main" id="{19AF16FB-D6F7-90F6-DF94-756AAF5997FF}"/>
              </a:ext>
            </a:extLst>
          </p:cNvPr>
          <p:cNvSpPr>
            <a:spLocks noGrp="1"/>
          </p:cNvSpPr>
          <p:nvPr>
            <p:ph sz="quarter" idx="31" hasCustomPrompt="1"/>
          </p:nvPr>
        </p:nvSpPr>
        <p:spPr>
          <a:xfrm>
            <a:off x="4570412" y="3778422"/>
            <a:ext cx="1412875" cy="757237"/>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pPr lvl="0"/>
            <a:r>
              <a:rPr lang="en-US"/>
              <a:t>&lt;insert image or text&gt;</a:t>
            </a:r>
          </a:p>
        </p:txBody>
      </p:sp>
      <p:sp>
        <p:nvSpPr>
          <p:cNvPr id="18" name="Picture Placeholder 5">
            <a:extLst>
              <a:ext uri="{FF2B5EF4-FFF2-40B4-BE49-F238E27FC236}">
                <a16:creationId xmlns:a16="http://schemas.microsoft.com/office/drawing/2014/main" id="{A0B728EA-9275-F970-54A0-98BEA03FDAA8}"/>
              </a:ext>
            </a:extLst>
          </p:cNvPr>
          <p:cNvSpPr>
            <a:spLocks noGrp="1"/>
          </p:cNvSpPr>
          <p:nvPr>
            <p:ph type="pic" sz="quarter" idx="24" hasCustomPrompt="1"/>
          </p:nvPr>
        </p:nvSpPr>
        <p:spPr>
          <a:xfrm>
            <a:off x="665495" y="4854129"/>
            <a:ext cx="227455" cy="223512"/>
          </a:xfrm>
          <a:prstGeom prst="rect">
            <a:avLst/>
          </a:prstGeom>
        </p:spPr>
        <p:txBody>
          <a:bodyPr/>
          <a:lstStyle>
            <a:lvl1pPr marL="0" indent="0" algn="ctr">
              <a:buNone/>
              <a:defRPr sz="1200"/>
            </a:lvl1pPr>
          </a:lstStyle>
          <a:p>
            <a:r>
              <a:rPr lang="en-US"/>
              <a:t>X</a:t>
            </a:r>
          </a:p>
        </p:txBody>
      </p:sp>
      <p:sp>
        <p:nvSpPr>
          <p:cNvPr id="36" name="Content Placeholder 2">
            <a:extLst>
              <a:ext uri="{FF2B5EF4-FFF2-40B4-BE49-F238E27FC236}">
                <a16:creationId xmlns:a16="http://schemas.microsoft.com/office/drawing/2014/main" id="{8F711B13-CE66-F0B7-9DED-FC2A5A8F3B26}"/>
              </a:ext>
            </a:extLst>
          </p:cNvPr>
          <p:cNvSpPr>
            <a:spLocks noGrp="1"/>
          </p:cNvSpPr>
          <p:nvPr>
            <p:ph sz="quarter" idx="32" hasCustomPrompt="1"/>
          </p:nvPr>
        </p:nvSpPr>
        <p:spPr>
          <a:xfrm>
            <a:off x="1091723" y="4851929"/>
            <a:ext cx="1412875" cy="757237"/>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pPr lvl="0"/>
            <a:r>
              <a:rPr lang="en-US"/>
              <a:t>&lt;insert image or text&gt;</a:t>
            </a:r>
          </a:p>
        </p:txBody>
      </p:sp>
      <p:sp>
        <p:nvSpPr>
          <p:cNvPr id="16" name="Text Placeholder 3">
            <a:extLst>
              <a:ext uri="{FF2B5EF4-FFF2-40B4-BE49-F238E27FC236}">
                <a16:creationId xmlns:a16="http://schemas.microsoft.com/office/drawing/2014/main" id="{2DDE7D40-3F50-3693-5962-56A77D1531CE}"/>
              </a:ext>
            </a:extLst>
          </p:cNvPr>
          <p:cNvSpPr>
            <a:spLocks noGrp="1"/>
          </p:cNvSpPr>
          <p:nvPr>
            <p:ph type="body" sz="quarter" idx="33"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144367310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lose: Exit Ticket">
    <p:spTree>
      <p:nvGrpSpPr>
        <p:cNvPr id="1" name=""/>
        <p:cNvGrpSpPr/>
        <p:nvPr/>
      </p:nvGrpSpPr>
      <p:grpSpPr>
        <a:xfrm>
          <a:off x="0" y="0"/>
          <a:ext cx="0" cy="0"/>
          <a:chOff x="0" y="0"/>
          <a:chExt cx="0" cy="0"/>
        </a:xfrm>
      </p:grpSpPr>
      <p:sp>
        <p:nvSpPr>
          <p:cNvPr id="10" name="Text Placeholder 8">
            <a:extLst>
              <a:ext uri="{FF2B5EF4-FFF2-40B4-BE49-F238E27FC236}">
                <a16:creationId xmlns:a16="http://schemas.microsoft.com/office/drawing/2014/main" id="{5F5C591F-A630-6B47-B313-CC48F0CD64F9}"/>
              </a:ext>
            </a:extLst>
          </p:cNvPr>
          <p:cNvSpPr>
            <a:spLocks noGrp="1"/>
          </p:cNvSpPr>
          <p:nvPr>
            <p:ph type="body" sz="quarter" idx="12" hasCustomPrompt="1"/>
          </p:nvPr>
        </p:nvSpPr>
        <p:spPr>
          <a:xfrm>
            <a:off x="228600" y="81107"/>
            <a:ext cx="5670238" cy="699720"/>
          </a:xfrm>
          <a:prstGeom prst="rect">
            <a:avLst/>
          </a:prstGeom>
        </p:spPr>
        <p:txBody>
          <a:bodyPr anchor="ctr" anchorCtr="0">
            <a:normAutofit/>
          </a:bodyPr>
          <a:lstStyle>
            <a:lvl1pPr marL="0" indent="0">
              <a:buNone/>
              <a:defRPr sz="3200" b="1">
                <a:solidFill>
                  <a:schemeClr val="bg1"/>
                </a:solidFill>
                <a:latin typeface="Arial" panose="020B0604020202020204" pitchFamily="34" charset="0"/>
                <a:cs typeface="Arial" panose="020B0604020202020204" pitchFamily="34" charset="0"/>
              </a:defRPr>
            </a:lvl1pPr>
          </a:lstStyle>
          <a:p>
            <a:pPr lvl="0"/>
            <a:r>
              <a:rPr lang="en-US"/>
              <a:t>&lt;Close: Exit Ticket&gt;</a:t>
            </a:r>
          </a:p>
        </p:txBody>
      </p:sp>
      <p:sp>
        <p:nvSpPr>
          <p:cNvPr id="13" name="Picture Placeholder 6">
            <a:extLst>
              <a:ext uri="{FF2B5EF4-FFF2-40B4-BE49-F238E27FC236}">
                <a16:creationId xmlns:a16="http://schemas.microsoft.com/office/drawing/2014/main" id="{B23E345E-68BA-7434-9206-297671AE1961}"/>
              </a:ext>
            </a:extLst>
          </p:cNvPr>
          <p:cNvSpPr>
            <a:spLocks noGrp="1"/>
          </p:cNvSpPr>
          <p:nvPr>
            <p:ph type="pic" sz="quarter" idx="15" hasCustomPrompt="1"/>
          </p:nvPr>
        </p:nvSpPr>
        <p:spPr>
          <a:xfrm>
            <a:off x="187693" y="938463"/>
            <a:ext cx="393700" cy="368300"/>
          </a:xfrm>
          <a:prstGeom prst="rect">
            <a:avLst/>
          </a:prstGeom>
        </p:spPr>
        <p:txBody>
          <a:bodyPr>
            <a:noAutofit/>
          </a:bodyPr>
          <a:lstStyle>
            <a:lvl1pPr marL="0" indent="0">
              <a:buNone/>
              <a:defRPr sz="2400"/>
            </a:lvl1pPr>
          </a:lstStyle>
          <a:p>
            <a:r>
              <a:rPr lang="en-US"/>
              <a:t>#</a:t>
            </a:r>
          </a:p>
        </p:txBody>
      </p:sp>
      <p:sp>
        <p:nvSpPr>
          <p:cNvPr id="14" name="Content Placeholder 3">
            <a:extLst>
              <a:ext uri="{FF2B5EF4-FFF2-40B4-BE49-F238E27FC236}">
                <a16:creationId xmlns:a16="http://schemas.microsoft.com/office/drawing/2014/main" id="{7B8C0F98-117C-8D7F-2500-2CDB819E6985}"/>
              </a:ext>
            </a:extLst>
          </p:cNvPr>
          <p:cNvSpPr>
            <a:spLocks noGrp="1"/>
          </p:cNvSpPr>
          <p:nvPr>
            <p:ph sz="quarter" idx="10" hasCustomPrompt="1"/>
          </p:nvPr>
        </p:nvSpPr>
        <p:spPr>
          <a:xfrm>
            <a:off x="665497" y="947446"/>
            <a:ext cx="5486400" cy="5037137"/>
          </a:xfrm>
          <a:prstGeom prst="rect">
            <a:avLst/>
          </a:prstGeo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9" name="Content Placeholder 8">
            <a:extLst>
              <a:ext uri="{FF2B5EF4-FFF2-40B4-BE49-F238E27FC236}">
                <a16:creationId xmlns:a16="http://schemas.microsoft.com/office/drawing/2014/main" id="{E2F946D3-338F-3A29-B03F-531F063B4047}"/>
              </a:ext>
            </a:extLst>
          </p:cNvPr>
          <p:cNvSpPr>
            <a:spLocks noGrp="1"/>
          </p:cNvSpPr>
          <p:nvPr>
            <p:ph sz="quarter" idx="26" hasCustomPrompt="1"/>
          </p:nvPr>
        </p:nvSpPr>
        <p:spPr>
          <a:xfrm>
            <a:off x="6400801" y="947446"/>
            <a:ext cx="2529395"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6" name="Text Placeholder 3">
            <a:extLst>
              <a:ext uri="{FF2B5EF4-FFF2-40B4-BE49-F238E27FC236}">
                <a16:creationId xmlns:a16="http://schemas.microsoft.com/office/drawing/2014/main" id="{4A380FF8-B48A-0861-6998-7493F8AF59A6}"/>
              </a:ext>
            </a:extLst>
          </p:cNvPr>
          <p:cNvSpPr>
            <a:spLocks noGrp="1"/>
          </p:cNvSpPr>
          <p:nvPr>
            <p:ph type="body" sz="quarter" idx="16"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216997937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lose: Exit Ticket 2">
    <p:spTree>
      <p:nvGrpSpPr>
        <p:cNvPr id="1" name=""/>
        <p:cNvGrpSpPr/>
        <p:nvPr/>
      </p:nvGrpSpPr>
      <p:grpSpPr>
        <a:xfrm>
          <a:off x="0" y="0"/>
          <a:ext cx="0" cy="0"/>
          <a:chOff x="0" y="0"/>
          <a:chExt cx="0" cy="0"/>
        </a:xfrm>
      </p:grpSpPr>
      <p:sp>
        <p:nvSpPr>
          <p:cNvPr id="20" name="Text Placeholder 8">
            <a:extLst>
              <a:ext uri="{FF2B5EF4-FFF2-40B4-BE49-F238E27FC236}">
                <a16:creationId xmlns:a16="http://schemas.microsoft.com/office/drawing/2014/main" id="{7F8EE6CC-958E-BD82-8B43-70F5C5417518}"/>
              </a:ext>
            </a:extLst>
          </p:cNvPr>
          <p:cNvSpPr>
            <a:spLocks noGrp="1"/>
          </p:cNvSpPr>
          <p:nvPr>
            <p:ph type="body" sz="quarter" idx="12" hasCustomPrompt="1"/>
          </p:nvPr>
        </p:nvSpPr>
        <p:spPr>
          <a:xfrm>
            <a:off x="228600" y="81107"/>
            <a:ext cx="5670238" cy="699720"/>
          </a:xfrm>
          <a:prstGeom prst="rect">
            <a:avLst/>
          </a:prstGeom>
        </p:spPr>
        <p:txBody>
          <a:bodyPr anchor="ctr" anchorCtr="0">
            <a:normAutofit/>
          </a:bodyPr>
          <a:lstStyle>
            <a:lvl1pPr marL="0" indent="0">
              <a:buNone/>
              <a:defRPr sz="3200" b="1">
                <a:solidFill>
                  <a:schemeClr val="bg1"/>
                </a:solidFill>
                <a:latin typeface="Arial" panose="020B0604020202020204" pitchFamily="34" charset="0"/>
                <a:cs typeface="Arial" panose="020B0604020202020204" pitchFamily="34" charset="0"/>
              </a:defRPr>
            </a:lvl1pPr>
          </a:lstStyle>
          <a:p>
            <a:pPr lvl="0"/>
            <a:r>
              <a:rPr lang="en-US"/>
              <a:t>&lt;Close: Exit Ticket&gt;</a:t>
            </a:r>
          </a:p>
        </p:txBody>
      </p:sp>
      <p:sp>
        <p:nvSpPr>
          <p:cNvPr id="24" name="Picture Placeholder 6">
            <a:extLst>
              <a:ext uri="{FF2B5EF4-FFF2-40B4-BE49-F238E27FC236}">
                <a16:creationId xmlns:a16="http://schemas.microsoft.com/office/drawing/2014/main" id="{F497F0AF-7EE6-CC46-97DA-12B6C031F429}"/>
              </a:ext>
            </a:extLst>
          </p:cNvPr>
          <p:cNvSpPr>
            <a:spLocks noGrp="1"/>
          </p:cNvSpPr>
          <p:nvPr>
            <p:ph type="pic" sz="quarter" idx="15" hasCustomPrompt="1"/>
          </p:nvPr>
        </p:nvSpPr>
        <p:spPr>
          <a:xfrm>
            <a:off x="187693" y="938463"/>
            <a:ext cx="393700" cy="368300"/>
          </a:xfrm>
          <a:prstGeom prst="rect">
            <a:avLst/>
          </a:prstGeom>
        </p:spPr>
        <p:txBody>
          <a:bodyPr>
            <a:noAutofit/>
          </a:bodyPr>
          <a:lstStyle>
            <a:lvl1pPr marL="0" indent="0">
              <a:buNone/>
              <a:defRPr sz="2400"/>
            </a:lvl1pPr>
          </a:lstStyle>
          <a:p>
            <a:r>
              <a:rPr lang="en-US"/>
              <a:t>#</a:t>
            </a:r>
          </a:p>
        </p:txBody>
      </p:sp>
      <p:sp>
        <p:nvSpPr>
          <p:cNvPr id="4" name="Content Placeholder 3">
            <a:extLst>
              <a:ext uri="{FF2B5EF4-FFF2-40B4-BE49-F238E27FC236}">
                <a16:creationId xmlns:a16="http://schemas.microsoft.com/office/drawing/2014/main" id="{92224E4D-501F-0643-95C2-467CB547A5F7}"/>
              </a:ext>
            </a:extLst>
          </p:cNvPr>
          <p:cNvSpPr>
            <a:spLocks noGrp="1"/>
          </p:cNvSpPr>
          <p:nvPr>
            <p:ph sz="quarter" idx="10" hasCustomPrompt="1"/>
          </p:nvPr>
        </p:nvSpPr>
        <p:spPr>
          <a:xfrm>
            <a:off x="665497" y="947446"/>
            <a:ext cx="5486400" cy="732379"/>
          </a:xfrm>
          <a:prstGeom prst="rect">
            <a:avLst/>
          </a:prstGeo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26" name="Content Placeholder 3">
            <a:extLst>
              <a:ext uri="{FF2B5EF4-FFF2-40B4-BE49-F238E27FC236}">
                <a16:creationId xmlns:a16="http://schemas.microsoft.com/office/drawing/2014/main" id="{948781DD-CA57-D8EC-987B-410FF519ADE8}"/>
              </a:ext>
            </a:extLst>
          </p:cNvPr>
          <p:cNvSpPr>
            <a:spLocks noGrp="1"/>
          </p:cNvSpPr>
          <p:nvPr>
            <p:ph sz="quarter" idx="29" hasCustomPrompt="1"/>
          </p:nvPr>
        </p:nvSpPr>
        <p:spPr>
          <a:xfrm>
            <a:off x="665495" y="1795710"/>
            <a:ext cx="5486400" cy="732379"/>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&lt;math image or text&gt;</a:t>
            </a:r>
          </a:p>
        </p:txBody>
      </p:sp>
      <p:sp>
        <p:nvSpPr>
          <p:cNvPr id="6" name="Picture Placeholder 5">
            <a:extLst>
              <a:ext uri="{FF2B5EF4-FFF2-40B4-BE49-F238E27FC236}">
                <a16:creationId xmlns:a16="http://schemas.microsoft.com/office/drawing/2014/main" id="{9A88CF2D-BB0E-C93C-FF9A-F7AB63AB4011}"/>
              </a:ext>
            </a:extLst>
          </p:cNvPr>
          <p:cNvSpPr>
            <a:spLocks noGrp="1"/>
          </p:cNvSpPr>
          <p:nvPr>
            <p:ph type="pic" sz="quarter" idx="16" hasCustomPrompt="1"/>
          </p:nvPr>
        </p:nvSpPr>
        <p:spPr>
          <a:xfrm>
            <a:off x="665497" y="2767257"/>
            <a:ext cx="227455" cy="223512"/>
          </a:xfrm>
          <a:prstGeom prst="rect">
            <a:avLst/>
          </a:prstGeom>
        </p:spPr>
        <p:txBody>
          <a:bodyPr/>
          <a:lstStyle>
            <a:lvl1pPr marL="0" indent="0" algn="ctr">
              <a:buNone/>
              <a:defRPr sz="1200"/>
            </a:lvl1pPr>
          </a:lstStyle>
          <a:p>
            <a:r>
              <a:rPr lang="en-US"/>
              <a:t>X</a:t>
            </a:r>
          </a:p>
        </p:txBody>
      </p:sp>
      <p:sp>
        <p:nvSpPr>
          <p:cNvPr id="30" name="Text Placeholder 29">
            <a:extLst>
              <a:ext uri="{FF2B5EF4-FFF2-40B4-BE49-F238E27FC236}">
                <a16:creationId xmlns:a16="http://schemas.microsoft.com/office/drawing/2014/main" id="{EA9D7706-CF74-52B2-4ABC-A2F27C3D5198}"/>
              </a:ext>
            </a:extLst>
          </p:cNvPr>
          <p:cNvSpPr>
            <a:spLocks noGrp="1"/>
          </p:cNvSpPr>
          <p:nvPr>
            <p:ph type="body" sz="quarter" idx="20" hasCustomPrompt="1"/>
          </p:nvPr>
        </p:nvSpPr>
        <p:spPr>
          <a:xfrm>
            <a:off x="1112838" y="2686087"/>
            <a:ext cx="4572000" cy="388937"/>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&lt;Choice A&gt;</a:t>
            </a:r>
          </a:p>
        </p:txBody>
      </p:sp>
      <p:sp>
        <p:nvSpPr>
          <p:cNvPr id="27" name="Picture Placeholder 5">
            <a:extLst>
              <a:ext uri="{FF2B5EF4-FFF2-40B4-BE49-F238E27FC236}">
                <a16:creationId xmlns:a16="http://schemas.microsoft.com/office/drawing/2014/main" id="{3C509939-C501-8223-F07E-E713594BE182}"/>
              </a:ext>
            </a:extLst>
          </p:cNvPr>
          <p:cNvSpPr>
            <a:spLocks noGrp="1"/>
          </p:cNvSpPr>
          <p:nvPr>
            <p:ph type="pic" sz="quarter" idx="17" hasCustomPrompt="1"/>
          </p:nvPr>
        </p:nvSpPr>
        <p:spPr>
          <a:xfrm>
            <a:off x="665497" y="3265707"/>
            <a:ext cx="227455" cy="223512"/>
          </a:xfrm>
          <a:prstGeom prst="rect">
            <a:avLst/>
          </a:prstGeom>
        </p:spPr>
        <p:txBody>
          <a:bodyPr/>
          <a:lstStyle>
            <a:lvl1pPr marL="0" indent="0" algn="ctr">
              <a:buNone/>
              <a:defRPr sz="1200"/>
            </a:lvl1pPr>
          </a:lstStyle>
          <a:p>
            <a:r>
              <a:rPr lang="en-US"/>
              <a:t>X</a:t>
            </a:r>
          </a:p>
        </p:txBody>
      </p:sp>
      <p:sp>
        <p:nvSpPr>
          <p:cNvPr id="31" name="Text Placeholder 29">
            <a:extLst>
              <a:ext uri="{FF2B5EF4-FFF2-40B4-BE49-F238E27FC236}">
                <a16:creationId xmlns:a16="http://schemas.microsoft.com/office/drawing/2014/main" id="{D725B545-E9FE-AD89-E027-5D9A86434D7F}"/>
              </a:ext>
            </a:extLst>
          </p:cNvPr>
          <p:cNvSpPr>
            <a:spLocks noGrp="1"/>
          </p:cNvSpPr>
          <p:nvPr>
            <p:ph type="body" sz="quarter" idx="21" hasCustomPrompt="1"/>
          </p:nvPr>
        </p:nvSpPr>
        <p:spPr>
          <a:xfrm>
            <a:off x="1112838" y="3193216"/>
            <a:ext cx="4572000" cy="388937"/>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&lt;Choice B&gt;</a:t>
            </a:r>
          </a:p>
        </p:txBody>
      </p:sp>
      <p:sp>
        <p:nvSpPr>
          <p:cNvPr id="28" name="Picture Placeholder 5">
            <a:extLst>
              <a:ext uri="{FF2B5EF4-FFF2-40B4-BE49-F238E27FC236}">
                <a16:creationId xmlns:a16="http://schemas.microsoft.com/office/drawing/2014/main" id="{72ABBF94-26D3-90AA-215F-00EBEFEC1A56}"/>
              </a:ext>
            </a:extLst>
          </p:cNvPr>
          <p:cNvSpPr>
            <a:spLocks noGrp="1"/>
          </p:cNvSpPr>
          <p:nvPr>
            <p:ph type="pic" sz="quarter" idx="18" hasCustomPrompt="1"/>
          </p:nvPr>
        </p:nvSpPr>
        <p:spPr>
          <a:xfrm>
            <a:off x="665496" y="3779467"/>
            <a:ext cx="227455" cy="223512"/>
          </a:xfrm>
          <a:prstGeom prst="rect">
            <a:avLst/>
          </a:prstGeom>
        </p:spPr>
        <p:txBody>
          <a:bodyPr/>
          <a:lstStyle>
            <a:lvl1pPr marL="0" indent="0" algn="ctr">
              <a:buNone/>
              <a:defRPr sz="1200"/>
            </a:lvl1pPr>
          </a:lstStyle>
          <a:p>
            <a:r>
              <a:rPr lang="en-US"/>
              <a:t>X</a:t>
            </a:r>
          </a:p>
        </p:txBody>
      </p:sp>
      <p:sp>
        <p:nvSpPr>
          <p:cNvPr id="32" name="Text Placeholder 29">
            <a:extLst>
              <a:ext uri="{FF2B5EF4-FFF2-40B4-BE49-F238E27FC236}">
                <a16:creationId xmlns:a16="http://schemas.microsoft.com/office/drawing/2014/main" id="{696B12CB-6B0C-8B0B-7D65-D789704C6AF9}"/>
              </a:ext>
            </a:extLst>
          </p:cNvPr>
          <p:cNvSpPr>
            <a:spLocks noGrp="1"/>
          </p:cNvSpPr>
          <p:nvPr>
            <p:ph type="body" sz="quarter" idx="22" hasCustomPrompt="1"/>
          </p:nvPr>
        </p:nvSpPr>
        <p:spPr>
          <a:xfrm>
            <a:off x="1112838" y="3706075"/>
            <a:ext cx="4572000" cy="388937"/>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&lt;Choice C&gt;</a:t>
            </a:r>
          </a:p>
        </p:txBody>
      </p:sp>
      <p:sp>
        <p:nvSpPr>
          <p:cNvPr id="29" name="Picture Placeholder 5">
            <a:extLst>
              <a:ext uri="{FF2B5EF4-FFF2-40B4-BE49-F238E27FC236}">
                <a16:creationId xmlns:a16="http://schemas.microsoft.com/office/drawing/2014/main" id="{AE35EF0C-F46C-D13D-144D-F333B9BF89B3}"/>
              </a:ext>
            </a:extLst>
          </p:cNvPr>
          <p:cNvSpPr>
            <a:spLocks noGrp="1"/>
          </p:cNvSpPr>
          <p:nvPr>
            <p:ph type="pic" sz="quarter" idx="19" hasCustomPrompt="1"/>
          </p:nvPr>
        </p:nvSpPr>
        <p:spPr>
          <a:xfrm>
            <a:off x="665495" y="4312148"/>
            <a:ext cx="227455" cy="223512"/>
          </a:xfrm>
          <a:prstGeom prst="rect">
            <a:avLst/>
          </a:prstGeom>
        </p:spPr>
        <p:txBody>
          <a:bodyPr/>
          <a:lstStyle>
            <a:lvl1pPr marL="0" indent="0" algn="ctr">
              <a:buNone/>
              <a:defRPr sz="1200"/>
            </a:lvl1pPr>
          </a:lstStyle>
          <a:p>
            <a:r>
              <a:rPr lang="en-US"/>
              <a:t>X</a:t>
            </a:r>
          </a:p>
        </p:txBody>
      </p:sp>
      <p:sp>
        <p:nvSpPr>
          <p:cNvPr id="33" name="Text Placeholder 29">
            <a:extLst>
              <a:ext uri="{FF2B5EF4-FFF2-40B4-BE49-F238E27FC236}">
                <a16:creationId xmlns:a16="http://schemas.microsoft.com/office/drawing/2014/main" id="{D9D5F928-4D24-9DB9-CF53-45B542CF407E}"/>
              </a:ext>
            </a:extLst>
          </p:cNvPr>
          <p:cNvSpPr>
            <a:spLocks noGrp="1"/>
          </p:cNvSpPr>
          <p:nvPr>
            <p:ph type="body" sz="quarter" idx="23" hasCustomPrompt="1"/>
          </p:nvPr>
        </p:nvSpPr>
        <p:spPr>
          <a:xfrm>
            <a:off x="1112838" y="4247257"/>
            <a:ext cx="4572000" cy="388937"/>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&lt;Choice D&gt;</a:t>
            </a:r>
          </a:p>
        </p:txBody>
      </p:sp>
      <p:sp>
        <p:nvSpPr>
          <p:cNvPr id="18" name="Picture Placeholder 5">
            <a:extLst>
              <a:ext uri="{FF2B5EF4-FFF2-40B4-BE49-F238E27FC236}">
                <a16:creationId xmlns:a16="http://schemas.microsoft.com/office/drawing/2014/main" id="{A0B728EA-9275-F970-54A0-98BEA03FDAA8}"/>
              </a:ext>
            </a:extLst>
          </p:cNvPr>
          <p:cNvSpPr>
            <a:spLocks noGrp="1"/>
          </p:cNvSpPr>
          <p:nvPr>
            <p:ph type="pic" sz="quarter" idx="24" hasCustomPrompt="1"/>
          </p:nvPr>
        </p:nvSpPr>
        <p:spPr>
          <a:xfrm>
            <a:off x="665495" y="4854129"/>
            <a:ext cx="227455" cy="223512"/>
          </a:xfrm>
          <a:prstGeom prst="rect">
            <a:avLst/>
          </a:prstGeom>
        </p:spPr>
        <p:txBody>
          <a:bodyPr/>
          <a:lstStyle>
            <a:lvl1pPr marL="0" indent="0" algn="ctr">
              <a:buNone/>
              <a:defRPr sz="1200"/>
            </a:lvl1pPr>
          </a:lstStyle>
          <a:p>
            <a:r>
              <a:rPr lang="en-US"/>
              <a:t>X</a:t>
            </a:r>
          </a:p>
        </p:txBody>
      </p:sp>
      <p:sp>
        <p:nvSpPr>
          <p:cNvPr id="19" name="Text Placeholder 29">
            <a:extLst>
              <a:ext uri="{FF2B5EF4-FFF2-40B4-BE49-F238E27FC236}">
                <a16:creationId xmlns:a16="http://schemas.microsoft.com/office/drawing/2014/main" id="{F63965D6-8DC1-CE19-3803-C60AD337E681}"/>
              </a:ext>
            </a:extLst>
          </p:cNvPr>
          <p:cNvSpPr>
            <a:spLocks noGrp="1"/>
          </p:cNvSpPr>
          <p:nvPr>
            <p:ph type="body" sz="quarter" idx="25" hasCustomPrompt="1"/>
          </p:nvPr>
        </p:nvSpPr>
        <p:spPr>
          <a:xfrm>
            <a:off x="1112838" y="4789238"/>
            <a:ext cx="4572000" cy="388937"/>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&lt;Choice E&gt;</a:t>
            </a:r>
          </a:p>
        </p:txBody>
      </p:sp>
      <p:sp>
        <p:nvSpPr>
          <p:cNvPr id="25" name="Text Placeholder 3">
            <a:extLst>
              <a:ext uri="{FF2B5EF4-FFF2-40B4-BE49-F238E27FC236}">
                <a16:creationId xmlns:a16="http://schemas.microsoft.com/office/drawing/2014/main" id="{A1F0693F-CFE7-0DBD-B0AD-16D66F7C58BF}"/>
              </a:ext>
            </a:extLst>
          </p:cNvPr>
          <p:cNvSpPr>
            <a:spLocks noGrp="1"/>
          </p:cNvSpPr>
          <p:nvPr>
            <p:ph type="body" sz="quarter" idx="30"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291804952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lose: Exit Ticket 3">
    <p:spTree>
      <p:nvGrpSpPr>
        <p:cNvPr id="1" name=""/>
        <p:cNvGrpSpPr/>
        <p:nvPr/>
      </p:nvGrpSpPr>
      <p:grpSpPr>
        <a:xfrm>
          <a:off x="0" y="0"/>
          <a:ext cx="0" cy="0"/>
          <a:chOff x="0" y="0"/>
          <a:chExt cx="0" cy="0"/>
        </a:xfrm>
      </p:grpSpPr>
      <p:sp>
        <p:nvSpPr>
          <p:cNvPr id="16" name="Text Placeholder 8">
            <a:extLst>
              <a:ext uri="{FF2B5EF4-FFF2-40B4-BE49-F238E27FC236}">
                <a16:creationId xmlns:a16="http://schemas.microsoft.com/office/drawing/2014/main" id="{B9BEB10A-8D66-6FA8-BC4F-C1BBFF6DF6D3}"/>
              </a:ext>
            </a:extLst>
          </p:cNvPr>
          <p:cNvSpPr>
            <a:spLocks noGrp="1"/>
          </p:cNvSpPr>
          <p:nvPr>
            <p:ph type="body" sz="quarter" idx="12" hasCustomPrompt="1"/>
          </p:nvPr>
        </p:nvSpPr>
        <p:spPr>
          <a:xfrm>
            <a:off x="228600" y="81107"/>
            <a:ext cx="5670238" cy="699720"/>
          </a:xfrm>
          <a:prstGeom prst="rect">
            <a:avLst/>
          </a:prstGeom>
        </p:spPr>
        <p:txBody>
          <a:bodyPr anchor="ctr" anchorCtr="0">
            <a:normAutofit/>
          </a:bodyPr>
          <a:lstStyle>
            <a:lvl1pPr marL="0" indent="0">
              <a:buNone/>
              <a:defRPr sz="3200" b="1">
                <a:solidFill>
                  <a:schemeClr val="bg1"/>
                </a:solidFill>
                <a:latin typeface="Arial" panose="020B0604020202020204" pitchFamily="34" charset="0"/>
                <a:cs typeface="Arial" panose="020B0604020202020204" pitchFamily="34" charset="0"/>
              </a:defRPr>
            </a:lvl1pPr>
          </a:lstStyle>
          <a:p>
            <a:pPr lvl="0"/>
            <a:r>
              <a:rPr lang="en-US"/>
              <a:t>&lt;Close: Exit Ticket&gt;</a:t>
            </a:r>
          </a:p>
        </p:txBody>
      </p:sp>
      <p:sp>
        <p:nvSpPr>
          <p:cNvPr id="24" name="Picture Placeholder 6">
            <a:extLst>
              <a:ext uri="{FF2B5EF4-FFF2-40B4-BE49-F238E27FC236}">
                <a16:creationId xmlns:a16="http://schemas.microsoft.com/office/drawing/2014/main" id="{F497F0AF-7EE6-CC46-97DA-12B6C031F429}"/>
              </a:ext>
            </a:extLst>
          </p:cNvPr>
          <p:cNvSpPr>
            <a:spLocks noGrp="1"/>
          </p:cNvSpPr>
          <p:nvPr>
            <p:ph type="pic" sz="quarter" idx="15" hasCustomPrompt="1"/>
          </p:nvPr>
        </p:nvSpPr>
        <p:spPr>
          <a:xfrm>
            <a:off x="187693" y="938463"/>
            <a:ext cx="393700" cy="368300"/>
          </a:xfrm>
          <a:prstGeom prst="rect">
            <a:avLst/>
          </a:prstGeom>
        </p:spPr>
        <p:txBody>
          <a:bodyPr>
            <a:noAutofit/>
          </a:bodyPr>
          <a:lstStyle>
            <a:lvl1pPr marL="0" indent="0">
              <a:buNone/>
              <a:defRPr sz="2400"/>
            </a:lvl1pPr>
          </a:lstStyle>
          <a:p>
            <a:r>
              <a:rPr lang="en-US"/>
              <a:t>#</a:t>
            </a:r>
          </a:p>
        </p:txBody>
      </p:sp>
      <p:sp>
        <p:nvSpPr>
          <p:cNvPr id="4" name="Content Placeholder 3">
            <a:extLst>
              <a:ext uri="{FF2B5EF4-FFF2-40B4-BE49-F238E27FC236}">
                <a16:creationId xmlns:a16="http://schemas.microsoft.com/office/drawing/2014/main" id="{92224E4D-501F-0643-95C2-467CB547A5F7}"/>
              </a:ext>
            </a:extLst>
          </p:cNvPr>
          <p:cNvSpPr>
            <a:spLocks noGrp="1"/>
          </p:cNvSpPr>
          <p:nvPr>
            <p:ph sz="quarter" idx="10" hasCustomPrompt="1"/>
          </p:nvPr>
        </p:nvSpPr>
        <p:spPr>
          <a:xfrm>
            <a:off x="665497" y="947446"/>
            <a:ext cx="5486400" cy="1333841"/>
          </a:xfrm>
          <a:prstGeom prst="rect">
            <a:avLst/>
          </a:prstGeo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6" name="Picture Placeholder 5">
            <a:extLst>
              <a:ext uri="{FF2B5EF4-FFF2-40B4-BE49-F238E27FC236}">
                <a16:creationId xmlns:a16="http://schemas.microsoft.com/office/drawing/2014/main" id="{9A88CF2D-BB0E-C93C-FF9A-F7AB63AB4011}"/>
              </a:ext>
            </a:extLst>
          </p:cNvPr>
          <p:cNvSpPr>
            <a:spLocks noGrp="1"/>
          </p:cNvSpPr>
          <p:nvPr>
            <p:ph type="pic" sz="quarter" idx="16" hasCustomPrompt="1"/>
          </p:nvPr>
        </p:nvSpPr>
        <p:spPr>
          <a:xfrm>
            <a:off x="665497" y="2767257"/>
            <a:ext cx="227455" cy="223512"/>
          </a:xfrm>
          <a:prstGeom prst="rect">
            <a:avLst/>
          </a:prstGeom>
        </p:spPr>
        <p:txBody>
          <a:bodyPr/>
          <a:lstStyle>
            <a:lvl1pPr marL="0" indent="0" algn="ctr">
              <a:buNone/>
              <a:defRPr sz="1200"/>
            </a:lvl1pPr>
          </a:lstStyle>
          <a:p>
            <a:r>
              <a:rPr lang="en-US"/>
              <a:t>X</a:t>
            </a:r>
          </a:p>
        </p:txBody>
      </p:sp>
      <p:sp>
        <p:nvSpPr>
          <p:cNvPr id="3" name="Content Placeholder 2">
            <a:extLst>
              <a:ext uri="{FF2B5EF4-FFF2-40B4-BE49-F238E27FC236}">
                <a16:creationId xmlns:a16="http://schemas.microsoft.com/office/drawing/2014/main" id="{7E92C30A-2A6E-073C-8EBF-5FFE8312A30E}"/>
              </a:ext>
            </a:extLst>
          </p:cNvPr>
          <p:cNvSpPr>
            <a:spLocks noGrp="1"/>
          </p:cNvSpPr>
          <p:nvPr>
            <p:ph sz="quarter" idx="28" hasCustomPrompt="1"/>
          </p:nvPr>
        </p:nvSpPr>
        <p:spPr>
          <a:xfrm>
            <a:off x="1091723" y="2767256"/>
            <a:ext cx="1412875" cy="757237"/>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pPr lvl="0"/>
            <a:r>
              <a:rPr lang="en-US"/>
              <a:t>&lt;insert image&gt;</a:t>
            </a:r>
          </a:p>
        </p:txBody>
      </p:sp>
      <p:sp>
        <p:nvSpPr>
          <p:cNvPr id="27" name="Picture Placeholder 5">
            <a:extLst>
              <a:ext uri="{FF2B5EF4-FFF2-40B4-BE49-F238E27FC236}">
                <a16:creationId xmlns:a16="http://schemas.microsoft.com/office/drawing/2014/main" id="{3C509939-C501-8223-F07E-E713594BE182}"/>
              </a:ext>
            </a:extLst>
          </p:cNvPr>
          <p:cNvSpPr>
            <a:spLocks noGrp="1"/>
          </p:cNvSpPr>
          <p:nvPr>
            <p:ph type="pic" sz="quarter" idx="17" hasCustomPrompt="1"/>
          </p:nvPr>
        </p:nvSpPr>
        <p:spPr>
          <a:xfrm>
            <a:off x="3408697" y="2767257"/>
            <a:ext cx="227455" cy="223512"/>
          </a:xfrm>
          <a:prstGeom prst="rect">
            <a:avLst/>
          </a:prstGeom>
        </p:spPr>
        <p:txBody>
          <a:bodyPr/>
          <a:lstStyle>
            <a:lvl1pPr marL="0" indent="0" algn="ctr">
              <a:buNone/>
              <a:defRPr sz="1200"/>
            </a:lvl1pPr>
          </a:lstStyle>
          <a:p>
            <a:r>
              <a:rPr lang="en-US"/>
              <a:t>X</a:t>
            </a:r>
          </a:p>
        </p:txBody>
      </p:sp>
      <p:sp>
        <p:nvSpPr>
          <p:cNvPr id="25" name="Content Placeholder 2">
            <a:extLst>
              <a:ext uri="{FF2B5EF4-FFF2-40B4-BE49-F238E27FC236}">
                <a16:creationId xmlns:a16="http://schemas.microsoft.com/office/drawing/2014/main" id="{93A59393-85C7-8BCC-2858-528DA1632058}"/>
              </a:ext>
            </a:extLst>
          </p:cNvPr>
          <p:cNvSpPr>
            <a:spLocks noGrp="1"/>
          </p:cNvSpPr>
          <p:nvPr>
            <p:ph sz="quarter" idx="29" hasCustomPrompt="1"/>
          </p:nvPr>
        </p:nvSpPr>
        <p:spPr>
          <a:xfrm>
            <a:off x="3833813" y="2767256"/>
            <a:ext cx="1412875" cy="757237"/>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pPr lvl="0"/>
            <a:r>
              <a:rPr lang="en-US"/>
              <a:t>&lt;insert image&gt;</a:t>
            </a:r>
          </a:p>
        </p:txBody>
      </p:sp>
      <p:sp>
        <p:nvSpPr>
          <p:cNvPr id="28" name="Picture Placeholder 5">
            <a:extLst>
              <a:ext uri="{FF2B5EF4-FFF2-40B4-BE49-F238E27FC236}">
                <a16:creationId xmlns:a16="http://schemas.microsoft.com/office/drawing/2014/main" id="{72ABBF94-26D3-90AA-215F-00EBEFEC1A56}"/>
              </a:ext>
            </a:extLst>
          </p:cNvPr>
          <p:cNvSpPr>
            <a:spLocks noGrp="1"/>
          </p:cNvSpPr>
          <p:nvPr>
            <p:ph type="pic" sz="quarter" idx="18" hasCustomPrompt="1"/>
          </p:nvPr>
        </p:nvSpPr>
        <p:spPr>
          <a:xfrm>
            <a:off x="665496" y="3779467"/>
            <a:ext cx="227455" cy="223512"/>
          </a:xfrm>
          <a:prstGeom prst="rect">
            <a:avLst/>
          </a:prstGeom>
        </p:spPr>
        <p:txBody>
          <a:bodyPr/>
          <a:lstStyle>
            <a:lvl1pPr marL="0" indent="0" algn="ctr">
              <a:buNone/>
              <a:defRPr sz="1200"/>
            </a:lvl1pPr>
          </a:lstStyle>
          <a:p>
            <a:r>
              <a:rPr lang="en-US"/>
              <a:t>X</a:t>
            </a:r>
          </a:p>
        </p:txBody>
      </p:sp>
      <p:sp>
        <p:nvSpPr>
          <p:cNvPr id="34" name="Content Placeholder 2">
            <a:extLst>
              <a:ext uri="{FF2B5EF4-FFF2-40B4-BE49-F238E27FC236}">
                <a16:creationId xmlns:a16="http://schemas.microsoft.com/office/drawing/2014/main" id="{F7E439BF-47E8-DE3E-0510-378E997260E0}"/>
              </a:ext>
            </a:extLst>
          </p:cNvPr>
          <p:cNvSpPr>
            <a:spLocks noGrp="1"/>
          </p:cNvSpPr>
          <p:nvPr>
            <p:ph sz="quarter" idx="30" hasCustomPrompt="1"/>
          </p:nvPr>
        </p:nvSpPr>
        <p:spPr>
          <a:xfrm>
            <a:off x="1091723" y="3778423"/>
            <a:ext cx="1412875" cy="757237"/>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pPr lvl="0"/>
            <a:r>
              <a:rPr lang="en-US"/>
              <a:t>&lt;insert image&gt;</a:t>
            </a:r>
          </a:p>
        </p:txBody>
      </p:sp>
      <p:sp>
        <p:nvSpPr>
          <p:cNvPr id="29" name="Picture Placeholder 5">
            <a:extLst>
              <a:ext uri="{FF2B5EF4-FFF2-40B4-BE49-F238E27FC236}">
                <a16:creationId xmlns:a16="http://schemas.microsoft.com/office/drawing/2014/main" id="{AE35EF0C-F46C-D13D-144D-F333B9BF89B3}"/>
              </a:ext>
            </a:extLst>
          </p:cNvPr>
          <p:cNvSpPr>
            <a:spLocks noGrp="1"/>
          </p:cNvSpPr>
          <p:nvPr>
            <p:ph type="pic" sz="quarter" idx="19" hasCustomPrompt="1"/>
          </p:nvPr>
        </p:nvSpPr>
        <p:spPr>
          <a:xfrm>
            <a:off x="3408697" y="3778423"/>
            <a:ext cx="227455" cy="223512"/>
          </a:xfrm>
          <a:prstGeom prst="rect">
            <a:avLst/>
          </a:prstGeom>
        </p:spPr>
        <p:txBody>
          <a:bodyPr/>
          <a:lstStyle>
            <a:lvl1pPr marL="0" indent="0" algn="ctr">
              <a:buNone/>
              <a:defRPr sz="1200"/>
            </a:lvl1pPr>
          </a:lstStyle>
          <a:p>
            <a:r>
              <a:rPr lang="en-US"/>
              <a:t>X</a:t>
            </a:r>
          </a:p>
        </p:txBody>
      </p:sp>
      <p:sp>
        <p:nvSpPr>
          <p:cNvPr id="35" name="Content Placeholder 2">
            <a:extLst>
              <a:ext uri="{FF2B5EF4-FFF2-40B4-BE49-F238E27FC236}">
                <a16:creationId xmlns:a16="http://schemas.microsoft.com/office/drawing/2014/main" id="{19AF16FB-D6F7-90F6-DF94-756AAF5997FF}"/>
              </a:ext>
            </a:extLst>
          </p:cNvPr>
          <p:cNvSpPr>
            <a:spLocks noGrp="1"/>
          </p:cNvSpPr>
          <p:nvPr>
            <p:ph sz="quarter" idx="31" hasCustomPrompt="1"/>
          </p:nvPr>
        </p:nvSpPr>
        <p:spPr>
          <a:xfrm>
            <a:off x="3833812" y="3778422"/>
            <a:ext cx="1412875" cy="757237"/>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pPr lvl="0"/>
            <a:r>
              <a:rPr lang="en-US"/>
              <a:t>&lt;insert image&gt;</a:t>
            </a:r>
          </a:p>
        </p:txBody>
      </p:sp>
      <p:sp>
        <p:nvSpPr>
          <p:cNvPr id="18" name="Picture Placeholder 5">
            <a:extLst>
              <a:ext uri="{FF2B5EF4-FFF2-40B4-BE49-F238E27FC236}">
                <a16:creationId xmlns:a16="http://schemas.microsoft.com/office/drawing/2014/main" id="{A0B728EA-9275-F970-54A0-98BEA03FDAA8}"/>
              </a:ext>
            </a:extLst>
          </p:cNvPr>
          <p:cNvSpPr>
            <a:spLocks noGrp="1"/>
          </p:cNvSpPr>
          <p:nvPr>
            <p:ph type="pic" sz="quarter" idx="24" hasCustomPrompt="1"/>
          </p:nvPr>
        </p:nvSpPr>
        <p:spPr>
          <a:xfrm>
            <a:off x="665495" y="4854129"/>
            <a:ext cx="227455" cy="223512"/>
          </a:xfrm>
          <a:prstGeom prst="rect">
            <a:avLst/>
          </a:prstGeom>
        </p:spPr>
        <p:txBody>
          <a:bodyPr/>
          <a:lstStyle>
            <a:lvl1pPr marL="0" indent="0" algn="ctr">
              <a:buNone/>
              <a:defRPr sz="1200"/>
            </a:lvl1pPr>
          </a:lstStyle>
          <a:p>
            <a:r>
              <a:rPr lang="en-US"/>
              <a:t>X</a:t>
            </a:r>
          </a:p>
        </p:txBody>
      </p:sp>
      <p:sp>
        <p:nvSpPr>
          <p:cNvPr id="36" name="Content Placeholder 2">
            <a:extLst>
              <a:ext uri="{FF2B5EF4-FFF2-40B4-BE49-F238E27FC236}">
                <a16:creationId xmlns:a16="http://schemas.microsoft.com/office/drawing/2014/main" id="{8F711B13-CE66-F0B7-9DED-FC2A5A8F3B26}"/>
              </a:ext>
            </a:extLst>
          </p:cNvPr>
          <p:cNvSpPr>
            <a:spLocks noGrp="1"/>
          </p:cNvSpPr>
          <p:nvPr>
            <p:ph sz="quarter" idx="32" hasCustomPrompt="1"/>
          </p:nvPr>
        </p:nvSpPr>
        <p:spPr>
          <a:xfrm>
            <a:off x="1091723" y="4851929"/>
            <a:ext cx="1412875" cy="757237"/>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pPr lvl="0"/>
            <a:r>
              <a:rPr lang="en-US"/>
              <a:t>&lt;insert image&gt;</a:t>
            </a:r>
          </a:p>
        </p:txBody>
      </p:sp>
      <p:sp>
        <p:nvSpPr>
          <p:cNvPr id="17" name="Text Placeholder 3">
            <a:extLst>
              <a:ext uri="{FF2B5EF4-FFF2-40B4-BE49-F238E27FC236}">
                <a16:creationId xmlns:a16="http://schemas.microsoft.com/office/drawing/2014/main" id="{7236D15D-9804-E22E-C837-C0C6E8976BFB}"/>
              </a:ext>
            </a:extLst>
          </p:cNvPr>
          <p:cNvSpPr>
            <a:spLocks noGrp="1"/>
          </p:cNvSpPr>
          <p:nvPr>
            <p:ph type="body" sz="quarter" idx="33"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2343903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tart - 4QuadGrid-IntroText">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FB74D-04C2-0149-9F9A-72D2B4CDF920}"/>
              </a:ext>
            </a:extLst>
          </p:cNvPr>
          <p:cNvSpPr>
            <a:spLocks noGrp="1"/>
          </p:cNvSpPr>
          <p:nvPr>
            <p:ph type="body" sz="quarter" idx="17" hasCustomPrompt="1"/>
          </p:nvPr>
        </p:nvSpPr>
        <p:spPr>
          <a:xfrm>
            <a:off x="319088" y="87358"/>
            <a:ext cx="7600989" cy="699720"/>
          </a:xfrm>
          <a:prstGeom prst="rect">
            <a:avLst/>
          </a:prstGeom>
        </p:spPr>
        <p:txBody>
          <a:bodyPr anchor="ctr" anchorCtr="0"/>
          <a:lstStyle>
            <a:lvl1pPr marL="0" indent="0">
              <a:buNone/>
              <a:defRPr sz="3200" b="1">
                <a:solidFill>
                  <a:schemeClr val="bg1"/>
                </a:solidFill>
                <a:latin typeface="Arial" panose="020B0604020202020204" pitchFamily="34" charset="0"/>
                <a:cs typeface="Arial" panose="020B0604020202020204" pitchFamily="34" charset="0"/>
              </a:defRPr>
            </a:lvl1pPr>
          </a:lstStyle>
          <a:p>
            <a:pPr lvl="0"/>
            <a:r>
              <a:rPr lang="en-US"/>
              <a:t>&lt;Start&gt;</a:t>
            </a:r>
          </a:p>
        </p:txBody>
      </p:sp>
      <p:sp>
        <p:nvSpPr>
          <p:cNvPr id="9" name="Text Placeholder 8">
            <a:extLst>
              <a:ext uri="{FF2B5EF4-FFF2-40B4-BE49-F238E27FC236}">
                <a16:creationId xmlns:a16="http://schemas.microsoft.com/office/drawing/2014/main" id="{9394E5E6-8E34-AD4C-A88F-97ED2980C8CE}"/>
              </a:ext>
            </a:extLst>
          </p:cNvPr>
          <p:cNvSpPr>
            <a:spLocks noGrp="1"/>
          </p:cNvSpPr>
          <p:nvPr>
            <p:ph type="body" sz="quarter" idx="11" hasCustomPrompt="1"/>
          </p:nvPr>
        </p:nvSpPr>
        <p:spPr>
          <a:xfrm>
            <a:off x="319088" y="1034740"/>
            <a:ext cx="7600989" cy="541338"/>
          </a:xfrm>
          <a:prstGeom prst="rect">
            <a:avLst/>
          </a:prstGeom>
        </p:spPr>
        <p:txBody>
          <a:bodyPr/>
          <a:lstStyle>
            <a:lvl1pPr marL="0" indent="0">
              <a:buNone/>
              <a:defRPr sz="3600" b="1">
                <a:latin typeface="Arial" panose="020B0604020202020204" pitchFamily="34" charset="0"/>
                <a:cs typeface="Arial" panose="020B0604020202020204" pitchFamily="34" charset="0"/>
              </a:defRPr>
            </a:lvl1pPr>
          </a:lstStyle>
          <a:p>
            <a:pPr lvl="0"/>
            <a:r>
              <a:rPr lang="en-US"/>
              <a:t>Start Question?</a:t>
            </a:r>
          </a:p>
        </p:txBody>
      </p:sp>
      <p:sp>
        <p:nvSpPr>
          <p:cNvPr id="24" name="Content Placeholder 23">
            <a:extLst>
              <a:ext uri="{FF2B5EF4-FFF2-40B4-BE49-F238E27FC236}">
                <a16:creationId xmlns:a16="http://schemas.microsoft.com/office/drawing/2014/main" id="{2C8C66B2-1203-A140-870B-8739641F9070}"/>
              </a:ext>
            </a:extLst>
          </p:cNvPr>
          <p:cNvSpPr>
            <a:spLocks noGrp="1"/>
          </p:cNvSpPr>
          <p:nvPr>
            <p:ph sz="quarter" idx="16" hasCustomPrompt="1"/>
          </p:nvPr>
        </p:nvSpPr>
        <p:spPr>
          <a:xfrm>
            <a:off x="393700" y="1704665"/>
            <a:ext cx="7448550" cy="733425"/>
          </a:xfrm>
          <a:prstGeom prst="rect">
            <a:avLst/>
          </a:prstGeom>
        </p:spPr>
        <p:txBody>
          <a:bodyPr/>
          <a:lstStyle>
            <a:lvl1pPr marL="0" indent="0">
              <a:buNone/>
              <a:defRPr sz="2800"/>
            </a:lvl1pPr>
          </a:lstStyle>
          <a:p>
            <a:pPr lvl="0"/>
            <a:r>
              <a:rPr lang="en-US"/>
              <a:t>&lt;Intro Text, Up to two lines&gt;</a:t>
            </a:r>
          </a:p>
        </p:txBody>
      </p:sp>
      <p:sp>
        <p:nvSpPr>
          <p:cNvPr id="20" name="Text Placeholder 3">
            <a:extLst>
              <a:ext uri="{FF2B5EF4-FFF2-40B4-BE49-F238E27FC236}">
                <a16:creationId xmlns:a16="http://schemas.microsoft.com/office/drawing/2014/main" id="{04ED5D8C-C4FE-C74C-95D9-E7EE040A6126}"/>
              </a:ext>
            </a:extLst>
          </p:cNvPr>
          <p:cNvSpPr>
            <a:spLocks noGrp="1"/>
          </p:cNvSpPr>
          <p:nvPr>
            <p:ph type="body" sz="quarter" idx="18" hasCustomPrompt="1"/>
          </p:nvPr>
        </p:nvSpPr>
        <p:spPr>
          <a:xfrm>
            <a:off x="3757898" y="3806389"/>
            <a:ext cx="320869" cy="346583"/>
          </a:xfrm>
          <a:prstGeom prst="rect">
            <a:avLst/>
          </a:prstGeom>
        </p:spPr>
        <p:txBody>
          <a:bodyPr/>
          <a:lstStyle>
            <a:lvl1pPr marL="0" indent="0" algn="ctr">
              <a:buNone/>
              <a:defRPr sz="2400">
                <a:solidFill>
                  <a:srgbClr val="0071BD"/>
                </a:solidFill>
              </a:defRPr>
            </a:lvl1pPr>
          </a:lstStyle>
          <a:p>
            <a:pPr lvl="0"/>
            <a:r>
              <a:rPr lang="en-US"/>
              <a:t>X</a:t>
            </a:r>
          </a:p>
        </p:txBody>
      </p:sp>
      <p:sp>
        <p:nvSpPr>
          <p:cNvPr id="11" name="Content Placeholder 19">
            <a:extLst>
              <a:ext uri="{FF2B5EF4-FFF2-40B4-BE49-F238E27FC236}">
                <a16:creationId xmlns:a16="http://schemas.microsoft.com/office/drawing/2014/main" id="{E6A8C9D8-D94F-C940-8F8B-F47A62D5F02B}"/>
              </a:ext>
            </a:extLst>
          </p:cNvPr>
          <p:cNvSpPr>
            <a:spLocks noGrp="1"/>
          </p:cNvSpPr>
          <p:nvPr>
            <p:ph sz="quarter" idx="12" hasCustomPrompt="1"/>
          </p:nvPr>
        </p:nvSpPr>
        <p:spPr>
          <a:xfrm>
            <a:off x="385449" y="2615455"/>
            <a:ext cx="3651159" cy="1512616"/>
          </a:xfrm>
          <a:prstGeom prst="rect">
            <a:avLst/>
          </a:prstGeom>
        </p:spPr>
        <p:txBody>
          <a:bodyPr anchor="ctr"/>
          <a:lstStyle>
            <a:lvl1pPr marL="0" indent="0" algn="ctr">
              <a:buNone/>
              <a:defRPr>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&lt;example A&gt;</a:t>
            </a:r>
            <a:endParaRPr lang="en-US"/>
          </a:p>
        </p:txBody>
      </p:sp>
      <p:sp>
        <p:nvSpPr>
          <p:cNvPr id="21" name="Text Placeholder 3">
            <a:extLst>
              <a:ext uri="{FF2B5EF4-FFF2-40B4-BE49-F238E27FC236}">
                <a16:creationId xmlns:a16="http://schemas.microsoft.com/office/drawing/2014/main" id="{ADB40D26-D012-8349-A6AD-1D9C962771FB}"/>
              </a:ext>
            </a:extLst>
          </p:cNvPr>
          <p:cNvSpPr>
            <a:spLocks noGrp="1"/>
          </p:cNvSpPr>
          <p:nvPr>
            <p:ph type="body" sz="quarter" idx="19" hasCustomPrompt="1"/>
          </p:nvPr>
        </p:nvSpPr>
        <p:spPr>
          <a:xfrm>
            <a:off x="4167984" y="3805242"/>
            <a:ext cx="320869" cy="346583"/>
          </a:xfrm>
          <a:prstGeom prst="rect">
            <a:avLst/>
          </a:prstGeom>
        </p:spPr>
        <p:txBody>
          <a:bodyPr/>
          <a:lstStyle>
            <a:lvl1pPr marL="0" indent="0" algn="ctr">
              <a:buNone/>
              <a:defRPr sz="2400">
                <a:solidFill>
                  <a:srgbClr val="0071BD"/>
                </a:solidFill>
              </a:defRPr>
            </a:lvl1pPr>
          </a:lstStyle>
          <a:p>
            <a:pPr lvl="0"/>
            <a:r>
              <a:rPr lang="en-US"/>
              <a:t>X</a:t>
            </a:r>
          </a:p>
        </p:txBody>
      </p:sp>
      <p:sp>
        <p:nvSpPr>
          <p:cNvPr id="12" name="Content Placeholder 19">
            <a:extLst>
              <a:ext uri="{FF2B5EF4-FFF2-40B4-BE49-F238E27FC236}">
                <a16:creationId xmlns:a16="http://schemas.microsoft.com/office/drawing/2014/main" id="{C4E2D3B2-B47F-0547-A679-DC96573C6CCB}"/>
              </a:ext>
            </a:extLst>
          </p:cNvPr>
          <p:cNvSpPr>
            <a:spLocks noGrp="1"/>
          </p:cNvSpPr>
          <p:nvPr>
            <p:ph sz="quarter" idx="13" hasCustomPrompt="1"/>
          </p:nvPr>
        </p:nvSpPr>
        <p:spPr>
          <a:xfrm>
            <a:off x="4208578" y="2615456"/>
            <a:ext cx="3651159" cy="1512616"/>
          </a:xfrm>
          <a:prstGeom prst="rect">
            <a:avLst/>
          </a:prstGeom>
        </p:spPr>
        <p:txBody>
          <a:bodyPr anchor="ctr"/>
          <a:lstStyle>
            <a:lvl1pPr marL="0" indent="0" algn="ctr">
              <a:buNone/>
              <a:defRPr>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&lt;example B&gt;</a:t>
            </a:r>
            <a:endParaRPr lang="en-US"/>
          </a:p>
        </p:txBody>
      </p:sp>
      <p:sp>
        <p:nvSpPr>
          <p:cNvPr id="22" name="Text Placeholder 3">
            <a:extLst>
              <a:ext uri="{FF2B5EF4-FFF2-40B4-BE49-F238E27FC236}">
                <a16:creationId xmlns:a16="http://schemas.microsoft.com/office/drawing/2014/main" id="{E6EDDF67-5EDF-C04A-8284-74FE8B41FB40}"/>
              </a:ext>
            </a:extLst>
          </p:cNvPr>
          <p:cNvSpPr>
            <a:spLocks noGrp="1"/>
          </p:cNvSpPr>
          <p:nvPr>
            <p:ph type="body" sz="quarter" idx="20" hasCustomPrompt="1"/>
          </p:nvPr>
        </p:nvSpPr>
        <p:spPr>
          <a:xfrm>
            <a:off x="3757897" y="4210513"/>
            <a:ext cx="320869" cy="346583"/>
          </a:xfrm>
          <a:prstGeom prst="rect">
            <a:avLst/>
          </a:prstGeom>
        </p:spPr>
        <p:txBody>
          <a:bodyPr/>
          <a:lstStyle>
            <a:lvl1pPr marL="0" indent="0" algn="ctr">
              <a:buNone/>
              <a:defRPr sz="2400">
                <a:solidFill>
                  <a:srgbClr val="0071BD"/>
                </a:solidFill>
              </a:defRPr>
            </a:lvl1pPr>
          </a:lstStyle>
          <a:p>
            <a:pPr lvl="0"/>
            <a:r>
              <a:rPr lang="en-US"/>
              <a:t>X</a:t>
            </a:r>
          </a:p>
        </p:txBody>
      </p:sp>
      <p:sp>
        <p:nvSpPr>
          <p:cNvPr id="13" name="Content Placeholder 19">
            <a:extLst>
              <a:ext uri="{FF2B5EF4-FFF2-40B4-BE49-F238E27FC236}">
                <a16:creationId xmlns:a16="http://schemas.microsoft.com/office/drawing/2014/main" id="{5336B8A3-9349-654E-B2C2-5960664C6396}"/>
              </a:ext>
            </a:extLst>
          </p:cNvPr>
          <p:cNvSpPr>
            <a:spLocks noGrp="1"/>
          </p:cNvSpPr>
          <p:nvPr>
            <p:ph sz="quarter" idx="14" hasCustomPrompt="1"/>
          </p:nvPr>
        </p:nvSpPr>
        <p:spPr>
          <a:xfrm>
            <a:off x="394188" y="4259072"/>
            <a:ext cx="3637262" cy="1581848"/>
          </a:xfrm>
          <a:prstGeom prst="rect">
            <a:avLst/>
          </a:prstGeom>
        </p:spPr>
        <p:txBody>
          <a:bodyPr anchor="ctr"/>
          <a:lstStyle>
            <a:lvl1pPr marL="0" indent="0" algn="ctr">
              <a:buNone/>
              <a:defRPr>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&lt;example C&gt;</a:t>
            </a:r>
            <a:endParaRPr lang="en-US"/>
          </a:p>
        </p:txBody>
      </p:sp>
      <p:sp>
        <p:nvSpPr>
          <p:cNvPr id="23" name="Text Placeholder 3">
            <a:extLst>
              <a:ext uri="{FF2B5EF4-FFF2-40B4-BE49-F238E27FC236}">
                <a16:creationId xmlns:a16="http://schemas.microsoft.com/office/drawing/2014/main" id="{FF834B83-AF79-B04A-BB51-D3E38278674F}"/>
              </a:ext>
            </a:extLst>
          </p:cNvPr>
          <p:cNvSpPr>
            <a:spLocks noGrp="1"/>
          </p:cNvSpPr>
          <p:nvPr>
            <p:ph type="body" sz="quarter" idx="21" hasCustomPrompt="1"/>
          </p:nvPr>
        </p:nvSpPr>
        <p:spPr>
          <a:xfrm>
            <a:off x="4167984" y="4210512"/>
            <a:ext cx="320869" cy="346583"/>
          </a:xfrm>
          <a:prstGeom prst="rect">
            <a:avLst/>
          </a:prstGeom>
        </p:spPr>
        <p:txBody>
          <a:bodyPr/>
          <a:lstStyle>
            <a:lvl1pPr marL="0" indent="0" algn="ctr">
              <a:buNone/>
              <a:defRPr sz="2400">
                <a:solidFill>
                  <a:srgbClr val="0071BD"/>
                </a:solidFill>
              </a:defRPr>
            </a:lvl1pPr>
          </a:lstStyle>
          <a:p>
            <a:pPr lvl="0"/>
            <a:r>
              <a:rPr lang="en-US"/>
              <a:t>X</a:t>
            </a:r>
          </a:p>
        </p:txBody>
      </p:sp>
      <p:sp>
        <p:nvSpPr>
          <p:cNvPr id="14" name="Content Placeholder 19">
            <a:extLst>
              <a:ext uri="{FF2B5EF4-FFF2-40B4-BE49-F238E27FC236}">
                <a16:creationId xmlns:a16="http://schemas.microsoft.com/office/drawing/2014/main" id="{A42EDCA7-8D04-3644-8A5F-E8138A626007}"/>
              </a:ext>
            </a:extLst>
          </p:cNvPr>
          <p:cNvSpPr>
            <a:spLocks noGrp="1"/>
          </p:cNvSpPr>
          <p:nvPr>
            <p:ph sz="quarter" idx="15" hasCustomPrompt="1"/>
          </p:nvPr>
        </p:nvSpPr>
        <p:spPr>
          <a:xfrm>
            <a:off x="4203419" y="4259071"/>
            <a:ext cx="3651159" cy="1581847"/>
          </a:xfrm>
          <a:prstGeom prst="rect">
            <a:avLst/>
          </a:prstGeom>
        </p:spPr>
        <p:txBody>
          <a:bodyPr anchor="ctr"/>
          <a:lstStyle>
            <a:lvl1pPr marL="0" indent="0" algn="ctr">
              <a:buNone/>
              <a:defRPr>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&lt;example D&gt;</a:t>
            </a:r>
            <a:endParaRPr lang="en-US"/>
          </a:p>
        </p:txBody>
      </p:sp>
      <p:cxnSp>
        <p:nvCxnSpPr>
          <p:cNvPr id="8" name="Straight Connector 7">
            <a:extLst>
              <a:ext uri="{FF2B5EF4-FFF2-40B4-BE49-F238E27FC236}">
                <a16:creationId xmlns:a16="http://schemas.microsoft.com/office/drawing/2014/main" id="{48E5C579-97BE-B945-9924-F6585BDBEF33}"/>
              </a:ext>
            </a:extLst>
          </p:cNvPr>
          <p:cNvCxnSpPr>
            <a:cxnSpLocks/>
          </p:cNvCxnSpPr>
          <p:nvPr userDrawn="1"/>
        </p:nvCxnSpPr>
        <p:spPr>
          <a:xfrm flipH="1">
            <a:off x="319519" y="4197303"/>
            <a:ext cx="7600988" cy="0"/>
          </a:xfrm>
          <a:prstGeom prst="line">
            <a:avLst/>
          </a:prstGeom>
          <a:ln w="28575">
            <a:solidFill>
              <a:srgbClr val="008CC3"/>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4270C908-9950-884D-8B87-812FB3B3A187}"/>
              </a:ext>
            </a:extLst>
          </p:cNvPr>
          <p:cNvCxnSpPr>
            <a:cxnSpLocks/>
          </p:cNvCxnSpPr>
          <p:nvPr userDrawn="1"/>
        </p:nvCxnSpPr>
        <p:spPr>
          <a:xfrm>
            <a:off x="4120013" y="2553686"/>
            <a:ext cx="0" cy="3287233"/>
          </a:xfrm>
          <a:prstGeom prst="line">
            <a:avLst/>
          </a:prstGeom>
          <a:ln w="28575">
            <a:solidFill>
              <a:srgbClr val="008CC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144128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lose: Exit Ticket 4">
    <p:spTree>
      <p:nvGrpSpPr>
        <p:cNvPr id="1" name=""/>
        <p:cNvGrpSpPr/>
        <p:nvPr/>
      </p:nvGrpSpPr>
      <p:grpSpPr>
        <a:xfrm>
          <a:off x="0" y="0"/>
          <a:ext cx="0" cy="0"/>
          <a:chOff x="0" y="0"/>
          <a:chExt cx="0" cy="0"/>
        </a:xfrm>
      </p:grpSpPr>
      <p:sp>
        <p:nvSpPr>
          <p:cNvPr id="24" name="Text Placeholder 8">
            <a:extLst>
              <a:ext uri="{FF2B5EF4-FFF2-40B4-BE49-F238E27FC236}">
                <a16:creationId xmlns:a16="http://schemas.microsoft.com/office/drawing/2014/main" id="{61420D27-C301-10D5-23F5-3A85BDAEB331}"/>
              </a:ext>
            </a:extLst>
          </p:cNvPr>
          <p:cNvSpPr>
            <a:spLocks noGrp="1"/>
          </p:cNvSpPr>
          <p:nvPr>
            <p:ph type="body" sz="quarter" idx="12" hasCustomPrompt="1"/>
          </p:nvPr>
        </p:nvSpPr>
        <p:spPr>
          <a:xfrm>
            <a:off x="228600" y="81107"/>
            <a:ext cx="5670238" cy="699720"/>
          </a:xfrm>
          <a:prstGeom prst="rect">
            <a:avLst/>
          </a:prstGeom>
        </p:spPr>
        <p:txBody>
          <a:bodyPr anchor="ctr" anchorCtr="0">
            <a:normAutofit/>
          </a:bodyPr>
          <a:lstStyle>
            <a:lvl1pPr marL="0" indent="0">
              <a:buNone/>
              <a:defRPr sz="3200" b="1">
                <a:solidFill>
                  <a:schemeClr val="bg1"/>
                </a:solidFill>
                <a:latin typeface="Arial" panose="020B0604020202020204" pitchFamily="34" charset="0"/>
                <a:cs typeface="Arial" panose="020B0604020202020204" pitchFamily="34" charset="0"/>
              </a:defRPr>
            </a:lvl1pPr>
          </a:lstStyle>
          <a:p>
            <a:pPr lvl="0"/>
            <a:r>
              <a:rPr lang="en-US"/>
              <a:t>&lt;Close: Exit Ticket&gt;</a:t>
            </a:r>
          </a:p>
        </p:txBody>
      </p:sp>
      <p:sp>
        <p:nvSpPr>
          <p:cNvPr id="20" name="Picture Placeholder 6">
            <a:extLst>
              <a:ext uri="{FF2B5EF4-FFF2-40B4-BE49-F238E27FC236}">
                <a16:creationId xmlns:a16="http://schemas.microsoft.com/office/drawing/2014/main" id="{F90110E9-9F3D-89C6-C527-7C12E0E43661}"/>
              </a:ext>
            </a:extLst>
          </p:cNvPr>
          <p:cNvSpPr>
            <a:spLocks noGrp="1"/>
          </p:cNvSpPr>
          <p:nvPr>
            <p:ph type="pic" sz="quarter" idx="15" hasCustomPrompt="1"/>
          </p:nvPr>
        </p:nvSpPr>
        <p:spPr>
          <a:xfrm>
            <a:off x="187692" y="938462"/>
            <a:ext cx="413887" cy="431921"/>
          </a:xfrm>
          <a:prstGeom prst="rect">
            <a:avLst/>
          </a:prstGeom>
        </p:spPr>
        <p:txBody>
          <a:bodyPr>
            <a:noAutofit/>
          </a:bodyPr>
          <a:lstStyle>
            <a:lvl1pPr marL="0" indent="0">
              <a:buNone/>
              <a:defRPr sz="2400"/>
            </a:lvl1pPr>
          </a:lstStyle>
          <a:p>
            <a:r>
              <a:rPr lang="en-US"/>
              <a:t>#</a:t>
            </a:r>
          </a:p>
        </p:txBody>
      </p:sp>
      <p:sp>
        <p:nvSpPr>
          <p:cNvPr id="21" name="Content Placeholder 3">
            <a:extLst>
              <a:ext uri="{FF2B5EF4-FFF2-40B4-BE49-F238E27FC236}">
                <a16:creationId xmlns:a16="http://schemas.microsoft.com/office/drawing/2014/main" id="{522E35DF-C03B-0A08-CC01-B46856365EDC}"/>
              </a:ext>
            </a:extLst>
          </p:cNvPr>
          <p:cNvSpPr>
            <a:spLocks noGrp="1"/>
          </p:cNvSpPr>
          <p:nvPr>
            <p:ph sz="quarter" idx="10" hasCustomPrompt="1"/>
          </p:nvPr>
        </p:nvSpPr>
        <p:spPr>
          <a:xfrm>
            <a:off x="665497" y="948109"/>
            <a:ext cx="5486400" cy="644593"/>
          </a:xfrm>
          <a:prstGeom prst="rect">
            <a:avLst/>
          </a:prstGeo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dirty="0"/>
              <a:t>&lt;Click to add text&gt;</a:t>
            </a:r>
          </a:p>
        </p:txBody>
      </p:sp>
      <p:sp>
        <p:nvSpPr>
          <p:cNvPr id="28" name="Content Placeholder 3">
            <a:extLst>
              <a:ext uri="{FF2B5EF4-FFF2-40B4-BE49-F238E27FC236}">
                <a16:creationId xmlns:a16="http://schemas.microsoft.com/office/drawing/2014/main" id="{E867CE0F-AC0F-BE3E-F0E6-C0162FF158F6}"/>
              </a:ext>
            </a:extLst>
          </p:cNvPr>
          <p:cNvSpPr>
            <a:spLocks noGrp="1"/>
          </p:cNvSpPr>
          <p:nvPr>
            <p:ph sz="quarter" idx="32" hasCustomPrompt="1"/>
          </p:nvPr>
        </p:nvSpPr>
        <p:spPr>
          <a:xfrm>
            <a:off x="6327648" y="947446"/>
            <a:ext cx="2502027" cy="1136504"/>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dirty="0"/>
              <a:t>&lt;math image or text&gt;</a:t>
            </a:r>
          </a:p>
        </p:txBody>
      </p:sp>
      <p:sp>
        <p:nvSpPr>
          <p:cNvPr id="32" name="Content Placeholder 3">
            <a:extLst>
              <a:ext uri="{FF2B5EF4-FFF2-40B4-BE49-F238E27FC236}">
                <a16:creationId xmlns:a16="http://schemas.microsoft.com/office/drawing/2014/main" id="{51F92A5C-2A63-20B2-26DD-581E8417C188}"/>
              </a:ext>
            </a:extLst>
          </p:cNvPr>
          <p:cNvSpPr>
            <a:spLocks noGrp="1"/>
          </p:cNvSpPr>
          <p:nvPr>
            <p:ph sz="quarter" idx="37" hasCustomPrompt="1"/>
          </p:nvPr>
        </p:nvSpPr>
        <p:spPr>
          <a:xfrm>
            <a:off x="661229" y="1668973"/>
            <a:ext cx="5486400" cy="78423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dirty="0"/>
              <a:t>&lt;math image or text&gt;</a:t>
            </a:r>
          </a:p>
        </p:txBody>
      </p:sp>
      <p:sp>
        <p:nvSpPr>
          <p:cNvPr id="22" name="Text Placeholder 3">
            <a:extLst>
              <a:ext uri="{FF2B5EF4-FFF2-40B4-BE49-F238E27FC236}">
                <a16:creationId xmlns:a16="http://schemas.microsoft.com/office/drawing/2014/main" id="{B6A51337-63DA-10DA-DEA6-DEEA8EB55CE3}"/>
              </a:ext>
            </a:extLst>
          </p:cNvPr>
          <p:cNvSpPr>
            <a:spLocks noGrp="1"/>
          </p:cNvSpPr>
          <p:nvPr>
            <p:ph type="body" sz="quarter" idx="16" hasCustomPrompt="1"/>
          </p:nvPr>
        </p:nvSpPr>
        <p:spPr>
          <a:xfrm>
            <a:off x="5202999" y="2609849"/>
            <a:ext cx="958850" cy="473075"/>
          </a:xfrm>
          <a:prstGeom prst="rect">
            <a:avLst/>
          </a:prstGeom>
        </p:spPr>
        <p:txBody>
          <a:bodyPr>
            <a:noAutofit/>
          </a:bodyPr>
          <a:lstStyle>
            <a:lvl1pPr marL="0" indent="0" algn="ctr">
              <a:buNone/>
              <a:defRPr sz="2000" b="1">
                <a:latin typeface="Arial" panose="020B0604020202020204" pitchFamily="34" charset="0"/>
                <a:cs typeface="Arial" panose="020B0604020202020204" pitchFamily="34" charset="0"/>
              </a:defRPr>
            </a:lvl1pPr>
          </a:lstStyle>
          <a:p>
            <a:pPr lvl="0"/>
            <a:r>
              <a:rPr lang="en-US" dirty="0"/>
              <a:t>&lt;text&gt;</a:t>
            </a:r>
          </a:p>
        </p:txBody>
      </p:sp>
      <p:sp>
        <p:nvSpPr>
          <p:cNvPr id="25" name="Text Placeholder 3">
            <a:extLst>
              <a:ext uri="{FF2B5EF4-FFF2-40B4-BE49-F238E27FC236}">
                <a16:creationId xmlns:a16="http://schemas.microsoft.com/office/drawing/2014/main" id="{2F6CFFA0-1DA9-3DC0-900F-9615C07CB378}"/>
              </a:ext>
            </a:extLst>
          </p:cNvPr>
          <p:cNvSpPr>
            <a:spLocks noGrp="1"/>
          </p:cNvSpPr>
          <p:nvPr>
            <p:ph type="body" sz="quarter" idx="17" hasCustomPrompt="1"/>
          </p:nvPr>
        </p:nvSpPr>
        <p:spPr>
          <a:xfrm>
            <a:off x="6096759" y="2609849"/>
            <a:ext cx="958850" cy="473075"/>
          </a:xfrm>
          <a:prstGeom prst="rect">
            <a:avLst/>
          </a:prstGeom>
        </p:spPr>
        <p:txBody>
          <a:bodyPr>
            <a:noAutofit/>
          </a:bodyPr>
          <a:lstStyle>
            <a:lvl1pPr marL="0" indent="0" algn="ctr">
              <a:buNone/>
              <a:defRPr sz="2000" b="1">
                <a:latin typeface="Arial" panose="020B0604020202020204" pitchFamily="34" charset="0"/>
                <a:cs typeface="Arial" panose="020B0604020202020204" pitchFamily="34" charset="0"/>
              </a:defRPr>
            </a:lvl1pPr>
          </a:lstStyle>
          <a:p>
            <a:pPr lvl="0"/>
            <a:r>
              <a:rPr lang="en-US" dirty="0"/>
              <a:t>&lt;text&gt;</a:t>
            </a:r>
          </a:p>
        </p:txBody>
      </p:sp>
      <p:sp>
        <p:nvSpPr>
          <p:cNvPr id="5" name="Content Placeholder 4">
            <a:extLst>
              <a:ext uri="{FF2B5EF4-FFF2-40B4-BE49-F238E27FC236}">
                <a16:creationId xmlns:a16="http://schemas.microsoft.com/office/drawing/2014/main" id="{57F41DDF-92D2-9AC8-39D8-E1492C1C9F1A}"/>
              </a:ext>
            </a:extLst>
          </p:cNvPr>
          <p:cNvSpPr>
            <a:spLocks noGrp="1"/>
          </p:cNvSpPr>
          <p:nvPr>
            <p:ph sz="quarter" idx="33" hasCustomPrompt="1"/>
          </p:nvPr>
        </p:nvSpPr>
        <p:spPr>
          <a:xfrm>
            <a:off x="665163" y="3064510"/>
            <a:ext cx="5427662" cy="34925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dirty="0"/>
              <a:t>&lt;insert image&gt;</a:t>
            </a:r>
          </a:p>
        </p:txBody>
      </p:sp>
      <p:sp>
        <p:nvSpPr>
          <p:cNvPr id="34" name="Picture Placeholder 5">
            <a:extLst>
              <a:ext uri="{FF2B5EF4-FFF2-40B4-BE49-F238E27FC236}">
                <a16:creationId xmlns:a16="http://schemas.microsoft.com/office/drawing/2014/main" id="{D17F8401-DD40-50F2-DAE1-E1577CFCD895}"/>
              </a:ext>
            </a:extLst>
          </p:cNvPr>
          <p:cNvSpPr>
            <a:spLocks noGrp="1"/>
          </p:cNvSpPr>
          <p:nvPr>
            <p:ph type="pic" sz="quarter" idx="22" hasCustomPrompt="1"/>
          </p:nvPr>
        </p:nvSpPr>
        <p:spPr>
          <a:xfrm>
            <a:off x="5568696" y="3128085"/>
            <a:ext cx="227455" cy="223512"/>
          </a:xfrm>
          <a:prstGeom prst="rect">
            <a:avLst/>
          </a:prstGeom>
        </p:spPr>
        <p:txBody>
          <a:bodyPr/>
          <a:lstStyle>
            <a:lvl1pPr marL="0" indent="0" algn="ctr">
              <a:buNone/>
              <a:defRPr sz="1200"/>
            </a:lvl1pPr>
          </a:lstStyle>
          <a:p>
            <a:r>
              <a:rPr lang="en-US"/>
              <a:t>X</a:t>
            </a:r>
          </a:p>
        </p:txBody>
      </p:sp>
      <p:sp>
        <p:nvSpPr>
          <p:cNvPr id="35" name="Picture Placeholder 5">
            <a:extLst>
              <a:ext uri="{FF2B5EF4-FFF2-40B4-BE49-F238E27FC236}">
                <a16:creationId xmlns:a16="http://schemas.microsoft.com/office/drawing/2014/main" id="{D7490430-B855-D99C-117A-077540E5125C}"/>
              </a:ext>
            </a:extLst>
          </p:cNvPr>
          <p:cNvSpPr>
            <a:spLocks noGrp="1"/>
          </p:cNvSpPr>
          <p:nvPr>
            <p:ph type="pic" sz="quarter" idx="23" hasCustomPrompt="1"/>
          </p:nvPr>
        </p:nvSpPr>
        <p:spPr>
          <a:xfrm>
            <a:off x="6462456" y="3128085"/>
            <a:ext cx="227455" cy="223512"/>
          </a:xfrm>
          <a:prstGeom prst="rect">
            <a:avLst/>
          </a:prstGeom>
        </p:spPr>
        <p:txBody>
          <a:bodyPr/>
          <a:lstStyle>
            <a:lvl1pPr marL="0" indent="0" algn="ctr">
              <a:buNone/>
              <a:defRPr sz="1200"/>
            </a:lvl1pPr>
          </a:lstStyle>
          <a:p>
            <a:r>
              <a:rPr lang="en-US"/>
              <a:t>X</a:t>
            </a:r>
          </a:p>
        </p:txBody>
      </p:sp>
      <p:sp>
        <p:nvSpPr>
          <p:cNvPr id="29" name="Content Placeholder 4">
            <a:extLst>
              <a:ext uri="{FF2B5EF4-FFF2-40B4-BE49-F238E27FC236}">
                <a16:creationId xmlns:a16="http://schemas.microsoft.com/office/drawing/2014/main" id="{BDADCD9F-BB78-ED3C-039E-E88EDAA4EB10}"/>
              </a:ext>
            </a:extLst>
          </p:cNvPr>
          <p:cNvSpPr>
            <a:spLocks noGrp="1"/>
          </p:cNvSpPr>
          <p:nvPr>
            <p:ph sz="quarter" idx="34" hasCustomPrompt="1"/>
          </p:nvPr>
        </p:nvSpPr>
        <p:spPr>
          <a:xfrm>
            <a:off x="663967" y="3468089"/>
            <a:ext cx="5427662" cy="34925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dirty="0"/>
              <a:t>&lt;insert image&gt;</a:t>
            </a:r>
          </a:p>
        </p:txBody>
      </p:sp>
      <p:sp>
        <p:nvSpPr>
          <p:cNvPr id="37" name="Picture Placeholder 5">
            <a:extLst>
              <a:ext uri="{FF2B5EF4-FFF2-40B4-BE49-F238E27FC236}">
                <a16:creationId xmlns:a16="http://schemas.microsoft.com/office/drawing/2014/main" id="{FDBF8509-EAA3-5C18-9EA4-97C9E5A5B856}"/>
              </a:ext>
            </a:extLst>
          </p:cNvPr>
          <p:cNvSpPr>
            <a:spLocks noGrp="1"/>
          </p:cNvSpPr>
          <p:nvPr>
            <p:ph type="pic" sz="quarter" idx="24" hasCustomPrompt="1"/>
          </p:nvPr>
        </p:nvSpPr>
        <p:spPr>
          <a:xfrm>
            <a:off x="5568696" y="3557548"/>
            <a:ext cx="227455" cy="223512"/>
          </a:xfrm>
          <a:prstGeom prst="rect">
            <a:avLst/>
          </a:prstGeom>
        </p:spPr>
        <p:txBody>
          <a:bodyPr/>
          <a:lstStyle>
            <a:lvl1pPr marL="0" indent="0" algn="ctr">
              <a:buNone/>
              <a:defRPr sz="1200"/>
            </a:lvl1pPr>
          </a:lstStyle>
          <a:p>
            <a:r>
              <a:rPr lang="en-US"/>
              <a:t>X</a:t>
            </a:r>
          </a:p>
        </p:txBody>
      </p:sp>
      <p:sp>
        <p:nvSpPr>
          <p:cNvPr id="38" name="Picture Placeholder 5">
            <a:extLst>
              <a:ext uri="{FF2B5EF4-FFF2-40B4-BE49-F238E27FC236}">
                <a16:creationId xmlns:a16="http://schemas.microsoft.com/office/drawing/2014/main" id="{5F9A9446-7626-EA98-C6BF-8B1B97C54438}"/>
              </a:ext>
            </a:extLst>
          </p:cNvPr>
          <p:cNvSpPr>
            <a:spLocks noGrp="1"/>
          </p:cNvSpPr>
          <p:nvPr>
            <p:ph type="pic" sz="quarter" idx="25" hasCustomPrompt="1"/>
          </p:nvPr>
        </p:nvSpPr>
        <p:spPr>
          <a:xfrm>
            <a:off x="6462456" y="3557548"/>
            <a:ext cx="227455" cy="223512"/>
          </a:xfrm>
          <a:prstGeom prst="rect">
            <a:avLst/>
          </a:prstGeom>
        </p:spPr>
        <p:txBody>
          <a:bodyPr/>
          <a:lstStyle>
            <a:lvl1pPr marL="0" indent="0" algn="ctr">
              <a:buNone/>
              <a:defRPr sz="1200"/>
            </a:lvl1pPr>
          </a:lstStyle>
          <a:p>
            <a:r>
              <a:rPr lang="en-US"/>
              <a:t>X</a:t>
            </a:r>
          </a:p>
        </p:txBody>
      </p:sp>
      <p:sp>
        <p:nvSpPr>
          <p:cNvPr id="30" name="Content Placeholder 4">
            <a:extLst>
              <a:ext uri="{FF2B5EF4-FFF2-40B4-BE49-F238E27FC236}">
                <a16:creationId xmlns:a16="http://schemas.microsoft.com/office/drawing/2014/main" id="{4BBC8C14-944F-1DB3-4F25-B19B6BE6440E}"/>
              </a:ext>
            </a:extLst>
          </p:cNvPr>
          <p:cNvSpPr>
            <a:spLocks noGrp="1"/>
          </p:cNvSpPr>
          <p:nvPr>
            <p:ph sz="quarter" idx="35" hasCustomPrompt="1"/>
          </p:nvPr>
        </p:nvSpPr>
        <p:spPr>
          <a:xfrm>
            <a:off x="663967" y="3869927"/>
            <a:ext cx="5427662" cy="34925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dirty="0"/>
              <a:t>&lt;insert image&gt;</a:t>
            </a:r>
          </a:p>
        </p:txBody>
      </p:sp>
      <p:sp>
        <p:nvSpPr>
          <p:cNvPr id="40" name="Picture Placeholder 5">
            <a:extLst>
              <a:ext uri="{FF2B5EF4-FFF2-40B4-BE49-F238E27FC236}">
                <a16:creationId xmlns:a16="http://schemas.microsoft.com/office/drawing/2014/main" id="{17C9DEA8-5363-6814-EE7F-B7FB5F8930AB}"/>
              </a:ext>
            </a:extLst>
          </p:cNvPr>
          <p:cNvSpPr>
            <a:spLocks noGrp="1"/>
          </p:cNvSpPr>
          <p:nvPr>
            <p:ph type="pic" sz="quarter" idx="26" hasCustomPrompt="1"/>
          </p:nvPr>
        </p:nvSpPr>
        <p:spPr>
          <a:xfrm>
            <a:off x="5568696" y="3946198"/>
            <a:ext cx="227455" cy="223512"/>
          </a:xfrm>
          <a:prstGeom prst="rect">
            <a:avLst/>
          </a:prstGeom>
        </p:spPr>
        <p:txBody>
          <a:bodyPr/>
          <a:lstStyle>
            <a:lvl1pPr marL="0" indent="0" algn="ctr">
              <a:buNone/>
              <a:defRPr sz="1200"/>
            </a:lvl1pPr>
          </a:lstStyle>
          <a:p>
            <a:r>
              <a:rPr lang="en-US"/>
              <a:t>X</a:t>
            </a:r>
          </a:p>
        </p:txBody>
      </p:sp>
      <p:sp>
        <p:nvSpPr>
          <p:cNvPr id="41" name="Picture Placeholder 5">
            <a:extLst>
              <a:ext uri="{FF2B5EF4-FFF2-40B4-BE49-F238E27FC236}">
                <a16:creationId xmlns:a16="http://schemas.microsoft.com/office/drawing/2014/main" id="{E50A444D-4194-5DD2-2EDA-7A2B036BFD63}"/>
              </a:ext>
            </a:extLst>
          </p:cNvPr>
          <p:cNvSpPr>
            <a:spLocks noGrp="1"/>
          </p:cNvSpPr>
          <p:nvPr>
            <p:ph type="pic" sz="quarter" idx="27" hasCustomPrompt="1"/>
          </p:nvPr>
        </p:nvSpPr>
        <p:spPr>
          <a:xfrm>
            <a:off x="6462456" y="3946198"/>
            <a:ext cx="227455" cy="223512"/>
          </a:xfrm>
          <a:prstGeom prst="rect">
            <a:avLst/>
          </a:prstGeom>
        </p:spPr>
        <p:txBody>
          <a:bodyPr/>
          <a:lstStyle>
            <a:lvl1pPr marL="0" indent="0" algn="ctr">
              <a:buNone/>
              <a:defRPr sz="1200"/>
            </a:lvl1pPr>
          </a:lstStyle>
          <a:p>
            <a:r>
              <a:rPr lang="en-US"/>
              <a:t>X</a:t>
            </a:r>
          </a:p>
        </p:txBody>
      </p:sp>
      <p:sp>
        <p:nvSpPr>
          <p:cNvPr id="31" name="Content Placeholder 4">
            <a:extLst>
              <a:ext uri="{FF2B5EF4-FFF2-40B4-BE49-F238E27FC236}">
                <a16:creationId xmlns:a16="http://schemas.microsoft.com/office/drawing/2014/main" id="{EA245E0A-ABFB-1148-F377-372D0EA59E48}"/>
              </a:ext>
            </a:extLst>
          </p:cNvPr>
          <p:cNvSpPr>
            <a:spLocks noGrp="1"/>
          </p:cNvSpPr>
          <p:nvPr>
            <p:ph sz="quarter" idx="36" hasCustomPrompt="1"/>
          </p:nvPr>
        </p:nvSpPr>
        <p:spPr>
          <a:xfrm>
            <a:off x="675397" y="4271624"/>
            <a:ext cx="5427662" cy="34925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dirty="0"/>
              <a:t>&lt;insert image&gt;</a:t>
            </a:r>
          </a:p>
        </p:txBody>
      </p:sp>
      <p:sp>
        <p:nvSpPr>
          <p:cNvPr id="43" name="Picture Placeholder 5">
            <a:extLst>
              <a:ext uri="{FF2B5EF4-FFF2-40B4-BE49-F238E27FC236}">
                <a16:creationId xmlns:a16="http://schemas.microsoft.com/office/drawing/2014/main" id="{84D9BA19-07B6-0CF4-AB30-FD77EBAF106A}"/>
              </a:ext>
            </a:extLst>
          </p:cNvPr>
          <p:cNvSpPr>
            <a:spLocks noGrp="1"/>
          </p:cNvSpPr>
          <p:nvPr>
            <p:ph type="pic" sz="quarter" idx="28" hasCustomPrompt="1"/>
          </p:nvPr>
        </p:nvSpPr>
        <p:spPr>
          <a:xfrm>
            <a:off x="5568696" y="4362892"/>
            <a:ext cx="227455" cy="223512"/>
          </a:xfrm>
          <a:prstGeom prst="rect">
            <a:avLst/>
          </a:prstGeom>
        </p:spPr>
        <p:txBody>
          <a:bodyPr/>
          <a:lstStyle>
            <a:lvl1pPr marL="0" indent="0" algn="ctr">
              <a:buNone/>
              <a:defRPr sz="1200"/>
            </a:lvl1pPr>
          </a:lstStyle>
          <a:p>
            <a:r>
              <a:rPr lang="en-US"/>
              <a:t>X</a:t>
            </a:r>
          </a:p>
        </p:txBody>
      </p:sp>
      <p:sp>
        <p:nvSpPr>
          <p:cNvPr id="44" name="Picture Placeholder 5">
            <a:extLst>
              <a:ext uri="{FF2B5EF4-FFF2-40B4-BE49-F238E27FC236}">
                <a16:creationId xmlns:a16="http://schemas.microsoft.com/office/drawing/2014/main" id="{88A375AB-8428-4F68-20A7-43BB326E4B7B}"/>
              </a:ext>
            </a:extLst>
          </p:cNvPr>
          <p:cNvSpPr>
            <a:spLocks noGrp="1"/>
          </p:cNvSpPr>
          <p:nvPr>
            <p:ph type="pic" sz="quarter" idx="29" hasCustomPrompt="1"/>
          </p:nvPr>
        </p:nvSpPr>
        <p:spPr>
          <a:xfrm>
            <a:off x="6462456" y="4362892"/>
            <a:ext cx="227455" cy="223512"/>
          </a:xfrm>
          <a:prstGeom prst="rect">
            <a:avLst/>
          </a:prstGeom>
        </p:spPr>
        <p:txBody>
          <a:bodyPr/>
          <a:lstStyle>
            <a:lvl1pPr marL="0" indent="0" algn="ctr">
              <a:buNone/>
              <a:defRPr sz="1200"/>
            </a:lvl1pPr>
          </a:lstStyle>
          <a:p>
            <a:r>
              <a:rPr lang="en-US"/>
              <a:t>X</a:t>
            </a:r>
          </a:p>
        </p:txBody>
      </p:sp>
      <p:sp>
        <p:nvSpPr>
          <p:cNvPr id="26" name="Text Placeholder 3">
            <a:extLst>
              <a:ext uri="{FF2B5EF4-FFF2-40B4-BE49-F238E27FC236}">
                <a16:creationId xmlns:a16="http://schemas.microsoft.com/office/drawing/2014/main" id="{3FD468AD-C070-5083-FD97-F2476805BF52}"/>
              </a:ext>
            </a:extLst>
          </p:cNvPr>
          <p:cNvSpPr>
            <a:spLocks noGrp="1"/>
          </p:cNvSpPr>
          <p:nvPr>
            <p:ph type="body" sz="quarter" idx="38"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dirty="0"/>
              <a:t>&lt;#&gt;</a:t>
            </a:r>
          </a:p>
        </p:txBody>
      </p:sp>
    </p:spTree>
    <p:extLst>
      <p:ext uri="{BB962C8B-B14F-4D97-AF65-F5344CB8AC3E}">
        <p14:creationId xmlns:p14="http://schemas.microsoft.com/office/powerpoint/2010/main" val="197024145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onnect to Culture">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7146C762-61B1-B4BB-715A-6CBDE7F16331}"/>
              </a:ext>
            </a:extLst>
          </p:cNvPr>
          <p:cNvSpPr>
            <a:spLocks noGrp="1"/>
          </p:cNvSpPr>
          <p:nvPr>
            <p:ph type="body" sz="quarter" idx="10" hasCustomPrompt="1"/>
          </p:nvPr>
        </p:nvSpPr>
        <p:spPr>
          <a:xfrm>
            <a:off x="371475" y="119063"/>
            <a:ext cx="4704108" cy="411162"/>
          </a:xfrm>
          <a:prstGeom prst="rect">
            <a:avLst/>
          </a:prstGeom>
        </p:spPr>
        <p:txBody>
          <a:bodyPr/>
          <a:lstStyle>
            <a:lvl1pPr marL="0" indent="0">
              <a:buNone/>
              <a:defRPr sz="2400" b="1">
                <a:solidFill>
                  <a:srgbClr val="388ACA"/>
                </a:solidFill>
              </a:defRPr>
            </a:lvl1pPr>
          </a:lstStyle>
          <a:p>
            <a:pPr lvl="0"/>
            <a:r>
              <a:rPr lang="en-US"/>
              <a:t>&lt;CONNECT TO CULTURE Optional&gt;</a:t>
            </a:r>
          </a:p>
        </p:txBody>
      </p:sp>
      <p:sp>
        <p:nvSpPr>
          <p:cNvPr id="3" name="Content Placeholder 3">
            <a:extLst>
              <a:ext uri="{FF2B5EF4-FFF2-40B4-BE49-F238E27FC236}">
                <a16:creationId xmlns:a16="http://schemas.microsoft.com/office/drawing/2014/main" id="{6003694C-79E6-D4EB-432B-48626976750E}"/>
              </a:ext>
            </a:extLst>
          </p:cNvPr>
          <p:cNvSpPr>
            <a:spLocks noGrp="1"/>
          </p:cNvSpPr>
          <p:nvPr>
            <p:ph sz="quarter" idx="11" hasCustomPrompt="1"/>
          </p:nvPr>
        </p:nvSpPr>
        <p:spPr>
          <a:xfrm>
            <a:off x="328952" y="1189063"/>
            <a:ext cx="5486400" cy="1606732"/>
          </a:xfrm>
          <a:prstGeom prst="rect">
            <a:avLst/>
          </a:prstGeom>
        </p:spPr>
        <p:txBody>
          <a:bodyPr>
            <a:noAutofit/>
          </a:bodyPr>
          <a:lstStyle>
            <a:lvl1pPr marL="0" indent="0" algn="l">
              <a:lnSpc>
                <a:spcPct val="100000"/>
              </a:lnSpc>
              <a:spcBef>
                <a:spcPts val="0"/>
              </a:spcBef>
              <a:spcAft>
                <a:spcPts val="0"/>
              </a:spcAft>
              <a:buNone/>
              <a:defRPr sz="2800" b="0">
                <a:latin typeface="Arial" panose="020B0604020202020204" pitchFamily="34" charset="0"/>
                <a:cs typeface="Arial" panose="020B0604020202020204" pitchFamily="34" charset="0"/>
              </a:defRPr>
            </a:lvl1pPr>
          </a:lstStyle>
          <a:p>
            <a:pPr lvl="0"/>
            <a:r>
              <a:rPr lang="en-US"/>
              <a:t>&lt;Click to add text&gt;</a:t>
            </a:r>
          </a:p>
        </p:txBody>
      </p:sp>
    </p:spTree>
    <p:extLst>
      <p:ext uri="{BB962C8B-B14F-4D97-AF65-F5344CB8AC3E}">
        <p14:creationId xmlns:p14="http://schemas.microsoft.com/office/powerpoint/2010/main" val="19921542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Practice Example">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7467591B-2817-EB4A-A3C8-E5F904ADC818}"/>
              </a:ext>
            </a:extLst>
          </p:cNvPr>
          <p:cNvSpPr>
            <a:spLocks noGrp="1"/>
          </p:cNvSpPr>
          <p:nvPr>
            <p:ph type="body" sz="quarter" idx="12" hasCustomPrompt="1"/>
          </p:nvPr>
        </p:nvSpPr>
        <p:spPr>
          <a:xfrm>
            <a:off x="228600" y="81107"/>
            <a:ext cx="5670238" cy="699720"/>
          </a:xfrm>
          <a:prstGeom prst="rect">
            <a:avLst/>
          </a:prstGeom>
        </p:spPr>
        <p:txBody>
          <a:bodyPr anchor="ctr" anchorCtr="0">
            <a:normAutofit/>
          </a:bodyPr>
          <a:lstStyle>
            <a:lvl1pPr marL="0" indent="0">
              <a:buNone/>
              <a:defRPr sz="3200" b="1">
                <a:solidFill>
                  <a:schemeClr val="bg1"/>
                </a:solidFill>
                <a:latin typeface="Arial" panose="020B0604020202020204" pitchFamily="34" charset="0"/>
                <a:cs typeface="Arial" panose="020B0604020202020204" pitchFamily="34" charset="0"/>
              </a:defRPr>
            </a:lvl1pPr>
          </a:lstStyle>
          <a:p>
            <a:pPr lvl="0"/>
            <a:r>
              <a:rPr lang="en-US"/>
              <a:t>&lt;Practice&gt;</a:t>
            </a:r>
          </a:p>
        </p:txBody>
      </p:sp>
      <p:sp>
        <p:nvSpPr>
          <p:cNvPr id="10" name="Text Placeholder 2">
            <a:extLst>
              <a:ext uri="{FF2B5EF4-FFF2-40B4-BE49-F238E27FC236}">
                <a16:creationId xmlns:a16="http://schemas.microsoft.com/office/drawing/2014/main" id="{9FED7838-A9E9-9B7A-34F7-495B1F31431D}"/>
              </a:ext>
            </a:extLst>
          </p:cNvPr>
          <p:cNvSpPr>
            <a:spLocks noGrp="1"/>
          </p:cNvSpPr>
          <p:nvPr>
            <p:ph type="body" sz="quarter" idx="13" hasCustomPrompt="1"/>
          </p:nvPr>
        </p:nvSpPr>
        <p:spPr>
          <a:xfrm>
            <a:off x="228600" y="1057526"/>
            <a:ext cx="5486400" cy="728424"/>
          </a:xfrm>
          <a:prstGeom prst="roundRect">
            <a:avLst>
              <a:gd name="adj" fmla="val 5501"/>
            </a:avLst>
          </a:prstGeom>
          <a:solidFill>
            <a:srgbClr val="FFFFED"/>
          </a:solidFill>
          <a:ln w="31750">
            <a:solidFill>
              <a:srgbClr val="B6D494"/>
            </a:solidFill>
          </a:ln>
        </p:spPr>
        <p:txBody>
          <a:bodyPr>
            <a:spAutoFit/>
          </a:bodyPr>
          <a:lstStyle>
            <a:lvl1pPr marL="0" indent="0">
              <a:lnSpc>
                <a:spcPct val="100000"/>
              </a:lnSpc>
              <a:spcBef>
                <a:spcPts val="0"/>
              </a:spcBef>
              <a:buNone/>
              <a:defRPr sz="2000" b="1">
                <a:solidFill>
                  <a:srgbClr val="2F5C8F"/>
                </a:solidFill>
                <a:latin typeface="Arial" panose="020B0604020202020204" pitchFamily="34" charset="0"/>
                <a:cs typeface="Arial" panose="020B0604020202020204" pitchFamily="34" charset="0"/>
              </a:defRPr>
            </a:lvl1pPr>
          </a:lstStyle>
          <a:p>
            <a:pPr lvl="0"/>
            <a:r>
              <a:rPr lang="en-US"/>
              <a:t>&lt;insert EXAMPLE&gt;</a:t>
            </a:r>
          </a:p>
          <a:p>
            <a:pPr lvl="0"/>
            <a:r>
              <a:rPr lang="en-US"/>
              <a:t>&lt;insert problem text&gt;</a:t>
            </a:r>
          </a:p>
        </p:txBody>
      </p:sp>
      <p:sp>
        <p:nvSpPr>
          <p:cNvPr id="11" name="Content Placeholder 8">
            <a:extLst>
              <a:ext uri="{FF2B5EF4-FFF2-40B4-BE49-F238E27FC236}">
                <a16:creationId xmlns:a16="http://schemas.microsoft.com/office/drawing/2014/main" id="{D09614E9-83B8-C1C7-6256-71A30710D254}"/>
              </a:ext>
            </a:extLst>
          </p:cNvPr>
          <p:cNvSpPr>
            <a:spLocks noGrp="1"/>
          </p:cNvSpPr>
          <p:nvPr>
            <p:ph sz="quarter" idx="26" hasCustomPrompt="1"/>
          </p:nvPr>
        </p:nvSpPr>
        <p:spPr>
          <a:xfrm>
            <a:off x="6386005" y="1028812"/>
            <a:ext cx="2529395"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5" name="Text Placeholder 3">
            <a:extLst>
              <a:ext uri="{FF2B5EF4-FFF2-40B4-BE49-F238E27FC236}">
                <a16:creationId xmlns:a16="http://schemas.microsoft.com/office/drawing/2014/main" id="{7F258B2E-DEDB-1922-7986-825D2CD516A9}"/>
              </a:ext>
            </a:extLst>
          </p:cNvPr>
          <p:cNvSpPr>
            <a:spLocks noGrp="1"/>
          </p:cNvSpPr>
          <p:nvPr>
            <p:ph type="body" sz="quarter" idx="16"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13317902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Practice Problem">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7467591B-2817-EB4A-A3C8-E5F904ADC818}"/>
              </a:ext>
            </a:extLst>
          </p:cNvPr>
          <p:cNvSpPr>
            <a:spLocks noGrp="1"/>
          </p:cNvSpPr>
          <p:nvPr>
            <p:ph type="body" sz="quarter" idx="12" hasCustomPrompt="1"/>
          </p:nvPr>
        </p:nvSpPr>
        <p:spPr>
          <a:xfrm>
            <a:off x="228600" y="81107"/>
            <a:ext cx="5670238" cy="699720"/>
          </a:xfrm>
          <a:prstGeom prst="rect">
            <a:avLst/>
          </a:prstGeom>
        </p:spPr>
        <p:txBody>
          <a:bodyPr anchor="ctr" anchorCtr="0">
            <a:normAutofit/>
          </a:bodyPr>
          <a:lstStyle>
            <a:lvl1pPr marL="0" indent="0">
              <a:buNone/>
              <a:defRPr sz="3200" b="1">
                <a:solidFill>
                  <a:schemeClr val="bg1"/>
                </a:solidFill>
                <a:latin typeface="Arial" panose="020B0604020202020204" pitchFamily="34" charset="0"/>
                <a:cs typeface="Arial" panose="020B0604020202020204" pitchFamily="34" charset="0"/>
              </a:defRPr>
            </a:lvl1pPr>
          </a:lstStyle>
          <a:p>
            <a:pPr lvl="0"/>
            <a:r>
              <a:rPr lang="en-US"/>
              <a:t>&lt;Practice&gt;</a:t>
            </a:r>
          </a:p>
        </p:txBody>
      </p:sp>
      <p:sp>
        <p:nvSpPr>
          <p:cNvPr id="10" name="Picture Placeholder 6">
            <a:extLst>
              <a:ext uri="{FF2B5EF4-FFF2-40B4-BE49-F238E27FC236}">
                <a16:creationId xmlns:a16="http://schemas.microsoft.com/office/drawing/2014/main" id="{C2AE835E-467D-6C45-93EB-C1C5414859D6}"/>
              </a:ext>
            </a:extLst>
          </p:cNvPr>
          <p:cNvSpPr>
            <a:spLocks noGrp="1"/>
          </p:cNvSpPr>
          <p:nvPr>
            <p:ph type="pic" sz="quarter" idx="15" hasCustomPrompt="1"/>
          </p:nvPr>
        </p:nvSpPr>
        <p:spPr>
          <a:xfrm>
            <a:off x="187692" y="938462"/>
            <a:ext cx="413887" cy="431921"/>
          </a:xfrm>
        </p:spPr>
        <p:txBody>
          <a:bodyPr>
            <a:noAutofit/>
          </a:bodyPr>
          <a:lstStyle>
            <a:lvl1pPr marL="0" indent="0">
              <a:buNone/>
              <a:defRPr sz="2400"/>
            </a:lvl1pPr>
          </a:lstStyle>
          <a:p>
            <a:r>
              <a:rPr lang="en-US"/>
              <a:t>#</a:t>
            </a:r>
          </a:p>
        </p:txBody>
      </p:sp>
      <p:sp>
        <p:nvSpPr>
          <p:cNvPr id="12" name="Content Placeholder 3">
            <a:extLst>
              <a:ext uri="{FF2B5EF4-FFF2-40B4-BE49-F238E27FC236}">
                <a16:creationId xmlns:a16="http://schemas.microsoft.com/office/drawing/2014/main" id="{1D1958A2-BDAE-A241-9A1C-39B6E5769247}"/>
              </a:ext>
            </a:extLst>
          </p:cNvPr>
          <p:cNvSpPr>
            <a:spLocks noGrp="1"/>
          </p:cNvSpPr>
          <p:nvPr>
            <p:ph sz="quarter" idx="10" hasCustomPrompt="1"/>
          </p:nvPr>
        </p:nvSpPr>
        <p:spPr>
          <a:xfrm>
            <a:off x="665497" y="948110"/>
            <a:ext cx="5486400" cy="1604172"/>
          </a:xfr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16" name="Content Placeholder 8">
            <a:extLst>
              <a:ext uri="{FF2B5EF4-FFF2-40B4-BE49-F238E27FC236}">
                <a16:creationId xmlns:a16="http://schemas.microsoft.com/office/drawing/2014/main" id="{2DEFA006-2CA5-8B89-1DF0-0216410E6E07}"/>
              </a:ext>
            </a:extLst>
          </p:cNvPr>
          <p:cNvSpPr>
            <a:spLocks noGrp="1"/>
          </p:cNvSpPr>
          <p:nvPr>
            <p:ph sz="quarter" idx="26" hasCustomPrompt="1"/>
          </p:nvPr>
        </p:nvSpPr>
        <p:spPr>
          <a:xfrm>
            <a:off x="6426912" y="938462"/>
            <a:ext cx="2529395"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11" name="Picture Placeholder 6">
            <a:extLst>
              <a:ext uri="{FF2B5EF4-FFF2-40B4-BE49-F238E27FC236}">
                <a16:creationId xmlns:a16="http://schemas.microsoft.com/office/drawing/2014/main" id="{89F9E3D5-9E98-6728-E01C-218A407C2CB5}"/>
              </a:ext>
            </a:extLst>
          </p:cNvPr>
          <p:cNvSpPr>
            <a:spLocks noGrp="1"/>
          </p:cNvSpPr>
          <p:nvPr>
            <p:ph type="pic" sz="quarter" idx="16" hasCustomPrompt="1"/>
          </p:nvPr>
        </p:nvSpPr>
        <p:spPr>
          <a:xfrm>
            <a:off x="187692" y="2932848"/>
            <a:ext cx="413887" cy="431921"/>
          </a:xfrm>
        </p:spPr>
        <p:txBody>
          <a:bodyPr>
            <a:noAutofit/>
          </a:bodyPr>
          <a:lstStyle>
            <a:lvl1pPr marL="0" indent="0">
              <a:buNone/>
              <a:defRPr sz="2400"/>
            </a:lvl1pPr>
          </a:lstStyle>
          <a:p>
            <a:r>
              <a:rPr lang="en-US"/>
              <a:t>#</a:t>
            </a:r>
          </a:p>
        </p:txBody>
      </p:sp>
      <p:sp>
        <p:nvSpPr>
          <p:cNvPr id="13" name="Content Placeholder 3">
            <a:extLst>
              <a:ext uri="{FF2B5EF4-FFF2-40B4-BE49-F238E27FC236}">
                <a16:creationId xmlns:a16="http://schemas.microsoft.com/office/drawing/2014/main" id="{0304F60F-89F0-A992-7AD7-9E5B4A2FDCF4}"/>
              </a:ext>
            </a:extLst>
          </p:cNvPr>
          <p:cNvSpPr>
            <a:spLocks noGrp="1"/>
          </p:cNvSpPr>
          <p:nvPr>
            <p:ph sz="quarter" idx="17" hasCustomPrompt="1"/>
          </p:nvPr>
        </p:nvSpPr>
        <p:spPr>
          <a:xfrm>
            <a:off x="665497" y="2942496"/>
            <a:ext cx="5486400" cy="1604172"/>
          </a:xfr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17" name="Content Placeholder 8">
            <a:extLst>
              <a:ext uri="{FF2B5EF4-FFF2-40B4-BE49-F238E27FC236}">
                <a16:creationId xmlns:a16="http://schemas.microsoft.com/office/drawing/2014/main" id="{42BDD5D4-9BF6-B065-F2D9-6B1299DF548D}"/>
              </a:ext>
            </a:extLst>
          </p:cNvPr>
          <p:cNvSpPr>
            <a:spLocks noGrp="1"/>
          </p:cNvSpPr>
          <p:nvPr>
            <p:ph sz="quarter" idx="27" hasCustomPrompt="1"/>
          </p:nvPr>
        </p:nvSpPr>
        <p:spPr>
          <a:xfrm>
            <a:off x="6426913" y="2932848"/>
            <a:ext cx="2529395"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14" name="Picture Placeholder 6">
            <a:extLst>
              <a:ext uri="{FF2B5EF4-FFF2-40B4-BE49-F238E27FC236}">
                <a16:creationId xmlns:a16="http://schemas.microsoft.com/office/drawing/2014/main" id="{1CFE457A-086B-CD86-C22F-3B15B89B27F5}"/>
              </a:ext>
            </a:extLst>
          </p:cNvPr>
          <p:cNvSpPr>
            <a:spLocks noGrp="1"/>
          </p:cNvSpPr>
          <p:nvPr>
            <p:ph type="pic" sz="quarter" idx="18" hasCustomPrompt="1"/>
          </p:nvPr>
        </p:nvSpPr>
        <p:spPr>
          <a:xfrm>
            <a:off x="187692" y="4917586"/>
            <a:ext cx="413887" cy="431921"/>
          </a:xfrm>
        </p:spPr>
        <p:txBody>
          <a:bodyPr>
            <a:noAutofit/>
          </a:bodyPr>
          <a:lstStyle>
            <a:lvl1pPr marL="0" indent="0">
              <a:buNone/>
              <a:defRPr sz="2400"/>
            </a:lvl1pPr>
          </a:lstStyle>
          <a:p>
            <a:r>
              <a:rPr lang="en-US"/>
              <a:t>#</a:t>
            </a:r>
          </a:p>
        </p:txBody>
      </p:sp>
      <p:sp>
        <p:nvSpPr>
          <p:cNvPr id="15" name="Content Placeholder 3">
            <a:extLst>
              <a:ext uri="{FF2B5EF4-FFF2-40B4-BE49-F238E27FC236}">
                <a16:creationId xmlns:a16="http://schemas.microsoft.com/office/drawing/2014/main" id="{D34B71E3-A504-5469-0134-E2BDFDF27683}"/>
              </a:ext>
            </a:extLst>
          </p:cNvPr>
          <p:cNvSpPr>
            <a:spLocks noGrp="1"/>
          </p:cNvSpPr>
          <p:nvPr>
            <p:ph sz="quarter" idx="19" hasCustomPrompt="1"/>
          </p:nvPr>
        </p:nvSpPr>
        <p:spPr>
          <a:xfrm>
            <a:off x="665497" y="4927234"/>
            <a:ext cx="5486400" cy="1604172"/>
          </a:xfr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18" name="Content Placeholder 8">
            <a:extLst>
              <a:ext uri="{FF2B5EF4-FFF2-40B4-BE49-F238E27FC236}">
                <a16:creationId xmlns:a16="http://schemas.microsoft.com/office/drawing/2014/main" id="{A8D398E6-6FE0-F10F-97A6-D906A43F525D}"/>
              </a:ext>
            </a:extLst>
          </p:cNvPr>
          <p:cNvSpPr>
            <a:spLocks noGrp="1"/>
          </p:cNvSpPr>
          <p:nvPr>
            <p:ph sz="quarter" idx="28" hasCustomPrompt="1"/>
          </p:nvPr>
        </p:nvSpPr>
        <p:spPr>
          <a:xfrm>
            <a:off x="6426913" y="4914788"/>
            <a:ext cx="2529395"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19" name="Text Placeholder 3">
            <a:extLst>
              <a:ext uri="{FF2B5EF4-FFF2-40B4-BE49-F238E27FC236}">
                <a16:creationId xmlns:a16="http://schemas.microsoft.com/office/drawing/2014/main" id="{83C98691-D145-A8D3-6932-F67E88C33597}"/>
              </a:ext>
            </a:extLst>
          </p:cNvPr>
          <p:cNvSpPr>
            <a:spLocks noGrp="1"/>
          </p:cNvSpPr>
          <p:nvPr>
            <p:ph type="body" sz="quarter" idx="29"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249002380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Practice Problem_Choice_Matrix">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7467591B-2817-EB4A-A3C8-E5F904ADC818}"/>
              </a:ext>
            </a:extLst>
          </p:cNvPr>
          <p:cNvSpPr>
            <a:spLocks noGrp="1"/>
          </p:cNvSpPr>
          <p:nvPr>
            <p:ph type="body" sz="quarter" idx="12" hasCustomPrompt="1"/>
          </p:nvPr>
        </p:nvSpPr>
        <p:spPr>
          <a:xfrm>
            <a:off x="228600" y="81107"/>
            <a:ext cx="5670238" cy="699720"/>
          </a:xfrm>
          <a:prstGeom prst="rect">
            <a:avLst/>
          </a:prstGeom>
        </p:spPr>
        <p:txBody>
          <a:bodyPr anchor="ctr" anchorCtr="0">
            <a:normAutofit/>
          </a:bodyPr>
          <a:lstStyle>
            <a:lvl1pPr marL="0" indent="0">
              <a:buNone/>
              <a:defRPr sz="3200" b="1">
                <a:solidFill>
                  <a:schemeClr val="bg1"/>
                </a:solidFill>
                <a:latin typeface="Arial" panose="020B0604020202020204" pitchFamily="34" charset="0"/>
                <a:cs typeface="Arial" panose="020B0604020202020204" pitchFamily="34" charset="0"/>
              </a:defRPr>
            </a:lvl1pPr>
          </a:lstStyle>
          <a:p>
            <a:pPr lvl="0"/>
            <a:r>
              <a:rPr lang="en-US"/>
              <a:t>&lt;Practice&gt;</a:t>
            </a:r>
          </a:p>
        </p:txBody>
      </p:sp>
      <p:sp>
        <p:nvSpPr>
          <p:cNvPr id="10" name="Picture Placeholder 6">
            <a:extLst>
              <a:ext uri="{FF2B5EF4-FFF2-40B4-BE49-F238E27FC236}">
                <a16:creationId xmlns:a16="http://schemas.microsoft.com/office/drawing/2014/main" id="{C2AE835E-467D-6C45-93EB-C1C5414859D6}"/>
              </a:ext>
            </a:extLst>
          </p:cNvPr>
          <p:cNvSpPr>
            <a:spLocks noGrp="1"/>
          </p:cNvSpPr>
          <p:nvPr>
            <p:ph type="pic" sz="quarter" idx="15" hasCustomPrompt="1"/>
          </p:nvPr>
        </p:nvSpPr>
        <p:spPr>
          <a:xfrm>
            <a:off x="187692" y="938462"/>
            <a:ext cx="413887" cy="431921"/>
          </a:xfrm>
        </p:spPr>
        <p:txBody>
          <a:bodyPr>
            <a:noAutofit/>
          </a:bodyPr>
          <a:lstStyle>
            <a:lvl1pPr marL="0" indent="0">
              <a:buNone/>
              <a:defRPr sz="2400"/>
            </a:lvl1pPr>
          </a:lstStyle>
          <a:p>
            <a:r>
              <a:rPr lang="en-US"/>
              <a:t>#</a:t>
            </a:r>
          </a:p>
        </p:txBody>
      </p:sp>
      <p:sp>
        <p:nvSpPr>
          <p:cNvPr id="12" name="Content Placeholder 3">
            <a:extLst>
              <a:ext uri="{FF2B5EF4-FFF2-40B4-BE49-F238E27FC236}">
                <a16:creationId xmlns:a16="http://schemas.microsoft.com/office/drawing/2014/main" id="{1D1958A2-BDAE-A241-9A1C-39B6E5769247}"/>
              </a:ext>
            </a:extLst>
          </p:cNvPr>
          <p:cNvSpPr>
            <a:spLocks noGrp="1"/>
          </p:cNvSpPr>
          <p:nvPr>
            <p:ph sz="quarter" idx="10" hasCustomPrompt="1"/>
          </p:nvPr>
        </p:nvSpPr>
        <p:spPr>
          <a:xfrm>
            <a:off x="665497" y="948109"/>
            <a:ext cx="5486400" cy="1042415"/>
          </a:xfr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28" name="Content Placeholder 8">
            <a:extLst>
              <a:ext uri="{FF2B5EF4-FFF2-40B4-BE49-F238E27FC236}">
                <a16:creationId xmlns:a16="http://schemas.microsoft.com/office/drawing/2014/main" id="{A9A161F0-1525-864E-2CE1-7D22490ACAB6}"/>
              </a:ext>
            </a:extLst>
          </p:cNvPr>
          <p:cNvSpPr>
            <a:spLocks noGrp="1"/>
          </p:cNvSpPr>
          <p:nvPr>
            <p:ph sz="quarter" idx="30" hasCustomPrompt="1"/>
          </p:nvPr>
        </p:nvSpPr>
        <p:spPr>
          <a:xfrm>
            <a:off x="6426912" y="938462"/>
            <a:ext cx="2529395"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4" name="Text Placeholder 3">
            <a:extLst>
              <a:ext uri="{FF2B5EF4-FFF2-40B4-BE49-F238E27FC236}">
                <a16:creationId xmlns:a16="http://schemas.microsoft.com/office/drawing/2014/main" id="{64E847EF-914F-82E1-5586-EE1491C9AD83}"/>
              </a:ext>
            </a:extLst>
          </p:cNvPr>
          <p:cNvSpPr>
            <a:spLocks noGrp="1"/>
          </p:cNvSpPr>
          <p:nvPr>
            <p:ph type="body" sz="quarter" idx="16" hasCustomPrompt="1"/>
          </p:nvPr>
        </p:nvSpPr>
        <p:spPr>
          <a:xfrm>
            <a:off x="5202999" y="2832099"/>
            <a:ext cx="958850" cy="473075"/>
          </a:xfrm>
        </p:spPr>
        <p:txBody>
          <a:bodyPr>
            <a:noAutofit/>
          </a:bodyPr>
          <a:lstStyle>
            <a:lvl1pPr marL="0" indent="0" algn="ctr">
              <a:buNone/>
              <a:defRPr sz="2000" b="1">
                <a:latin typeface="Arial" panose="020B0604020202020204" pitchFamily="34" charset="0"/>
                <a:cs typeface="Arial" panose="020B0604020202020204" pitchFamily="34" charset="0"/>
              </a:defRPr>
            </a:lvl1pPr>
          </a:lstStyle>
          <a:p>
            <a:pPr lvl="0"/>
            <a:r>
              <a:rPr lang="en-US"/>
              <a:t>&lt;text&gt;</a:t>
            </a:r>
          </a:p>
        </p:txBody>
      </p:sp>
      <p:sp>
        <p:nvSpPr>
          <p:cNvPr id="13" name="Text Placeholder 3">
            <a:extLst>
              <a:ext uri="{FF2B5EF4-FFF2-40B4-BE49-F238E27FC236}">
                <a16:creationId xmlns:a16="http://schemas.microsoft.com/office/drawing/2014/main" id="{1C94FC19-C89D-D594-99C4-5D24C29B9C12}"/>
              </a:ext>
            </a:extLst>
          </p:cNvPr>
          <p:cNvSpPr>
            <a:spLocks noGrp="1"/>
          </p:cNvSpPr>
          <p:nvPr>
            <p:ph type="body" sz="quarter" idx="17" hasCustomPrompt="1"/>
          </p:nvPr>
        </p:nvSpPr>
        <p:spPr>
          <a:xfrm>
            <a:off x="6096759" y="2832099"/>
            <a:ext cx="958850" cy="473075"/>
          </a:xfrm>
        </p:spPr>
        <p:txBody>
          <a:bodyPr>
            <a:noAutofit/>
          </a:bodyPr>
          <a:lstStyle>
            <a:lvl1pPr marL="0" indent="0" algn="ctr">
              <a:buNone/>
              <a:defRPr sz="2000" b="1">
                <a:latin typeface="Arial" panose="020B0604020202020204" pitchFamily="34" charset="0"/>
                <a:cs typeface="Arial" panose="020B0604020202020204" pitchFamily="34" charset="0"/>
              </a:defRPr>
            </a:lvl1pPr>
          </a:lstStyle>
          <a:p>
            <a:pPr lvl="0"/>
            <a:r>
              <a:rPr lang="en-US"/>
              <a:t>&lt;text&gt;</a:t>
            </a:r>
          </a:p>
        </p:txBody>
      </p:sp>
      <p:sp>
        <p:nvSpPr>
          <p:cNvPr id="14" name="Text Placeholder 3">
            <a:extLst>
              <a:ext uri="{FF2B5EF4-FFF2-40B4-BE49-F238E27FC236}">
                <a16:creationId xmlns:a16="http://schemas.microsoft.com/office/drawing/2014/main" id="{37989F70-3A0F-0F70-7973-F869D31EB847}"/>
              </a:ext>
            </a:extLst>
          </p:cNvPr>
          <p:cNvSpPr>
            <a:spLocks noGrp="1"/>
          </p:cNvSpPr>
          <p:nvPr>
            <p:ph type="body" sz="quarter" idx="18" hasCustomPrompt="1"/>
          </p:nvPr>
        </p:nvSpPr>
        <p:spPr>
          <a:xfrm>
            <a:off x="675397" y="3287419"/>
            <a:ext cx="5416779" cy="349344"/>
          </a:xfrm>
        </p:spPr>
        <p:txBody>
          <a:bodyPr>
            <a:noAutofit/>
          </a:bodyPr>
          <a:lstStyle>
            <a:lvl1pPr marL="0" indent="0" algn="l">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&lt;text&gt;</a:t>
            </a:r>
          </a:p>
        </p:txBody>
      </p:sp>
      <p:sp>
        <p:nvSpPr>
          <p:cNvPr id="20" name="Picture Placeholder 5">
            <a:extLst>
              <a:ext uri="{FF2B5EF4-FFF2-40B4-BE49-F238E27FC236}">
                <a16:creationId xmlns:a16="http://schemas.microsoft.com/office/drawing/2014/main" id="{1812442A-1975-4A91-67A1-49C4E1F6F8B3}"/>
              </a:ext>
            </a:extLst>
          </p:cNvPr>
          <p:cNvSpPr>
            <a:spLocks noGrp="1"/>
          </p:cNvSpPr>
          <p:nvPr>
            <p:ph type="pic" sz="quarter" idx="22" hasCustomPrompt="1"/>
          </p:nvPr>
        </p:nvSpPr>
        <p:spPr>
          <a:xfrm>
            <a:off x="5568696" y="3350335"/>
            <a:ext cx="227455" cy="223512"/>
          </a:xfrm>
          <a:prstGeom prst="rect">
            <a:avLst/>
          </a:prstGeom>
        </p:spPr>
        <p:txBody>
          <a:bodyPr/>
          <a:lstStyle>
            <a:lvl1pPr marL="0" indent="0" algn="ctr">
              <a:buNone/>
              <a:defRPr sz="1200"/>
            </a:lvl1pPr>
          </a:lstStyle>
          <a:p>
            <a:r>
              <a:rPr lang="en-US"/>
              <a:t>X</a:t>
            </a:r>
          </a:p>
        </p:txBody>
      </p:sp>
      <p:sp>
        <p:nvSpPr>
          <p:cNvPr id="21" name="Picture Placeholder 5">
            <a:extLst>
              <a:ext uri="{FF2B5EF4-FFF2-40B4-BE49-F238E27FC236}">
                <a16:creationId xmlns:a16="http://schemas.microsoft.com/office/drawing/2014/main" id="{78D1C273-FE40-7CE0-4E86-598F02ABFC5D}"/>
              </a:ext>
            </a:extLst>
          </p:cNvPr>
          <p:cNvSpPr>
            <a:spLocks noGrp="1"/>
          </p:cNvSpPr>
          <p:nvPr>
            <p:ph type="pic" sz="quarter" idx="23" hasCustomPrompt="1"/>
          </p:nvPr>
        </p:nvSpPr>
        <p:spPr>
          <a:xfrm>
            <a:off x="6462456" y="3350335"/>
            <a:ext cx="227455" cy="223512"/>
          </a:xfrm>
          <a:prstGeom prst="rect">
            <a:avLst/>
          </a:prstGeom>
        </p:spPr>
        <p:txBody>
          <a:bodyPr/>
          <a:lstStyle>
            <a:lvl1pPr marL="0" indent="0" algn="ctr">
              <a:buNone/>
              <a:defRPr sz="1200"/>
            </a:lvl1pPr>
          </a:lstStyle>
          <a:p>
            <a:r>
              <a:rPr lang="en-US"/>
              <a:t>X</a:t>
            </a:r>
          </a:p>
        </p:txBody>
      </p:sp>
      <p:sp>
        <p:nvSpPr>
          <p:cNvPr id="15" name="Text Placeholder 3">
            <a:extLst>
              <a:ext uri="{FF2B5EF4-FFF2-40B4-BE49-F238E27FC236}">
                <a16:creationId xmlns:a16="http://schemas.microsoft.com/office/drawing/2014/main" id="{6BEBC462-0670-0924-3417-6342130EB281}"/>
              </a:ext>
            </a:extLst>
          </p:cNvPr>
          <p:cNvSpPr>
            <a:spLocks noGrp="1"/>
          </p:cNvSpPr>
          <p:nvPr>
            <p:ph type="body" sz="quarter" idx="19" hasCustomPrompt="1"/>
          </p:nvPr>
        </p:nvSpPr>
        <p:spPr>
          <a:xfrm>
            <a:off x="675397" y="3690292"/>
            <a:ext cx="5416779" cy="349344"/>
          </a:xfrm>
        </p:spPr>
        <p:txBody>
          <a:bodyPr>
            <a:noAutofit/>
          </a:bodyPr>
          <a:lstStyle>
            <a:lvl1pPr marL="0" indent="0" algn="l">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&lt;text&gt;</a:t>
            </a:r>
          </a:p>
        </p:txBody>
      </p:sp>
      <p:sp>
        <p:nvSpPr>
          <p:cNvPr id="22" name="Picture Placeholder 5">
            <a:extLst>
              <a:ext uri="{FF2B5EF4-FFF2-40B4-BE49-F238E27FC236}">
                <a16:creationId xmlns:a16="http://schemas.microsoft.com/office/drawing/2014/main" id="{2ABF87DF-5F62-E51C-B328-0E8711349D0D}"/>
              </a:ext>
            </a:extLst>
          </p:cNvPr>
          <p:cNvSpPr>
            <a:spLocks noGrp="1"/>
          </p:cNvSpPr>
          <p:nvPr>
            <p:ph type="pic" sz="quarter" idx="24" hasCustomPrompt="1"/>
          </p:nvPr>
        </p:nvSpPr>
        <p:spPr>
          <a:xfrm>
            <a:off x="5568696" y="3779798"/>
            <a:ext cx="227455" cy="223512"/>
          </a:xfrm>
          <a:prstGeom prst="rect">
            <a:avLst/>
          </a:prstGeom>
        </p:spPr>
        <p:txBody>
          <a:bodyPr/>
          <a:lstStyle>
            <a:lvl1pPr marL="0" indent="0" algn="ctr">
              <a:buNone/>
              <a:defRPr sz="1200"/>
            </a:lvl1pPr>
          </a:lstStyle>
          <a:p>
            <a:r>
              <a:rPr lang="en-US"/>
              <a:t>X</a:t>
            </a:r>
          </a:p>
        </p:txBody>
      </p:sp>
      <p:sp>
        <p:nvSpPr>
          <p:cNvPr id="23" name="Picture Placeholder 5">
            <a:extLst>
              <a:ext uri="{FF2B5EF4-FFF2-40B4-BE49-F238E27FC236}">
                <a16:creationId xmlns:a16="http://schemas.microsoft.com/office/drawing/2014/main" id="{44CCFB94-1E53-8CA0-24E0-4B211401921D}"/>
              </a:ext>
            </a:extLst>
          </p:cNvPr>
          <p:cNvSpPr>
            <a:spLocks noGrp="1"/>
          </p:cNvSpPr>
          <p:nvPr>
            <p:ph type="pic" sz="quarter" idx="25" hasCustomPrompt="1"/>
          </p:nvPr>
        </p:nvSpPr>
        <p:spPr>
          <a:xfrm>
            <a:off x="6462456" y="3779798"/>
            <a:ext cx="227455" cy="223512"/>
          </a:xfrm>
          <a:prstGeom prst="rect">
            <a:avLst/>
          </a:prstGeom>
        </p:spPr>
        <p:txBody>
          <a:bodyPr/>
          <a:lstStyle>
            <a:lvl1pPr marL="0" indent="0" algn="ctr">
              <a:buNone/>
              <a:defRPr sz="1200"/>
            </a:lvl1pPr>
          </a:lstStyle>
          <a:p>
            <a:r>
              <a:rPr lang="en-US"/>
              <a:t>X</a:t>
            </a:r>
          </a:p>
        </p:txBody>
      </p:sp>
      <p:sp>
        <p:nvSpPr>
          <p:cNvPr id="18" name="Text Placeholder 3">
            <a:extLst>
              <a:ext uri="{FF2B5EF4-FFF2-40B4-BE49-F238E27FC236}">
                <a16:creationId xmlns:a16="http://schemas.microsoft.com/office/drawing/2014/main" id="{E26A05F0-9D5B-AA18-9375-BF9205EEBEDB}"/>
              </a:ext>
            </a:extLst>
          </p:cNvPr>
          <p:cNvSpPr>
            <a:spLocks noGrp="1"/>
          </p:cNvSpPr>
          <p:nvPr>
            <p:ph type="body" sz="quarter" idx="20" hasCustomPrompt="1"/>
          </p:nvPr>
        </p:nvSpPr>
        <p:spPr>
          <a:xfrm>
            <a:off x="675397" y="4092083"/>
            <a:ext cx="5416779" cy="349344"/>
          </a:xfrm>
        </p:spPr>
        <p:txBody>
          <a:bodyPr>
            <a:noAutofit/>
          </a:bodyPr>
          <a:lstStyle>
            <a:lvl1pPr marL="0" indent="0" algn="l">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&lt;text&gt;</a:t>
            </a:r>
          </a:p>
        </p:txBody>
      </p:sp>
      <p:sp>
        <p:nvSpPr>
          <p:cNvPr id="24" name="Picture Placeholder 5">
            <a:extLst>
              <a:ext uri="{FF2B5EF4-FFF2-40B4-BE49-F238E27FC236}">
                <a16:creationId xmlns:a16="http://schemas.microsoft.com/office/drawing/2014/main" id="{0C73858D-4B24-2722-03AB-4E8A3C2E4946}"/>
              </a:ext>
            </a:extLst>
          </p:cNvPr>
          <p:cNvSpPr>
            <a:spLocks noGrp="1"/>
          </p:cNvSpPr>
          <p:nvPr>
            <p:ph type="pic" sz="quarter" idx="26" hasCustomPrompt="1"/>
          </p:nvPr>
        </p:nvSpPr>
        <p:spPr>
          <a:xfrm>
            <a:off x="5568696" y="4168448"/>
            <a:ext cx="227455" cy="223512"/>
          </a:xfrm>
          <a:prstGeom prst="rect">
            <a:avLst/>
          </a:prstGeom>
        </p:spPr>
        <p:txBody>
          <a:bodyPr/>
          <a:lstStyle>
            <a:lvl1pPr marL="0" indent="0" algn="ctr">
              <a:buNone/>
              <a:defRPr sz="1200"/>
            </a:lvl1pPr>
          </a:lstStyle>
          <a:p>
            <a:r>
              <a:rPr lang="en-US"/>
              <a:t>X</a:t>
            </a:r>
          </a:p>
        </p:txBody>
      </p:sp>
      <p:sp>
        <p:nvSpPr>
          <p:cNvPr id="25" name="Picture Placeholder 5">
            <a:extLst>
              <a:ext uri="{FF2B5EF4-FFF2-40B4-BE49-F238E27FC236}">
                <a16:creationId xmlns:a16="http://schemas.microsoft.com/office/drawing/2014/main" id="{EE56F484-C85E-41C4-A76C-6134DE78F79A}"/>
              </a:ext>
            </a:extLst>
          </p:cNvPr>
          <p:cNvSpPr>
            <a:spLocks noGrp="1"/>
          </p:cNvSpPr>
          <p:nvPr>
            <p:ph type="pic" sz="quarter" idx="27" hasCustomPrompt="1"/>
          </p:nvPr>
        </p:nvSpPr>
        <p:spPr>
          <a:xfrm>
            <a:off x="6462456" y="4168448"/>
            <a:ext cx="227455" cy="223512"/>
          </a:xfrm>
          <a:prstGeom prst="rect">
            <a:avLst/>
          </a:prstGeom>
        </p:spPr>
        <p:txBody>
          <a:bodyPr/>
          <a:lstStyle>
            <a:lvl1pPr marL="0" indent="0" algn="ctr">
              <a:buNone/>
              <a:defRPr sz="1200"/>
            </a:lvl1pPr>
          </a:lstStyle>
          <a:p>
            <a:r>
              <a:rPr lang="en-US"/>
              <a:t>X</a:t>
            </a:r>
          </a:p>
        </p:txBody>
      </p:sp>
      <p:sp>
        <p:nvSpPr>
          <p:cNvPr id="19" name="Text Placeholder 3">
            <a:extLst>
              <a:ext uri="{FF2B5EF4-FFF2-40B4-BE49-F238E27FC236}">
                <a16:creationId xmlns:a16="http://schemas.microsoft.com/office/drawing/2014/main" id="{431193FD-F0E2-3874-EE82-B857FD440C11}"/>
              </a:ext>
            </a:extLst>
          </p:cNvPr>
          <p:cNvSpPr>
            <a:spLocks noGrp="1"/>
          </p:cNvSpPr>
          <p:nvPr>
            <p:ph type="body" sz="quarter" idx="21" hasCustomPrompt="1"/>
          </p:nvPr>
        </p:nvSpPr>
        <p:spPr>
          <a:xfrm>
            <a:off x="675397" y="4494956"/>
            <a:ext cx="5416779" cy="349344"/>
          </a:xfrm>
        </p:spPr>
        <p:txBody>
          <a:bodyPr>
            <a:noAutofit/>
          </a:bodyPr>
          <a:lstStyle>
            <a:lvl1pPr marL="0" indent="0" algn="l">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&lt;text&gt;</a:t>
            </a:r>
          </a:p>
        </p:txBody>
      </p:sp>
      <p:sp>
        <p:nvSpPr>
          <p:cNvPr id="26" name="Picture Placeholder 5">
            <a:extLst>
              <a:ext uri="{FF2B5EF4-FFF2-40B4-BE49-F238E27FC236}">
                <a16:creationId xmlns:a16="http://schemas.microsoft.com/office/drawing/2014/main" id="{C5810064-4ED9-FE08-C83B-D1E48AB4CB0B}"/>
              </a:ext>
            </a:extLst>
          </p:cNvPr>
          <p:cNvSpPr>
            <a:spLocks noGrp="1"/>
          </p:cNvSpPr>
          <p:nvPr>
            <p:ph type="pic" sz="quarter" idx="28" hasCustomPrompt="1"/>
          </p:nvPr>
        </p:nvSpPr>
        <p:spPr>
          <a:xfrm>
            <a:off x="5568696" y="4585142"/>
            <a:ext cx="227455" cy="223512"/>
          </a:xfrm>
          <a:prstGeom prst="rect">
            <a:avLst/>
          </a:prstGeom>
        </p:spPr>
        <p:txBody>
          <a:bodyPr/>
          <a:lstStyle>
            <a:lvl1pPr marL="0" indent="0" algn="ctr">
              <a:buNone/>
              <a:defRPr sz="1200"/>
            </a:lvl1pPr>
          </a:lstStyle>
          <a:p>
            <a:r>
              <a:rPr lang="en-US"/>
              <a:t>X</a:t>
            </a:r>
          </a:p>
        </p:txBody>
      </p:sp>
      <p:sp>
        <p:nvSpPr>
          <p:cNvPr id="27" name="Picture Placeholder 5">
            <a:extLst>
              <a:ext uri="{FF2B5EF4-FFF2-40B4-BE49-F238E27FC236}">
                <a16:creationId xmlns:a16="http://schemas.microsoft.com/office/drawing/2014/main" id="{F53E434A-71DB-0B90-4836-D103DD3BCF06}"/>
              </a:ext>
            </a:extLst>
          </p:cNvPr>
          <p:cNvSpPr>
            <a:spLocks noGrp="1"/>
          </p:cNvSpPr>
          <p:nvPr>
            <p:ph type="pic" sz="quarter" idx="29" hasCustomPrompt="1"/>
          </p:nvPr>
        </p:nvSpPr>
        <p:spPr>
          <a:xfrm>
            <a:off x="6462456" y="4585142"/>
            <a:ext cx="227455" cy="223512"/>
          </a:xfrm>
          <a:prstGeom prst="rect">
            <a:avLst/>
          </a:prstGeom>
        </p:spPr>
        <p:txBody>
          <a:bodyPr/>
          <a:lstStyle>
            <a:lvl1pPr marL="0" indent="0" algn="ctr">
              <a:buNone/>
              <a:defRPr sz="1200"/>
            </a:lvl1pPr>
          </a:lstStyle>
          <a:p>
            <a:r>
              <a:rPr lang="en-US"/>
              <a:t>X</a:t>
            </a:r>
          </a:p>
        </p:txBody>
      </p:sp>
      <p:sp>
        <p:nvSpPr>
          <p:cNvPr id="29" name="Text Placeholder 3">
            <a:extLst>
              <a:ext uri="{FF2B5EF4-FFF2-40B4-BE49-F238E27FC236}">
                <a16:creationId xmlns:a16="http://schemas.microsoft.com/office/drawing/2014/main" id="{47FE336C-9C9E-32AE-01AD-FD75CD181C12}"/>
              </a:ext>
            </a:extLst>
          </p:cNvPr>
          <p:cNvSpPr>
            <a:spLocks noGrp="1"/>
          </p:cNvSpPr>
          <p:nvPr>
            <p:ph type="body" sz="quarter" idx="31"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74031700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Practice Problem_Multiple Choice/Select">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7467591B-2817-EB4A-A3C8-E5F904ADC818}"/>
              </a:ext>
            </a:extLst>
          </p:cNvPr>
          <p:cNvSpPr>
            <a:spLocks noGrp="1"/>
          </p:cNvSpPr>
          <p:nvPr>
            <p:ph type="body" sz="quarter" idx="12" hasCustomPrompt="1"/>
          </p:nvPr>
        </p:nvSpPr>
        <p:spPr>
          <a:xfrm>
            <a:off x="228600" y="81107"/>
            <a:ext cx="5670238" cy="699720"/>
          </a:xfrm>
          <a:prstGeom prst="rect">
            <a:avLst/>
          </a:prstGeom>
        </p:spPr>
        <p:txBody>
          <a:bodyPr anchor="ctr" anchorCtr="0">
            <a:normAutofit/>
          </a:bodyPr>
          <a:lstStyle>
            <a:lvl1pPr marL="0" indent="0">
              <a:buNone/>
              <a:defRPr sz="3200" b="1">
                <a:solidFill>
                  <a:schemeClr val="bg1"/>
                </a:solidFill>
                <a:latin typeface="Arial" panose="020B0604020202020204" pitchFamily="34" charset="0"/>
                <a:cs typeface="Arial" panose="020B0604020202020204" pitchFamily="34" charset="0"/>
              </a:defRPr>
            </a:lvl1pPr>
          </a:lstStyle>
          <a:p>
            <a:pPr lvl="0"/>
            <a:r>
              <a:rPr lang="en-US"/>
              <a:t>&lt;Practice&gt;</a:t>
            </a:r>
          </a:p>
        </p:txBody>
      </p:sp>
      <p:sp>
        <p:nvSpPr>
          <p:cNvPr id="28" name="Picture Placeholder 6">
            <a:extLst>
              <a:ext uri="{FF2B5EF4-FFF2-40B4-BE49-F238E27FC236}">
                <a16:creationId xmlns:a16="http://schemas.microsoft.com/office/drawing/2014/main" id="{A21D98C4-835B-F85E-9325-C0F9259BE4C4}"/>
              </a:ext>
            </a:extLst>
          </p:cNvPr>
          <p:cNvSpPr>
            <a:spLocks noGrp="1"/>
          </p:cNvSpPr>
          <p:nvPr>
            <p:ph type="pic" sz="quarter" idx="15" hasCustomPrompt="1"/>
          </p:nvPr>
        </p:nvSpPr>
        <p:spPr>
          <a:xfrm>
            <a:off x="187693" y="938463"/>
            <a:ext cx="393700" cy="368300"/>
          </a:xfrm>
          <a:prstGeom prst="rect">
            <a:avLst/>
          </a:prstGeom>
        </p:spPr>
        <p:txBody>
          <a:bodyPr>
            <a:noAutofit/>
          </a:bodyPr>
          <a:lstStyle>
            <a:lvl1pPr marL="0" indent="0">
              <a:buNone/>
              <a:defRPr sz="2400"/>
            </a:lvl1pPr>
          </a:lstStyle>
          <a:p>
            <a:r>
              <a:rPr lang="en-US"/>
              <a:t>#</a:t>
            </a:r>
          </a:p>
        </p:txBody>
      </p:sp>
      <p:sp>
        <p:nvSpPr>
          <p:cNvPr id="29" name="Content Placeholder 3">
            <a:extLst>
              <a:ext uri="{FF2B5EF4-FFF2-40B4-BE49-F238E27FC236}">
                <a16:creationId xmlns:a16="http://schemas.microsoft.com/office/drawing/2014/main" id="{3E9CFEFA-3B3F-7071-9053-00A1C5FCB56A}"/>
              </a:ext>
            </a:extLst>
          </p:cNvPr>
          <p:cNvSpPr>
            <a:spLocks noGrp="1"/>
          </p:cNvSpPr>
          <p:nvPr>
            <p:ph sz="quarter" idx="10" hasCustomPrompt="1"/>
          </p:nvPr>
        </p:nvSpPr>
        <p:spPr>
          <a:xfrm>
            <a:off x="665497" y="947446"/>
            <a:ext cx="5486400" cy="1333841"/>
          </a:xfrm>
          <a:prstGeom prst="rect">
            <a:avLst/>
          </a:prstGeo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18" name="Content Placeholder 8">
            <a:extLst>
              <a:ext uri="{FF2B5EF4-FFF2-40B4-BE49-F238E27FC236}">
                <a16:creationId xmlns:a16="http://schemas.microsoft.com/office/drawing/2014/main" id="{B2913077-57F5-12C7-8462-867255AF6F85}"/>
              </a:ext>
            </a:extLst>
          </p:cNvPr>
          <p:cNvSpPr>
            <a:spLocks noGrp="1"/>
          </p:cNvSpPr>
          <p:nvPr>
            <p:ph sz="quarter" idx="26" hasCustomPrompt="1"/>
          </p:nvPr>
        </p:nvSpPr>
        <p:spPr>
          <a:xfrm>
            <a:off x="6426912" y="938462"/>
            <a:ext cx="2529395" cy="914400"/>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&lt;image or text&gt;</a:t>
            </a:r>
          </a:p>
        </p:txBody>
      </p:sp>
      <p:sp>
        <p:nvSpPr>
          <p:cNvPr id="30" name="Picture Placeholder 5">
            <a:extLst>
              <a:ext uri="{FF2B5EF4-FFF2-40B4-BE49-F238E27FC236}">
                <a16:creationId xmlns:a16="http://schemas.microsoft.com/office/drawing/2014/main" id="{071805A2-CCC8-4057-2DF5-31636461A670}"/>
              </a:ext>
            </a:extLst>
          </p:cNvPr>
          <p:cNvSpPr>
            <a:spLocks noGrp="1"/>
          </p:cNvSpPr>
          <p:nvPr>
            <p:ph type="pic" sz="quarter" idx="16" hasCustomPrompt="1"/>
          </p:nvPr>
        </p:nvSpPr>
        <p:spPr>
          <a:xfrm>
            <a:off x="665497" y="2767257"/>
            <a:ext cx="227455" cy="223512"/>
          </a:xfrm>
          <a:prstGeom prst="rect">
            <a:avLst/>
          </a:prstGeom>
        </p:spPr>
        <p:txBody>
          <a:bodyPr/>
          <a:lstStyle>
            <a:lvl1pPr marL="0" indent="0" algn="ctr">
              <a:buNone/>
              <a:defRPr sz="1200"/>
            </a:lvl1pPr>
          </a:lstStyle>
          <a:p>
            <a:r>
              <a:rPr lang="en-US"/>
              <a:t>X</a:t>
            </a:r>
          </a:p>
        </p:txBody>
      </p:sp>
      <p:sp>
        <p:nvSpPr>
          <p:cNvPr id="31" name="Text Placeholder 29">
            <a:extLst>
              <a:ext uri="{FF2B5EF4-FFF2-40B4-BE49-F238E27FC236}">
                <a16:creationId xmlns:a16="http://schemas.microsoft.com/office/drawing/2014/main" id="{3A200837-2B69-B3DA-7CC8-E35CBAEEA2CE}"/>
              </a:ext>
            </a:extLst>
          </p:cNvPr>
          <p:cNvSpPr>
            <a:spLocks noGrp="1"/>
          </p:cNvSpPr>
          <p:nvPr>
            <p:ph type="body" sz="quarter" idx="20" hasCustomPrompt="1"/>
          </p:nvPr>
        </p:nvSpPr>
        <p:spPr>
          <a:xfrm>
            <a:off x="1112838" y="2686087"/>
            <a:ext cx="4572000" cy="388937"/>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&lt;Choice A&gt;</a:t>
            </a:r>
          </a:p>
        </p:txBody>
      </p:sp>
      <p:sp>
        <p:nvSpPr>
          <p:cNvPr id="32" name="Picture Placeholder 5">
            <a:extLst>
              <a:ext uri="{FF2B5EF4-FFF2-40B4-BE49-F238E27FC236}">
                <a16:creationId xmlns:a16="http://schemas.microsoft.com/office/drawing/2014/main" id="{28E4B374-5E9B-4818-7162-1B900DAC1ACE}"/>
              </a:ext>
            </a:extLst>
          </p:cNvPr>
          <p:cNvSpPr>
            <a:spLocks noGrp="1"/>
          </p:cNvSpPr>
          <p:nvPr>
            <p:ph type="pic" sz="quarter" idx="17" hasCustomPrompt="1"/>
          </p:nvPr>
        </p:nvSpPr>
        <p:spPr>
          <a:xfrm>
            <a:off x="665497" y="3265707"/>
            <a:ext cx="227455" cy="223512"/>
          </a:xfrm>
          <a:prstGeom prst="rect">
            <a:avLst/>
          </a:prstGeom>
        </p:spPr>
        <p:txBody>
          <a:bodyPr/>
          <a:lstStyle>
            <a:lvl1pPr marL="0" indent="0" algn="ctr">
              <a:buNone/>
              <a:defRPr sz="1200"/>
            </a:lvl1pPr>
          </a:lstStyle>
          <a:p>
            <a:r>
              <a:rPr lang="en-US"/>
              <a:t>X</a:t>
            </a:r>
          </a:p>
        </p:txBody>
      </p:sp>
      <p:sp>
        <p:nvSpPr>
          <p:cNvPr id="33" name="Text Placeholder 29">
            <a:extLst>
              <a:ext uri="{FF2B5EF4-FFF2-40B4-BE49-F238E27FC236}">
                <a16:creationId xmlns:a16="http://schemas.microsoft.com/office/drawing/2014/main" id="{5BBCA790-AD88-8300-2469-665C10818E0E}"/>
              </a:ext>
            </a:extLst>
          </p:cNvPr>
          <p:cNvSpPr>
            <a:spLocks noGrp="1"/>
          </p:cNvSpPr>
          <p:nvPr>
            <p:ph type="body" sz="quarter" idx="21" hasCustomPrompt="1"/>
          </p:nvPr>
        </p:nvSpPr>
        <p:spPr>
          <a:xfrm>
            <a:off x="1112838" y="3193216"/>
            <a:ext cx="4572000" cy="388937"/>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&lt;Choice B&gt;</a:t>
            </a:r>
          </a:p>
        </p:txBody>
      </p:sp>
      <p:sp>
        <p:nvSpPr>
          <p:cNvPr id="34" name="Picture Placeholder 5">
            <a:extLst>
              <a:ext uri="{FF2B5EF4-FFF2-40B4-BE49-F238E27FC236}">
                <a16:creationId xmlns:a16="http://schemas.microsoft.com/office/drawing/2014/main" id="{AEB98404-C278-D807-621A-9B38718CD7B3}"/>
              </a:ext>
            </a:extLst>
          </p:cNvPr>
          <p:cNvSpPr>
            <a:spLocks noGrp="1"/>
          </p:cNvSpPr>
          <p:nvPr>
            <p:ph type="pic" sz="quarter" idx="18" hasCustomPrompt="1"/>
          </p:nvPr>
        </p:nvSpPr>
        <p:spPr>
          <a:xfrm>
            <a:off x="665496" y="3779467"/>
            <a:ext cx="227455" cy="223512"/>
          </a:xfrm>
          <a:prstGeom prst="rect">
            <a:avLst/>
          </a:prstGeom>
        </p:spPr>
        <p:txBody>
          <a:bodyPr/>
          <a:lstStyle>
            <a:lvl1pPr marL="0" indent="0" algn="ctr">
              <a:buNone/>
              <a:defRPr sz="1200"/>
            </a:lvl1pPr>
          </a:lstStyle>
          <a:p>
            <a:r>
              <a:rPr lang="en-US"/>
              <a:t>X</a:t>
            </a:r>
          </a:p>
        </p:txBody>
      </p:sp>
      <p:sp>
        <p:nvSpPr>
          <p:cNvPr id="35" name="Text Placeholder 29">
            <a:extLst>
              <a:ext uri="{FF2B5EF4-FFF2-40B4-BE49-F238E27FC236}">
                <a16:creationId xmlns:a16="http://schemas.microsoft.com/office/drawing/2014/main" id="{27B374C5-9A58-404C-2C58-977ECC52F5CD}"/>
              </a:ext>
            </a:extLst>
          </p:cNvPr>
          <p:cNvSpPr>
            <a:spLocks noGrp="1"/>
          </p:cNvSpPr>
          <p:nvPr>
            <p:ph type="body" sz="quarter" idx="22" hasCustomPrompt="1"/>
          </p:nvPr>
        </p:nvSpPr>
        <p:spPr>
          <a:xfrm>
            <a:off x="1112838" y="3706075"/>
            <a:ext cx="4572000" cy="388937"/>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&lt;Choice C&gt;</a:t>
            </a:r>
          </a:p>
        </p:txBody>
      </p:sp>
      <p:sp>
        <p:nvSpPr>
          <p:cNvPr id="36" name="Picture Placeholder 5">
            <a:extLst>
              <a:ext uri="{FF2B5EF4-FFF2-40B4-BE49-F238E27FC236}">
                <a16:creationId xmlns:a16="http://schemas.microsoft.com/office/drawing/2014/main" id="{D62C440F-2F8C-3A01-274A-A13AD9E3C844}"/>
              </a:ext>
            </a:extLst>
          </p:cNvPr>
          <p:cNvSpPr>
            <a:spLocks noGrp="1"/>
          </p:cNvSpPr>
          <p:nvPr>
            <p:ph type="pic" sz="quarter" idx="19" hasCustomPrompt="1"/>
          </p:nvPr>
        </p:nvSpPr>
        <p:spPr>
          <a:xfrm>
            <a:off x="665495" y="4312148"/>
            <a:ext cx="227455" cy="223512"/>
          </a:xfrm>
          <a:prstGeom prst="rect">
            <a:avLst/>
          </a:prstGeom>
        </p:spPr>
        <p:txBody>
          <a:bodyPr/>
          <a:lstStyle>
            <a:lvl1pPr marL="0" indent="0" algn="ctr">
              <a:buNone/>
              <a:defRPr sz="1200"/>
            </a:lvl1pPr>
          </a:lstStyle>
          <a:p>
            <a:r>
              <a:rPr lang="en-US"/>
              <a:t>X</a:t>
            </a:r>
          </a:p>
        </p:txBody>
      </p:sp>
      <p:sp>
        <p:nvSpPr>
          <p:cNvPr id="37" name="Text Placeholder 29">
            <a:extLst>
              <a:ext uri="{FF2B5EF4-FFF2-40B4-BE49-F238E27FC236}">
                <a16:creationId xmlns:a16="http://schemas.microsoft.com/office/drawing/2014/main" id="{A9CE2047-65C1-5C48-87E7-9DED77B0DA5E}"/>
              </a:ext>
            </a:extLst>
          </p:cNvPr>
          <p:cNvSpPr>
            <a:spLocks noGrp="1"/>
          </p:cNvSpPr>
          <p:nvPr>
            <p:ph type="body" sz="quarter" idx="23" hasCustomPrompt="1"/>
          </p:nvPr>
        </p:nvSpPr>
        <p:spPr>
          <a:xfrm>
            <a:off x="1112838" y="4247257"/>
            <a:ext cx="4572000" cy="388937"/>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&lt;Choice D&gt;</a:t>
            </a:r>
          </a:p>
        </p:txBody>
      </p:sp>
      <p:sp>
        <p:nvSpPr>
          <p:cNvPr id="38" name="Picture Placeholder 5">
            <a:extLst>
              <a:ext uri="{FF2B5EF4-FFF2-40B4-BE49-F238E27FC236}">
                <a16:creationId xmlns:a16="http://schemas.microsoft.com/office/drawing/2014/main" id="{B86BE645-7FDC-2DBA-D97A-D22BC9CEA532}"/>
              </a:ext>
            </a:extLst>
          </p:cNvPr>
          <p:cNvSpPr>
            <a:spLocks noGrp="1"/>
          </p:cNvSpPr>
          <p:nvPr>
            <p:ph type="pic" sz="quarter" idx="24" hasCustomPrompt="1"/>
          </p:nvPr>
        </p:nvSpPr>
        <p:spPr>
          <a:xfrm>
            <a:off x="665495" y="4854129"/>
            <a:ext cx="227455" cy="223512"/>
          </a:xfrm>
          <a:prstGeom prst="rect">
            <a:avLst/>
          </a:prstGeom>
        </p:spPr>
        <p:txBody>
          <a:bodyPr/>
          <a:lstStyle>
            <a:lvl1pPr marL="0" indent="0" algn="ctr">
              <a:buNone/>
              <a:defRPr sz="1200"/>
            </a:lvl1pPr>
          </a:lstStyle>
          <a:p>
            <a:r>
              <a:rPr lang="en-US"/>
              <a:t>X</a:t>
            </a:r>
          </a:p>
        </p:txBody>
      </p:sp>
      <p:sp>
        <p:nvSpPr>
          <p:cNvPr id="39" name="Text Placeholder 29">
            <a:extLst>
              <a:ext uri="{FF2B5EF4-FFF2-40B4-BE49-F238E27FC236}">
                <a16:creationId xmlns:a16="http://schemas.microsoft.com/office/drawing/2014/main" id="{F6E822CE-EC95-4FDC-1CC5-5D02D649920E}"/>
              </a:ext>
            </a:extLst>
          </p:cNvPr>
          <p:cNvSpPr>
            <a:spLocks noGrp="1"/>
          </p:cNvSpPr>
          <p:nvPr>
            <p:ph type="body" sz="quarter" idx="25" hasCustomPrompt="1"/>
          </p:nvPr>
        </p:nvSpPr>
        <p:spPr>
          <a:xfrm>
            <a:off x="1112838" y="4789238"/>
            <a:ext cx="4572000" cy="388937"/>
          </a:xfrm>
          <a:prstGeom prst="rect">
            <a:avLst/>
          </a:prstGeom>
        </p:spPr>
        <p:txBody>
          <a:bodyPr/>
          <a:lstStyle>
            <a:lvl1pPr marL="0" indent="0">
              <a:lnSpc>
                <a:spcPct val="100000"/>
              </a:lnSpc>
              <a:spcBef>
                <a:spcPts val="0"/>
              </a:spcBef>
              <a:buNone/>
              <a:defRPr sz="2000">
                <a:latin typeface="Arial" panose="020B0604020202020204" pitchFamily="34" charset="0"/>
                <a:cs typeface="Arial" panose="020B0604020202020204" pitchFamily="34" charset="0"/>
              </a:defRPr>
            </a:lvl1pPr>
          </a:lstStyle>
          <a:p>
            <a:pPr lvl="0"/>
            <a:r>
              <a:rPr lang="en-US"/>
              <a:t>&lt;Choice E&gt;</a:t>
            </a:r>
          </a:p>
        </p:txBody>
      </p:sp>
      <p:sp>
        <p:nvSpPr>
          <p:cNvPr id="16" name="Text Placeholder 3">
            <a:extLst>
              <a:ext uri="{FF2B5EF4-FFF2-40B4-BE49-F238E27FC236}">
                <a16:creationId xmlns:a16="http://schemas.microsoft.com/office/drawing/2014/main" id="{1C0939BA-1D9D-0A8F-AB51-43F6E256F489}"/>
              </a:ext>
            </a:extLst>
          </p:cNvPr>
          <p:cNvSpPr>
            <a:spLocks noGrp="1"/>
          </p:cNvSpPr>
          <p:nvPr>
            <p:ph type="body" sz="quarter" idx="27"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423583807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Practice Problem_Multiple Choice/Select Images">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7467591B-2817-EB4A-A3C8-E5F904ADC818}"/>
              </a:ext>
            </a:extLst>
          </p:cNvPr>
          <p:cNvSpPr>
            <a:spLocks noGrp="1"/>
          </p:cNvSpPr>
          <p:nvPr>
            <p:ph type="body" sz="quarter" idx="12" hasCustomPrompt="1"/>
          </p:nvPr>
        </p:nvSpPr>
        <p:spPr>
          <a:xfrm>
            <a:off x="228600" y="81107"/>
            <a:ext cx="5670238" cy="699720"/>
          </a:xfrm>
          <a:prstGeom prst="rect">
            <a:avLst/>
          </a:prstGeom>
        </p:spPr>
        <p:txBody>
          <a:bodyPr anchor="ctr" anchorCtr="0">
            <a:normAutofit/>
          </a:bodyPr>
          <a:lstStyle>
            <a:lvl1pPr marL="0" indent="0">
              <a:buNone/>
              <a:defRPr sz="3200" b="1">
                <a:solidFill>
                  <a:schemeClr val="bg1"/>
                </a:solidFill>
                <a:latin typeface="Arial" panose="020B0604020202020204" pitchFamily="34" charset="0"/>
                <a:cs typeface="Arial" panose="020B0604020202020204" pitchFamily="34" charset="0"/>
              </a:defRPr>
            </a:lvl1pPr>
          </a:lstStyle>
          <a:p>
            <a:pPr lvl="0"/>
            <a:r>
              <a:rPr lang="en-US"/>
              <a:t>&lt;Practice&gt;</a:t>
            </a:r>
          </a:p>
        </p:txBody>
      </p:sp>
      <p:sp>
        <p:nvSpPr>
          <p:cNvPr id="16" name="Picture Placeholder 6">
            <a:extLst>
              <a:ext uri="{FF2B5EF4-FFF2-40B4-BE49-F238E27FC236}">
                <a16:creationId xmlns:a16="http://schemas.microsoft.com/office/drawing/2014/main" id="{D6C50AE4-AD11-854F-319C-3FA6C0084D9F}"/>
              </a:ext>
            </a:extLst>
          </p:cNvPr>
          <p:cNvSpPr>
            <a:spLocks noGrp="1"/>
          </p:cNvSpPr>
          <p:nvPr>
            <p:ph type="pic" sz="quarter" idx="15" hasCustomPrompt="1"/>
          </p:nvPr>
        </p:nvSpPr>
        <p:spPr>
          <a:xfrm>
            <a:off x="187693" y="938463"/>
            <a:ext cx="393700" cy="368300"/>
          </a:xfrm>
          <a:prstGeom prst="rect">
            <a:avLst/>
          </a:prstGeom>
        </p:spPr>
        <p:txBody>
          <a:bodyPr>
            <a:noAutofit/>
          </a:bodyPr>
          <a:lstStyle>
            <a:lvl1pPr marL="0" indent="0">
              <a:buNone/>
              <a:defRPr sz="2400"/>
            </a:lvl1pPr>
          </a:lstStyle>
          <a:p>
            <a:r>
              <a:rPr lang="en-US"/>
              <a:t>#</a:t>
            </a:r>
          </a:p>
        </p:txBody>
      </p:sp>
      <p:sp>
        <p:nvSpPr>
          <p:cNvPr id="17" name="Content Placeholder 3">
            <a:extLst>
              <a:ext uri="{FF2B5EF4-FFF2-40B4-BE49-F238E27FC236}">
                <a16:creationId xmlns:a16="http://schemas.microsoft.com/office/drawing/2014/main" id="{58D44848-C908-E3E2-B988-CE7C390510D7}"/>
              </a:ext>
            </a:extLst>
          </p:cNvPr>
          <p:cNvSpPr>
            <a:spLocks noGrp="1"/>
          </p:cNvSpPr>
          <p:nvPr>
            <p:ph sz="quarter" idx="10" hasCustomPrompt="1"/>
          </p:nvPr>
        </p:nvSpPr>
        <p:spPr>
          <a:xfrm>
            <a:off x="665497" y="947446"/>
            <a:ext cx="5486400" cy="1333841"/>
          </a:xfrm>
          <a:prstGeom prst="rect">
            <a:avLst/>
          </a:prstGeom>
        </p:spPr>
        <p:txBody>
          <a:bodyPr>
            <a:noAutofit/>
          </a:bodyPr>
          <a:lstStyle>
            <a:lvl1pPr marL="0" indent="0">
              <a:lnSpc>
                <a:spcPct val="100000"/>
              </a:lnSpc>
              <a:spcBef>
                <a:spcPts val="0"/>
              </a:spcBef>
              <a:spcAft>
                <a:spcPts val="0"/>
              </a:spcAft>
              <a:buNone/>
              <a:defRPr sz="2000">
                <a:latin typeface="Arial" panose="020B0604020202020204" pitchFamily="34" charset="0"/>
                <a:cs typeface="Arial" panose="020B0604020202020204" pitchFamily="34" charset="0"/>
              </a:defRPr>
            </a:lvl1pPr>
          </a:lstStyle>
          <a:p>
            <a:pPr lvl="0"/>
            <a:r>
              <a:rPr lang="en-US"/>
              <a:t>&lt;Click to add text&gt;</a:t>
            </a:r>
          </a:p>
        </p:txBody>
      </p:sp>
      <p:sp>
        <p:nvSpPr>
          <p:cNvPr id="19" name="Picture Placeholder 5">
            <a:extLst>
              <a:ext uri="{FF2B5EF4-FFF2-40B4-BE49-F238E27FC236}">
                <a16:creationId xmlns:a16="http://schemas.microsoft.com/office/drawing/2014/main" id="{612A7275-E57A-1DAD-E1F9-197580BF6A75}"/>
              </a:ext>
            </a:extLst>
          </p:cNvPr>
          <p:cNvSpPr>
            <a:spLocks noGrp="1"/>
          </p:cNvSpPr>
          <p:nvPr>
            <p:ph type="pic" sz="quarter" idx="16" hasCustomPrompt="1"/>
          </p:nvPr>
        </p:nvSpPr>
        <p:spPr>
          <a:xfrm>
            <a:off x="665497" y="2767257"/>
            <a:ext cx="227455" cy="223512"/>
          </a:xfrm>
          <a:prstGeom prst="rect">
            <a:avLst/>
          </a:prstGeom>
        </p:spPr>
        <p:txBody>
          <a:bodyPr/>
          <a:lstStyle>
            <a:lvl1pPr marL="0" indent="0" algn="ctr">
              <a:buNone/>
              <a:defRPr sz="1200"/>
            </a:lvl1pPr>
          </a:lstStyle>
          <a:p>
            <a:r>
              <a:rPr lang="en-US"/>
              <a:t>X</a:t>
            </a:r>
          </a:p>
        </p:txBody>
      </p:sp>
      <p:sp>
        <p:nvSpPr>
          <p:cNvPr id="20" name="Content Placeholder 2">
            <a:extLst>
              <a:ext uri="{FF2B5EF4-FFF2-40B4-BE49-F238E27FC236}">
                <a16:creationId xmlns:a16="http://schemas.microsoft.com/office/drawing/2014/main" id="{59F31218-5784-B560-B6EC-32E3FD7DE047}"/>
              </a:ext>
            </a:extLst>
          </p:cNvPr>
          <p:cNvSpPr>
            <a:spLocks noGrp="1"/>
          </p:cNvSpPr>
          <p:nvPr>
            <p:ph sz="quarter" idx="28" hasCustomPrompt="1"/>
          </p:nvPr>
        </p:nvSpPr>
        <p:spPr>
          <a:xfrm>
            <a:off x="1091723" y="2767256"/>
            <a:ext cx="1412875" cy="757237"/>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pPr lvl="0"/>
            <a:r>
              <a:rPr lang="en-US"/>
              <a:t>&lt;insert image or text&gt;</a:t>
            </a:r>
          </a:p>
        </p:txBody>
      </p:sp>
      <p:sp>
        <p:nvSpPr>
          <p:cNvPr id="21" name="Picture Placeholder 5">
            <a:extLst>
              <a:ext uri="{FF2B5EF4-FFF2-40B4-BE49-F238E27FC236}">
                <a16:creationId xmlns:a16="http://schemas.microsoft.com/office/drawing/2014/main" id="{CFC7EFE7-2703-AF1E-46A4-CFA1217551D2}"/>
              </a:ext>
            </a:extLst>
          </p:cNvPr>
          <p:cNvSpPr>
            <a:spLocks noGrp="1"/>
          </p:cNvSpPr>
          <p:nvPr>
            <p:ph type="pic" sz="quarter" idx="17" hasCustomPrompt="1"/>
          </p:nvPr>
        </p:nvSpPr>
        <p:spPr>
          <a:xfrm>
            <a:off x="4145297" y="2767257"/>
            <a:ext cx="227455" cy="223512"/>
          </a:xfrm>
          <a:prstGeom prst="rect">
            <a:avLst/>
          </a:prstGeom>
        </p:spPr>
        <p:txBody>
          <a:bodyPr/>
          <a:lstStyle>
            <a:lvl1pPr marL="0" indent="0" algn="ctr">
              <a:buNone/>
              <a:defRPr sz="1200"/>
            </a:lvl1pPr>
          </a:lstStyle>
          <a:p>
            <a:r>
              <a:rPr lang="en-US"/>
              <a:t>X</a:t>
            </a:r>
          </a:p>
        </p:txBody>
      </p:sp>
      <p:sp>
        <p:nvSpPr>
          <p:cNvPr id="22" name="Content Placeholder 2">
            <a:extLst>
              <a:ext uri="{FF2B5EF4-FFF2-40B4-BE49-F238E27FC236}">
                <a16:creationId xmlns:a16="http://schemas.microsoft.com/office/drawing/2014/main" id="{8D7A2C88-CD6B-C3A3-B314-B8BBA925DDFE}"/>
              </a:ext>
            </a:extLst>
          </p:cNvPr>
          <p:cNvSpPr>
            <a:spLocks noGrp="1"/>
          </p:cNvSpPr>
          <p:nvPr>
            <p:ph sz="quarter" idx="29" hasCustomPrompt="1"/>
          </p:nvPr>
        </p:nvSpPr>
        <p:spPr>
          <a:xfrm>
            <a:off x="4570413" y="2767256"/>
            <a:ext cx="1412875" cy="757237"/>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pPr lvl="0"/>
            <a:r>
              <a:rPr lang="en-US"/>
              <a:t>&lt;insert image or text&gt;</a:t>
            </a:r>
          </a:p>
        </p:txBody>
      </p:sp>
      <p:sp>
        <p:nvSpPr>
          <p:cNvPr id="23" name="Picture Placeholder 5">
            <a:extLst>
              <a:ext uri="{FF2B5EF4-FFF2-40B4-BE49-F238E27FC236}">
                <a16:creationId xmlns:a16="http://schemas.microsoft.com/office/drawing/2014/main" id="{C79B94CA-C21B-A059-9DC9-619CF7B9EE61}"/>
              </a:ext>
            </a:extLst>
          </p:cNvPr>
          <p:cNvSpPr>
            <a:spLocks noGrp="1"/>
          </p:cNvSpPr>
          <p:nvPr>
            <p:ph type="pic" sz="quarter" idx="18" hasCustomPrompt="1"/>
          </p:nvPr>
        </p:nvSpPr>
        <p:spPr>
          <a:xfrm>
            <a:off x="665496" y="3779467"/>
            <a:ext cx="227455" cy="223512"/>
          </a:xfrm>
          <a:prstGeom prst="rect">
            <a:avLst/>
          </a:prstGeom>
        </p:spPr>
        <p:txBody>
          <a:bodyPr/>
          <a:lstStyle>
            <a:lvl1pPr marL="0" indent="0" algn="ctr">
              <a:buNone/>
              <a:defRPr sz="1200"/>
            </a:lvl1pPr>
          </a:lstStyle>
          <a:p>
            <a:r>
              <a:rPr lang="en-US"/>
              <a:t>X</a:t>
            </a:r>
          </a:p>
        </p:txBody>
      </p:sp>
      <p:sp>
        <p:nvSpPr>
          <p:cNvPr id="24" name="Content Placeholder 2">
            <a:extLst>
              <a:ext uri="{FF2B5EF4-FFF2-40B4-BE49-F238E27FC236}">
                <a16:creationId xmlns:a16="http://schemas.microsoft.com/office/drawing/2014/main" id="{BA8638B1-3D88-7340-9826-65FFB3ACEE0D}"/>
              </a:ext>
            </a:extLst>
          </p:cNvPr>
          <p:cNvSpPr>
            <a:spLocks noGrp="1"/>
          </p:cNvSpPr>
          <p:nvPr>
            <p:ph sz="quarter" idx="30" hasCustomPrompt="1"/>
          </p:nvPr>
        </p:nvSpPr>
        <p:spPr>
          <a:xfrm>
            <a:off x="1091723" y="3778423"/>
            <a:ext cx="1412875" cy="757237"/>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pPr lvl="0"/>
            <a:r>
              <a:rPr lang="en-US"/>
              <a:t>&lt;insert image or text&gt;</a:t>
            </a:r>
          </a:p>
        </p:txBody>
      </p:sp>
      <p:sp>
        <p:nvSpPr>
          <p:cNvPr id="25" name="Picture Placeholder 5">
            <a:extLst>
              <a:ext uri="{FF2B5EF4-FFF2-40B4-BE49-F238E27FC236}">
                <a16:creationId xmlns:a16="http://schemas.microsoft.com/office/drawing/2014/main" id="{EC2F7611-011D-9E26-8117-E6016BD2D99E}"/>
              </a:ext>
            </a:extLst>
          </p:cNvPr>
          <p:cNvSpPr>
            <a:spLocks noGrp="1"/>
          </p:cNvSpPr>
          <p:nvPr>
            <p:ph type="pic" sz="quarter" idx="19" hasCustomPrompt="1"/>
          </p:nvPr>
        </p:nvSpPr>
        <p:spPr>
          <a:xfrm>
            <a:off x="4145297" y="3778423"/>
            <a:ext cx="227455" cy="223512"/>
          </a:xfrm>
          <a:prstGeom prst="rect">
            <a:avLst/>
          </a:prstGeom>
        </p:spPr>
        <p:txBody>
          <a:bodyPr/>
          <a:lstStyle>
            <a:lvl1pPr marL="0" indent="0" algn="ctr">
              <a:buNone/>
              <a:defRPr sz="1200"/>
            </a:lvl1pPr>
          </a:lstStyle>
          <a:p>
            <a:r>
              <a:rPr lang="en-US"/>
              <a:t>X</a:t>
            </a:r>
          </a:p>
        </p:txBody>
      </p:sp>
      <p:sp>
        <p:nvSpPr>
          <p:cNvPr id="26" name="Content Placeholder 2">
            <a:extLst>
              <a:ext uri="{FF2B5EF4-FFF2-40B4-BE49-F238E27FC236}">
                <a16:creationId xmlns:a16="http://schemas.microsoft.com/office/drawing/2014/main" id="{C1996EE1-D112-A84A-3BFE-228D0BA054B6}"/>
              </a:ext>
            </a:extLst>
          </p:cNvPr>
          <p:cNvSpPr>
            <a:spLocks noGrp="1"/>
          </p:cNvSpPr>
          <p:nvPr>
            <p:ph sz="quarter" idx="31" hasCustomPrompt="1"/>
          </p:nvPr>
        </p:nvSpPr>
        <p:spPr>
          <a:xfrm>
            <a:off x="4570412" y="3778422"/>
            <a:ext cx="1412875" cy="757237"/>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pPr lvl="0"/>
            <a:r>
              <a:rPr lang="en-US"/>
              <a:t>&lt;insert image or text&gt;</a:t>
            </a:r>
          </a:p>
        </p:txBody>
      </p:sp>
      <p:sp>
        <p:nvSpPr>
          <p:cNvPr id="27" name="Picture Placeholder 5">
            <a:extLst>
              <a:ext uri="{FF2B5EF4-FFF2-40B4-BE49-F238E27FC236}">
                <a16:creationId xmlns:a16="http://schemas.microsoft.com/office/drawing/2014/main" id="{803A276E-A7BC-2898-1FC2-DFFDEB9890C3}"/>
              </a:ext>
            </a:extLst>
          </p:cNvPr>
          <p:cNvSpPr>
            <a:spLocks noGrp="1"/>
          </p:cNvSpPr>
          <p:nvPr>
            <p:ph type="pic" sz="quarter" idx="24" hasCustomPrompt="1"/>
          </p:nvPr>
        </p:nvSpPr>
        <p:spPr>
          <a:xfrm>
            <a:off x="665495" y="4854129"/>
            <a:ext cx="227455" cy="223512"/>
          </a:xfrm>
          <a:prstGeom prst="rect">
            <a:avLst/>
          </a:prstGeom>
        </p:spPr>
        <p:txBody>
          <a:bodyPr/>
          <a:lstStyle>
            <a:lvl1pPr marL="0" indent="0" algn="ctr">
              <a:buNone/>
              <a:defRPr sz="1200"/>
            </a:lvl1pPr>
          </a:lstStyle>
          <a:p>
            <a:r>
              <a:rPr lang="en-US"/>
              <a:t>X</a:t>
            </a:r>
          </a:p>
        </p:txBody>
      </p:sp>
      <p:sp>
        <p:nvSpPr>
          <p:cNvPr id="40" name="Content Placeholder 2">
            <a:extLst>
              <a:ext uri="{FF2B5EF4-FFF2-40B4-BE49-F238E27FC236}">
                <a16:creationId xmlns:a16="http://schemas.microsoft.com/office/drawing/2014/main" id="{DA4874BE-891D-0A2C-4849-7596F563CEB7}"/>
              </a:ext>
            </a:extLst>
          </p:cNvPr>
          <p:cNvSpPr>
            <a:spLocks noGrp="1"/>
          </p:cNvSpPr>
          <p:nvPr>
            <p:ph sz="quarter" idx="32" hasCustomPrompt="1"/>
          </p:nvPr>
        </p:nvSpPr>
        <p:spPr>
          <a:xfrm>
            <a:off x="1091723" y="4851929"/>
            <a:ext cx="1412875" cy="757237"/>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pPr lvl="0"/>
            <a:r>
              <a:rPr lang="en-US"/>
              <a:t>&lt;insert image or text&gt;</a:t>
            </a:r>
          </a:p>
        </p:txBody>
      </p:sp>
      <p:sp>
        <p:nvSpPr>
          <p:cNvPr id="41" name="Text Placeholder 3">
            <a:extLst>
              <a:ext uri="{FF2B5EF4-FFF2-40B4-BE49-F238E27FC236}">
                <a16:creationId xmlns:a16="http://schemas.microsoft.com/office/drawing/2014/main" id="{6ACDCF0A-FD74-AFF7-698D-015AF3AE4C7A}"/>
              </a:ext>
            </a:extLst>
          </p:cNvPr>
          <p:cNvSpPr>
            <a:spLocks noGrp="1"/>
          </p:cNvSpPr>
          <p:nvPr>
            <p:ph type="body" sz="quarter" idx="33" hasCustomPrompt="1"/>
          </p:nvPr>
        </p:nvSpPr>
        <p:spPr>
          <a:xfrm>
            <a:off x="413149" y="6550025"/>
            <a:ext cx="640080" cy="307975"/>
          </a:xfrm>
          <a:prstGeom prst="rect">
            <a:avLst/>
          </a:prstGeom>
          <a:solidFill>
            <a:srgbClr val="17558E"/>
          </a:solidFill>
        </p:spPr>
        <p:txBody>
          <a:bodyPr tIns="0" bIns="0" anchor="ctr"/>
          <a:lstStyle>
            <a:lvl1pPr marL="0" indent="0" algn="ctr">
              <a:buNone/>
              <a:defRPr sz="1800">
                <a:solidFill>
                  <a:schemeClr val="bg1"/>
                </a:solidFill>
                <a:latin typeface="Arial" panose="020B0604020202020204" pitchFamily="34" charset="0"/>
                <a:cs typeface="Arial" panose="020B0604020202020204" pitchFamily="34" charset="0"/>
              </a:defRPr>
            </a:lvl1pPr>
          </a:lstStyle>
          <a:p>
            <a:pPr lvl="0"/>
            <a:r>
              <a:rPr lang="en-US"/>
              <a:t>&lt;#&gt;</a:t>
            </a:r>
          </a:p>
        </p:txBody>
      </p:sp>
    </p:spTree>
    <p:extLst>
      <p:ext uri="{BB962C8B-B14F-4D97-AF65-F5344CB8AC3E}">
        <p14:creationId xmlns:p14="http://schemas.microsoft.com/office/powerpoint/2010/main" val="345357711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Appendix">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F4204DD-9A92-8692-BBE5-C5BB338C05F2}"/>
              </a:ext>
            </a:extLst>
          </p:cNvPr>
          <p:cNvSpPr>
            <a:spLocks noGrp="1"/>
          </p:cNvSpPr>
          <p:nvPr>
            <p:ph type="body" sz="quarter" idx="10"/>
          </p:nvPr>
        </p:nvSpPr>
        <p:spPr>
          <a:xfrm>
            <a:off x="3008376" y="2423160"/>
            <a:ext cx="4067175" cy="1497012"/>
          </a:xfrm>
          <a:prstGeom prst="rect">
            <a:avLst/>
          </a:prstGeom>
        </p:spPr>
        <p:txBody>
          <a:bodyPr/>
          <a:lstStyle>
            <a:lvl1pPr marL="0" indent="0">
              <a:buNone/>
              <a:defRPr sz="3200" b="1">
                <a:latin typeface="Arial" panose="020B0604020202020204" pitchFamily="34" charset="0"/>
                <a:cs typeface="Arial" panose="020B0604020202020204" pitchFamily="34" charset="0"/>
              </a:defRPr>
            </a:lvl1pPr>
          </a:lstStyle>
          <a:p>
            <a:pPr lvl="0"/>
            <a:endParaRPr lang="en-US" dirty="0"/>
          </a:p>
        </p:txBody>
      </p:sp>
    </p:spTree>
    <p:extLst>
      <p:ext uri="{BB962C8B-B14F-4D97-AF65-F5344CB8AC3E}">
        <p14:creationId xmlns:p14="http://schemas.microsoft.com/office/powerpoint/2010/main" val="2028052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tart - 3QuadGrid">
    <p:spTree>
      <p:nvGrpSpPr>
        <p:cNvPr id="1" name=""/>
        <p:cNvGrpSpPr/>
        <p:nvPr/>
      </p:nvGrpSpPr>
      <p:grpSpPr>
        <a:xfrm>
          <a:off x="0" y="0"/>
          <a:ext cx="0" cy="0"/>
          <a:chOff x="0" y="0"/>
          <a:chExt cx="0" cy="0"/>
        </a:xfrm>
      </p:grpSpPr>
      <p:sp>
        <p:nvSpPr>
          <p:cNvPr id="14" name="Text Placeholder 8">
            <a:extLst>
              <a:ext uri="{FF2B5EF4-FFF2-40B4-BE49-F238E27FC236}">
                <a16:creationId xmlns:a16="http://schemas.microsoft.com/office/drawing/2014/main" id="{624BDADA-552D-4F42-BB67-3690AFC7847E}"/>
              </a:ext>
            </a:extLst>
          </p:cNvPr>
          <p:cNvSpPr>
            <a:spLocks noGrp="1"/>
          </p:cNvSpPr>
          <p:nvPr>
            <p:ph type="body" sz="quarter" idx="15" hasCustomPrompt="1"/>
          </p:nvPr>
        </p:nvSpPr>
        <p:spPr>
          <a:xfrm>
            <a:off x="319088" y="87358"/>
            <a:ext cx="7600989" cy="699720"/>
          </a:xfrm>
          <a:prstGeom prst="rect">
            <a:avLst/>
          </a:prstGeom>
        </p:spPr>
        <p:txBody>
          <a:bodyPr anchor="ctr" anchorCtr="0"/>
          <a:lstStyle>
            <a:lvl1pPr marL="0" indent="0">
              <a:buNone/>
              <a:defRPr sz="3200" b="1">
                <a:solidFill>
                  <a:schemeClr val="bg1"/>
                </a:solidFill>
                <a:latin typeface="Arial" panose="020B0604020202020204" pitchFamily="34" charset="0"/>
                <a:cs typeface="Arial" panose="020B0604020202020204" pitchFamily="34" charset="0"/>
              </a:defRPr>
            </a:lvl1pPr>
          </a:lstStyle>
          <a:p>
            <a:pPr lvl="0"/>
            <a:r>
              <a:rPr lang="en-US"/>
              <a:t>&lt;Start&gt;</a:t>
            </a:r>
          </a:p>
        </p:txBody>
      </p:sp>
      <p:sp>
        <p:nvSpPr>
          <p:cNvPr id="9" name="Text Placeholder 8">
            <a:extLst>
              <a:ext uri="{FF2B5EF4-FFF2-40B4-BE49-F238E27FC236}">
                <a16:creationId xmlns:a16="http://schemas.microsoft.com/office/drawing/2014/main" id="{9394E5E6-8E34-AD4C-A88F-97ED2980C8CE}"/>
              </a:ext>
            </a:extLst>
          </p:cNvPr>
          <p:cNvSpPr>
            <a:spLocks noGrp="1"/>
          </p:cNvSpPr>
          <p:nvPr>
            <p:ph type="body" sz="quarter" idx="11" hasCustomPrompt="1"/>
          </p:nvPr>
        </p:nvSpPr>
        <p:spPr>
          <a:xfrm>
            <a:off x="319088" y="1034740"/>
            <a:ext cx="7600989" cy="541338"/>
          </a:xfrm>
          <a:prstGeom prst="rect">
            <a:avLst/>
          </a:prstGeom>
        </p:spPr>
        <p:txBody>
          <a:bodyPr/>
          <a:lstStyle>
            <a:lvl1pPr marL="0" indent="0">
              <a:buNone/>
              <a:defRPr sz="3600" b="1">
                <a:latin typeface="Arial" panose="020B0604020202020204" pitchFamily="34" charset="0"/>
                <a:cs typeface="Arial" panose="020B0604020202020204" pitchFamily="34" charset="0"/>
              </a:defRPr>
            </a:lvl1pPr>
          </a:lstStyle>
          <a:p>
            <a:pPr lvl="0"/>
            <a:r>
              <a:rPr lang="en-US"/>
              <a:t>Start Question?</a:t>
            </a:r>
          </a:p>
        </p:txBody>
      </p:sp>
      <p:sp>
        <p:nvSpPr>
          <p:cNvPr id="18" name="Text Placeholder 3">
            <a:extLst>
              <a:ext uri="{FF2B5EF4-FFF2-40B4-BE49-F238E27FC236}">
                <a16:creationId xmlns:a16="http://schemas.microsoft.com/office/drawing/2014/main" id="{BA21E019-32A6-6D41-9730-AC073740ABA6}"/>
              </a:ext>
            </a:extLst>
          </p:cNvPr>
          <p:cNvSpPr>
            <a:spLocks noGrp="1"/>
          </p:cNvSpPr>
          <p:nvPr>
            <p:ph type="body" sz="quarter" idx="17" hasCustomPrompt="1"/>
          </p:nvPr>
        </p:nvSpPr>
        <p:spPr>
          <a:xfrm>
            <a:off x="3754536" y="3439573"/>
            <a:ext cx="320869" cy="346583"/>
          </a:xfrm>
          <a:prstGeom prst="rect">
            <a:avLst/>
          </a:prstGeom>
        </p:spPr>
        <p:txBody>
          <a:bodyPr/>
          <a:lstStyle>
            <a:lvl1pPr marL="0" indent="0" algn="ctr">
              <a:buNone/>
              <a:defRPr sz="2400">
                <a:solidFill>
                  <a:srgbClr val="0071BD"/>
                </a:solidFill>
              </a:defRPr>
            </a:lvl1pPr>
          </a:lstStyle>
          <a:p>
            <a:pPr lvl="0"/>
            <a:r>
              <a:rPr lang="en-US"/>
              <a:t>X</a:t>
            </a:r>
          </a:p>
        </p:txBody>
      </p:sp>
      <p:sp>
        <p:nvSpPr>
          <p:cNvPr id="11" name="Content Placeholder 19">
            <a:extLst>
              <a:ext uri="{FF2B5EF4-FFF2-40B4-BE49-F238E27FC236}">
                <a16:creationId xmlns:a16="http://schemas.microsoft.com/office/drawing/2014/main" id="{E6A8C9D8-D94F-C940-8F8B-F47A62D5F02B}"/>
              </a:ext>
            </a:extLst>
          </p:cNvPr>
          <p:cNvSpPr>
            <a:spLocks noGrp="1"/>
          </p:cNvSpPr>
          <p:nvPr>
            <p:ph sz="quarter" idx="12" hasCustomPrompt="1"/>
          </p:nvPr>
        </p:nvSpPr>
        <p:spPr>
          <a:xfrm>
            <a:off x="394187" y="1820262"/>
            <a:ext cx="3651159" cy="1928812"/>
          </a:xfrm>
          <a:prstGeom prst="rect">
            <a:avLst/>
          </a:prstGeom>
        </p:spPr>
        <p:txBody>
          <a:bodyPr anchor="ctr"/>
          <a:lstStyle>
            <a:lvl1pPr marL="0" indent="0" algn="ctr">
              <a:buNone/>
              <a:defRPr>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&lt;example A&gt;</a:t>
            </a:r>
            <a:endParaRPr lang="en-US"/>
          </a:p>
        </p:txBody>
      </p:sp>
      <p:sp>
        <p:nvSpPr>
          <p:cNvPr id="19" name="Text Placeholder 3">
            <a:extLst>
              <a:ext uri="{FF2B5EF4-FFF2-40B4-BE49-F238E27FC236}">
                <a16:creationId xmlns:a16="http://schemas.microsoft.com/office/drawing/2014/main" id="{B0204F63-7C71-904D-90AC-CEE539D4116C}"/>
              </a:ext>
            </a:extLst>
          </p:cNvPr>
          <p:cNvSpPr>
            <a:spLocks noGrp="1"/>
          </p:cNvSpPr>
          <p:nvPr>
            <p:ph type="body" sz="quarter" idx="18" hasCustomPrompt="1"/>
          </p:nvPr>
        </p:nvSpPr>
        <p:spPr>
          <a:xfrm>
            <a:off x="4164622" y="3438426"/>
            <a:ext cx="320869" cy="346583"/>
          </a:xfrm>
          <a:prstGeom prst="rect">
            <a:avLst/>
          </a:prstGeom>
        </p:spPr>
        <p:txBody>
          <a:bodyPr/>
          <a:lstStyle>
            <a:lvl1pPr marL="0" indent="0" algn="ctr">
              <a:buNone/>
              <a:defRPr sz="2400">
                <a:solidFill>
                  <a:srgbClr val="0071BD"/>
                </a:solidFill>
              </a:defRPr>
            </a:lvl1pPr>
          </a:lstStyle>
          <a:p>
            <a:pPr lvl="0"/>
            <a:r>
              <a:rPr lang="en-US"/>
              <a:t>X</a:t>
            </a:r>
          </a:p>
        </p:txBody>
      </p:sp>
      <p:sp>
        <p:nvSpPr>
          <p:cNvPr id="12" name="Content Placeholder 19">
            <a:extLst>
              <a:ext uri="{FF2B5EF4-FFF2-40B4-BE49-F238E27FC236}">
                <a16:creationId xmlns:a16="http://schemas.microsoft.com/office/drawing/2014/main" id="{C4E2D3B2-B47F-0547-A679-DC96573C6CCB}"/>
              </a:ext>
            </a:extLst>
          </p:cNvPr>
          <p:cNvSpPr>
            <a:spLocks noGrp="1"/>
          </p:cNvSpPr>
          <p:nvPr>
            <p:ph sz="quarter" idx="13" hasCustomPrompt="1"/>
          </p:nvPr>
        </p:nvSpPr>
        <p:spPr>
          <a:xfrm>
            <a:off x="4194681" y="1820262"/>
            <a:ext cx="3651159" cy="1928812"/>
          </a:xfrm>
          <a:prstGeom prst="rect">
            <a:avLst/>
          </a:prstGeom>
        </p:spPr>
        <p:txBody>
          <a:bodyPr anchor="ctr"/>
          <a:lstStyle>
            <a:lvl1pPr marL="0" indent="0" algn="ctr">
              <a:buNone/>
              <a:defRPr>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&lt;example B&gt;</a:t>
            </a:r>
            <a:endParaRPr lang="en-US"/>
          </a:p>
        </p:txBody>
      </p:sp>
      <p:sp>
        <p:nvSpPr>
          <p:cNvPr id="20" name="Text Placeholder 3">
            <a:extLst>
              <a:ext uri="{FF2B5EF4-FFF2-40B4-BE49-F238E27FC236}">
                <a16:creationId xmlns:a16="http://schemas.microsoft.com/office/drawing/2014/main" id="{4DFA6BD6-6B23-E84E-93E7-BD9D8FE91C77}"/>
              </a:ext>
            </a:extLst>
          </p:cNvPr>
          <p:cNvSpPr>
            <a:spLocks noGrp="1"/>
          </p:cNvSpPr>
          <p:nvPr>
            <p:ph type="body" sz="quarter" idx="19" hasCustomPrompt="1"/>
          </p:nvPr>
        </p:nvSpPr>
        <p:spPr>
          <a:xfrm>
            <a:off x="3754535" y="3843697"/>
            <a:ext cx="320869" cy="346583"/>
          </a:xfrm>
          <a:prstGeom prst="rect">
            <a:avLst/>
          </a:prstGeom>
        </p:spPr>
        <p:txBody>
          <a:bodyPr/>
          <a:lstStyle>
            <a:lvl1pPr marL="0" indent="0" algn="ctr">
              <a:buNone/>
              <a:defRPr sz="2400">
                <a:solidFill>
                  <a:srgbClr val="0071BD"/>
                </a:solidFill>
              </a:defRPr>
            </a:lvl1pPr>
          </a:lstStyle>
          <a:p>
            <a:pPr lvl="0"/>
            <a:r>
              <a:rPr lang="en-US"/>
              <a:t>X</a:t>
            </a:r>
          </a:p>
        </p:txBody>
      </p:sp>
      <p:sp>
        <p:nvSpPr>
          <p:cNvPr id="13" name="Content Placeholder 19">
            <a:extLst>
              <a:ext uri="{FF2B5EF4-FFF2-40B4-BE49-F238E27FC236}">
                <a16:creationId xmlns:a16="http://schemas.microsoft.com/office/drawing/2014/main" id="{5336B8A3-9349-654E-B2C2-5960664C6396}"/>
              </a:ext>
            </a:extLst>
          </p:cNvPr>
          <p:cNvSpPr>
            <a:spLocks noGrp="1"/>
          </p:cNvSpPr>
          <p:nvPr>
            <p:ph sz="quarter" idx="14" hasCustomPrompt="1"/>
          </p:nvPr>
        </p:nvSpPr>
        <p:spPr>
          <a:xfrm>
            <a:off x="394187" y="3912108"/>
            <a:ext cx="3651159" cy="1928812"/>
          </a:xfrm>
          <a:prstGeom prst="rect">
            <a:avLst/>
          </a:prstGeom>
        </p:spPr>
        <p:txBody>
          <a:bodyPr anchor="ctr"/>
          <a:lstStyle>
            <a:lvl1pPr marL="0" indent="0" algn="ctr">
              <a:buNone/>
              <a:defRPr>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&lt;example C&gt;</a:t>
            </a:r>
            <a:endParaRPr lang="en-US"/>
          </a:p>
        </p:txBody>
      </p:sp>
      <p:cxnSp>
        <p:nvCxnSpPr>
          <p:cNvPr id="5" name="Straight Connector 4">
            <a:extLst>
              <a:ext uri="{FF2B5EF4-FFF2-40B4-BE49-F238E27FC236}">
                <a16:creationId xmlns:a16="http://schemas.microsoft.com/office/drawing/2014/main" id="{4270C908-9950-884D-8B87-812FB3B3A187}"/>
              </a:ext>
            </a:extLst>
          </p:cNvPr>
          <p:cNvCxnSpPr>
            <a:cxnSpLocks/>
          </p:cNvCxnSpPr>
          <p:nvPr userDrawn="1"/>
        </p:nvCxnSpPr>
        <p:spPr>
          <a:xfrm>
            <a:off x="4120013" y="1820262"/>
            <a:ext cx="0" cy="4020658"/>
          </a:xfrm>
          <a:prstGeom prst="line">
            <a:avLst/>
          </a:prstGeom>
          <a:ln w="28575">
            <a:solidFill>
              <a:srgbClr val="008CC3"/>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48E5C579-97BE-B945-9924-F6585BDBEF33}"/>
              </a:ext>
            </a:extLst>
          </p:cNvPr>
          <p:cNvCxnSpPr>
            <a:cxnSpLocks/>
          </p:cNvCxnSpPr>
          <p:nvPr userDrawn="1"/>
        </p:nvCxnSpPr>
        <p:spPr>
          <a:xfrm flipH="1">
            <a:off x="319519" y="3830591"/>
            <a:ext cx="7600988" cy="0"/>
          </a:xfrm>
          <a:prstGeom prst="line">
            <a:avLst/>
          </a:prstGeom>
          <a:ln w="28575">
            <a:solidFill>
              <a:srgbClr val="008CC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9423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tart-3QuadGrid-IntroText">
    <p:spTree>
      <p:nvGrpSpPr>
        <p:cNvPr id="1" name=""/>
        <p:cNvGrpSpPr/>
        <p:nvPr/>
      </p:nvGrpSpPr>
      <p:grpSpPr>
        <a:xfrm>
          <a:off x="0" y="0"/>
          <a:ext cx="0" cy="0"/>
          <a:chOff x="0" y="0"/>
          <a:chExt cx="0" cy="0"/>
        </a:xfrm>
      </p:grpSpPr>
      <p:sp>
        <p:nvSpPr>
          <p:cNvPr id="14" name="Text Placeholder 8">
            <a:extLst>
              <a:ext uri="{FF2B5EF4-FFF2-40B4-BE49-F238E27FC236}">
                <a16:creationId xmlns:a16="http://schemas.microsoft.com/office/drawing/2014/main" id="{481BF785-2075-AA47-A709-7E17BF860D2D}"/>
              </a:ext>
            </a:extLst>
          </p:cNvPr>
          <p:cNvSpPr>
            <a:spLocks noGrp="1"/>
          </p:cNvSpPr>
          <p:nvPr>
            <p:ph type="body" sz="quarter" idx="17" hasCustomPrompt="1"/>
          </p:nvPr>
        </p:nvSpPr>
        <p:spPr>
          <a:xfrm>
            <a:off x="319088" y="87358"/>
            <a:ext cx="7600989" cy="699720"/>
          </a:xfrm>
          <a:prstGeom prst="rect">
            <a:avLst/>
          </a:prstGeom>
        </p:spPr>
        <p:txBody>
          <a:bodyPr anchor="ctr" anchorCtr="0"/>
          <a:lstStyle>
            <a:lvl1pPr marL="0" indent="0">
              <a:buNone/>
              <a:defRPr sz="3200" b="1">
                <a:solidFill>
                  <a:schemeClr val="bg1"/>
                </a:solidFill>
                <a:latin typeface="Arial" panose="020B0604020202020204" pitchFamily="34" charset="0"/>
                <a:cs typeface="Arial" panose="020B0604020202020204" pitchFamily="34" charset="0"/>
              </a:defRPr>
            </a:lvl1pPr>
          </a:lstStyle>
          <a:p>
            <a:pPr lvl="0"/>
            <a:r>
              <a:rPr lang="en-US"/>
              <a:t>&lt;Start&gt;</a:t>
            </a:r>
          </a:p>
        </p:txBody>
      </p:sp>
      <p:sp>
        <p:nvSpPr>
          <p:cNvPr id="9" name="Text Placeholder 8">
            <a:extLst>
              <a:ext uri="{FF2B5EF4-FFF2-40B4-BE49-F238E27FC236}">
                <a16:creationId xmlns:a16="http://schemas.microsoft.com/office/drawing/2014/main" id="{9394E5E6-8E34-AD4C-A88F-97ED2980C8CE}"/>
              </a:ext>
            </a:extLst>
          </p:cNvPr>
          <p:cNvSpPr>
            <a:spLocks noGrp="1"/>
          </p:cNvSpPr>
          <p:nvPr>
            <p:ph type="body" sz="quarter" idx="11" hasCustomPrompt="1"/>
          </p:nvPr>
        </p:nvSpPr>
        <p:spPr>
          <a:xfrm>
            <a:off x="319088" y="1034740"/>
            <a:ext cx="7600989" cy="541338"/>
          </a:xfrm>
          <a:prstGeom prst="rect">
            <a:avLst/>
          </a:prstGeom>
        </p:spPr>
        <p:txBody>
          <a:bodyPr/>
          <a:lstStyle>
            <a:lvl1pPr marL="0" indent="0">
              <a:buNone/>
              <a:defRPr sz="3600" b="1">
                <a:latin typeface="Arial" panose="020B0604020202020204" pitchFamily="34" charset="0"/>
                <a:cs typeface="Arial" panose="020B0604020202020204" pitchFamily="34" charset="0"/>
              </a:defRPr>
            </a:lvl1pPr>
          </a:lstStyle>
          <a:p>
            <a:pPr lvl="0"/>
            <a:r>
              <a:rPr lang="en-US"/>
              <a:t>Start Question?</a:t>
            </a:r>
          </a:p>
        </p:txBody>
      </p:sp>
      <p:sp>
        <p:nvSpPr>
          <p:cNvPr id="24" name="Content Placeholder 23">
            <a:extLst>
              <a:ext uri="{FF2B5EF4-FFF2-40B4-BE49-F238E27FC236}">
                <a16:creationId xmlns:a16="http://schemas.microsoft.com/office/drawing/2014/main" id="{2C8C66B2-1203-A140-870B-8739641F9070}"/>
              </a:ext>
            </a:extLst>
          </p:cNvPr>
          <p:cNvSpPr>
            <a:spLocks noGrp="1"/>
          </p:cNvSpPr>
          <p:nvPr>
            <p:ph sz="quarter" idx="16" hasCustomPrompt="1"/>
          </p:nvPr>
        </p:nvSpPr>
        <p:spPr>
          <a:xfrm>
            <a:off x="393700" y="1704665"/>
            <a:ext cx="7448550" cy="733425"/>
          </a:xfrm>
          <a:prstGeom prst="rect">
            <a:avLst/>
          </a:prstGeom>
        </p:spPr>
        <p:txBody>
          <a:bodyPr/>
          <a:lstStyle>
            <a:lvl1pPr marL="0" indent="0">
              <a:buNone/>
              <a:defRPr sz="2800"/>
            </a:lvl1pPr>
          </a:lstStyle>
          <a:p>
            <a:pPr lvl="0"/>
            <a:r>
              <a:rPr lang="en-US"/>
              <a:t>&lt;Intro Text, Up to two lines&gt;</a:t>
            </a:r>
          </a:p>
        </p:txBody>
      </p:sp>
      <p:sp>
        <p:nvSpPr>
          <p:cNvPr id="18" name="Text Placeholder 3">
            <a:extLst>
              <a:ext uri="{FF2B5EF4-FFF2-40B4-BE49-F238E27FC236}">
                <a16:creationId xmlns:a16="http://schemas.microsoft.com/office/drawing/2014/main" id="{3F678590-F056-B94B-B08E-A7E0171CEA76}"/>
              </a:ext>
            </a:extLst>
          </p:cNvPr>
          <p:cNvSpPr>
            <a:spLocks noGrp="1"/>
          </p:cNvSpPr>
          <p:nvPr>
            <p:ph type="body" sz="quarter" idx="18" hasCustomPrompt="1"/>
          </p:nvPr>
        </p:nvSpPr>
        <p:spPr>
          <a:xfrm>
            <a:off x="3754536" y="3801523"/>
            <a:ext cx="320869" cy="346583"/>
          </a:xfrm>
          <a:prstGeom prst="rect">
            <a:avLst/>
          </a:prstGeom>
        </p:spPr>
        <p:txBody>
          <a:bodyPr/>
          <a:lstStyle>
            <a:lvl1pPr marL="0" indent="0" algn="ctr">
              <a:buNone/>
              <a:defRPr sz="2400">
                <a:solidFill>
                  <a:srgbClr val="0071BD"/>
                </a:solidFill>
              </a:defRPr>
            </a:lvl1pPr>
          </a:lstStyle>
          <a:p>
            <a:pPr lvl="0"/>
            <a:r>
              <a:rPr lang="en-US"/>
              <a:t>X</a:t>
            </a:r>
          </a:p>
        </p:txBody>
      </p:sp>
      <p:sp>
        <p:nvSpPr>
          <p:cNvPr id="11" name="Content Placeholder 19">
            <a:extLst>
              <a:ext uri="{FF2B5EF4-FFF2-40B4-BE49-F238E27FC236}">
                <a16:creationId xmlns:a16="http://schemas.microsoft.com/office/drawing/2014/main" id="{E6A8C9D8-D94F-C940-8F8B-F47A62D5F02B}"/>
              </a:ext>
            </a:extLst>
          </p:cNvPr>
          <p:cNvSpPr>
            <a:spLocks noGrp="1"/>
          </p:cNvSpPr>
          <p:nvPr>
            <p:ph sz="quarter" idx="12" hasCustomPrompt="1"/>
          </p:nvPr>
        </p:nvSpPr>
        <p:spPr>
          <a:xfrm>
            <a:off x="385449" y="2615455"/>
            <a:ext cx="3651159" cy="1512616"/>
          </a:xfrm>
          <a:prstGeom prst="rect">
            <a:avLst/>
          </a:prstGeom>
        </p:spPr>
        <p:txBody>
          <a:bodyPr anchor="ctr"/>
          <a:lstStyle>
            <a:lvl1pPr marL="0" indent="0" algn="ctr">
              <a:buNone/>
              <a:defRPr>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&lt;example A&gt;</a:t>
            </a:r>
            <a:endParaRPr lang="en-US"/>
          </a:p>
        </p:txBody>
      </p:sp>
      <p:sp>
        <p:nvSpPr>
          <p:cNvPr id="19" name="Text Placeholder 3">
            <a:extLst>
              <a:ext uri="{FF2B5EF4-FFF2-40B4-BE49-F238E27FC236}">
                <a16:creationId xmlns:a16="http://schemas.microsoft.com/office/drawing/2014/main" id="{D31020FC-D7A6-7B4F-BCE7-2F9587C60079}"/>
              </a:ext>
            </a:extLst>
          </p:cNvPr>
          <p:cNvSpPr>
            <a:spLocks noGrp="1"/>
          </p:cNvSpPr>
          <p:nvPr>
            <p:ph type="body" sz="quarter" idx="19" hasCustomPrompt="1"/>
          </p:nvPr>
        </p:nvSpPr>
        <p:spPr>
          <a:xfrm>
            <a:off x="4164622" y="3800376"/>
            <a:ext cx="320869" cy="346583"/>
          </a:xfrm>
          <a:prstGeom prst="rect">
            <a:avLst/>
          </a:prstGeom>
        </p:spPr>
        <p:txBody>
          <a:bodyPr/>
          <a:lstStyle>
            <a:lvl1pPr marL="0" indent="0" algn="ctr">
              <a:buNone/>
              <a:defRPr sz="2400">
                <a:solidFill>
                  <a:srgbClr val="0071BD"/>
                </a:solidFill>
              </a:defRPr>
            </a:lvl1pPr>
          </a:lstStyle>
          <a:p>
            <a:pPr lvl="0"/>
            <a:r>
              <a:rPr lang="en-US"/>
              <a:t>X</a:t>
            </a:r>
          </a:p>
        </p:txBody>
      </p:sp>
      <p:sp>
        <p:nvSpPr>
          <p:cNvPr id="12" name="Content Placeholder 19">
            <a:extLst>
              <a:ext uri="{FF2B5EF4-FFF2-40B4-BE49-F238E27FC236}">
                <a16:creationId xmlns:a16="http://schemas.microsoft.com/office/drawing/2014/main" id="{C4E2D3B2-B47F-0547-A679-DC96573C6CCB}"/>
              </a:ext>
            </a:extLst>
          </p:cNvPr>
          <p:cNvSpPr>
            <a:spLocks noGrp="1"/>
          </p:cNvSpPr>
          <p:nvPr>
            <p:ph sz="quarter" idx="13" hasCustomPrompt="1"/>
          </p:nvPr>
        </p:nvSpPr>
        <p:spPr>
          <a:xfrm>
            <a:off x="4191768" y="2615455"/>
            <a:ext cx="3651159" cy="1520079"/>
          </a:xfrm>
          <a:prstGeom prst="rect">
            <a:avLst/>
          </a:prstGeom>
        </p:spPr>
        <p:txBody>
          <a:bodyPr anchor="ctr"/>
          <a:lstStyle>
            <a:lvl1pPr marL="0" indent="0" algn="ctr">
              <a:buNone/>
              <a:defRPr>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&lt;example B&gt;</a:t>
            </a:r>
            <a:endParaRPr lang="en-US"/>
          </a:p>
        </p:txBody>
      </p:sp>
      <p:sp>
        <p:nvSpPr>
          <p:cNvPr id="20" name="Text Placeholder 3">
            <a:extLst>
              <a:ext uri="{FF2B5EF4-FFF2-40B4-BE49-F238E27FC236}">
                <a16:creationId xmlns:a16="http://schemas.microsoft.com/office/drawing/2014/main" id="{79F832E3-76FC-A249-AB9F-B3E9249D0102}"/>
              </a:ext>
            </a:extLst>
          </p:cNvPr>
          <p:cNvSpPr>
            <a:spLocks noGrp="1"/>
          </p:cNvSpPr>
          <p:nvPr>
            <p:ph type="body" sz="quarter" idx="20" hasCustomPrompt="1"/>
          </p:nvPr>
        </p:nvSpPr>
        <p:spPr>
          <a:xfrm>
            <a:off x="3754535" y="4205647"/>
            <a:ext cx="320869" cy="346583"/>
          </a:xfrm>
          <a:prstGeom prst="rect">
            <a:avLst/>
          </a:prstGeom>
        </p:spPr>
        <p:txBody>
          <a:bodyPr/>
          <a:lstStyle>
            <a:lvl1pPr marL="0" indent="0" algn="ctr">
              <a:buNone/>
              <a:defRPr sz="2400">
                <a:solidFill>
                  <a:srgbClr val="0071BD"/>
                </a:solidFill>
              </a:defRPr>
            </a:lvl1pPr>
          </a:lstStyle>
          <a:p>
            <a:pPr lvl="0"/>
            <a:r>
              <a:rPr lang="en-US"/>
              <a:t>X</a:t>
            </a:r>
          </a:p>
        </p:txBody>
      </p:sp>
      <p:sp>
        <p:nvSpPr>
          <p:cNvPr id="13" name="Content Placeholder 19">
            <a:extLst>
              <a:ext uri="{FF2B5EF4-FFF2-40B4-BE49-F238E27FC236}">
                <a16:creationId xmlns:a16="http://schemas.microsoft.com/office/drawing/2014/main" id="{5336B8A3-9349-654E-B2C2-5960664C6396}"/>
              </a:ext>
            </a:extLst>
          </p:cNvPr>
          <p:cNvSpPr>
            <a:spLocks noGrp="1"/>
          </p:cNvSpPr>
          <p:nvPr>
            <p:ph sz="quarter" idx="14" hasCustomPrompt="1"/>
          </p:nvPr>
        </p:nvSpPr>
        <p:spPr>
          <a:xfrm>
            <a:off x="394187" y="4259072"/>
            <a:ext cx="3651159" cy="1581848"/>
          </a:xfrm>
          <a:prstGeom prst="rect">
            <a:avLst/>
          </a:prstGeom>
        </p:spPr>
        <p:txBody>
          <a:bodyPr anchor="ctr"/>
          <a:lstStyle>
            <a:lvl1pPr marL="0" indent="0" algn="ctr">
              <a:buNone/>
              <a:defRPr>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&lt;example C&gt;</a:t>
            </a:r>
            <a:endParaRPr lang="en-US"/>
          </a:p>
        </p:txBody>
      </p:sp>
      <p:cxnSp>
        <p:nvCxnSpPr>
          <p:cNvPr id="8" name="Straight Connector 7">
            <a:extLst>
              <a:ext uri="{FF2B5EF4-FFF2-40B4-BE49-F238E27FC236}">
                <a16:creationId xmlns:a16="http://schemas.microsoft.com/office/drawing/2014/main" id="{48E5C579-97BE-B945-9924-F6585BDBEF33}"/>
              </a:ext>
            </a:extLst>
          </p:cNvPr>
          <p:cNvCxnSpPr>
            <a:cxnSpLocks/>
          </p:cNvCxnSpPr>
          <p:nvPr userDrawn="1"/>
        </p:nvCxnSpPr>
        <p:spPr>
          <a:xfrm flipH="1">
            <a:off x="319519" y="4197303"/>
            <a:ext cx="7600988" cy="0"/>
          </a:xfrm>
          <a:prstGeom prst="line">
            <a:avLst/>
          </a:prstGeom>
          <a:ln w="28575">
            <a:solidFill>
              <a:srgbClr val="008CC3"/>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4270C908-9950-884D-8B87-812FB3B3A187}"/>
              </a:ext>
            </a:extLst>
          </p:cNvPr>
          <p:cNvCxnSpPr>
            <a:cxnSpLocks/>
          </p:cNvCxnSpPr>
          <p:nvPr userDrawn="1"/>
        </p:nvCxnSpPr>
        <p:spPr>
          <a:xfrm>
            <a:off x="4120013" y="2553686"/>
            <a:ext cx="0" cy="3287233"/>
          </a:xfrm>
          <a:prstGeom prst="line">
            <a:avLst/>
          </a:prstGeom>
          <a:ln w="28575">
            <a:solidFill>
              <a:srgbClr val="008CC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4055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tart - 2QuadGrid">
    <p:spTree>
      <p:nvGrpSpPr>
        <p:cNvPr id="1" name=""/>
        <p:cNvGrpSpPr/>
        <p:nvPr/>
      </p:nvGrpSpPr>
      <p:grpSpPr>
        <a:xfrm>
          <a:off x="0" y="0"/>
          <a:ext cx="0" cy="0"/>
          <a:chOff x="0" y="0"/>
          <a:chExt cx="0" cy="0"/>
        </a:xfrm>
      </p:grpSpPr>
      <p:sp>
        <p:nvSpPr>
          <p:cNvPr id="10" name="Text Placeholder 8">
            <a:extLst>
              <a:ext uri="{FF2B5EF4-FFF2-40B4-BE49-F238E27FC236}">
                <a16:creationId xmlns:a16="http://schemas.microsoft.com/office/drawing/2014/main" id="{9642F43E-B56E-2B41-8D86-7DA186A25F64}"/>
              </a:ext>
            </a:extLst>
          </p:cNvPr>
          <p:cNvSpPr>
            <a:spLocks noGrp="1"/>
          </p:cNvSpPr>
          <p:nvPr>
            <p:ph type="body" sz="quarter" idx="14" hasCustomPrompt="1"/>
          </p:nvPr>
        </p:nvSpPr>
        <p:spPr>
          <a:xfrm>
            <a:off x="319088" y="87358"/>
            <a:ext cx="7600989" cy="699720"/>
          </a:xfrm>
          <a:prstGeom prst="rect">
            <a:avLst/>
          </a:prstGeom>
        </p:spPr>
        <p:txBody>
          <a:bodyPr anchor="ctr" anchorCtr="0"/>
          <a:lstStyle>
            <a:lvl1pPr marL="0" indent="0">
              <a:buNone/>
              <a:defRPr sz="3200" b="1">
                <a:solidFill>
                  <a:schemeClr val="bg1"/>
                </a:solidFill>
                <a:latin typeface="Arial" panose="020B0604020202020204" pitchFamily="34" charset="0"/>
                <a:cs typeface="Arial" panose="020B0604020202020204" pitchFamily="34" charset="0"/>
              </a:defRPr>
            </a:lvl1pPr>
          </a:lstStyle>
          <a:p>
            <a:pPr lvl="0"/>
            <a:r>
              <a:rPr lang="en-US"/>
              <a:t>&lt;Start&gt;</a:t>
            </a:r>
          </a:p>
        </p:txBody>
      </p:sp>
      <p:sp>
        <p:nvSpPr>
          <p:cNvPr id="9" name="Text Placeholder 8">
            <a:extLst>
              <a:ext uri="{FF2B5EF4-FFF2-40B4-BE49-F238E27FC236}">
                <a16:creationId xmlns:a16="http://schemas.microsoft.com/office/drawing/2014/main" id="{9394E5E6-8E34-AD4C-A88F-97ED2980C8CE}"/>
              </a:ext>
            </a:extLst>
          </p:cNvPr>
          <p:cNvSpPr>
            <a:spLocks noGrp="1"/>
          </p:cNvSpPr>
          <p:nvPr>
            <p:ph type="body" sz="quarter" idx="11" hasCustomPrompt="1"/>
          </p:nvPr>
        </p:nvSpPr>
        <p:spPr>
          <a:xfrm>
            <a:off x="319088" y="1034740"/>
            <a:ext cx="7600989" cy="541338"/>
          </a:xfrm>
          <a:prstGeom prst="rect">
            <a:avLst/>
          </a:prstGeom>
        </p:spPr>
        <p:txBody>
          <a:bodyPr/>
          <a:lstStyle>
            <a:lvl1pPr marL="0" indent="0">
              <a:buNone/>
              <a:defRPr sz="3600" b="1">
                <a:latin typeface="Arial" panose="020B0604020202020204" pitchFamily="34" charset="0"/>
                <a:cs typeface="Arial" panose="020B0604020202020204" pitchFamily="34" charset="0"/>
              </a:defRPr>
            </a:lvl1pPr>
          </a:lstStyle>
          <a:p>
            <a:pPr lvl="0"/>
            <a:r>
              <a:rPr lang="en-US"/>
              <a:t>Start Question?</a:t>
            </a:r>
          </a:p>
        </p:txBody>
      </p:sp>
      <p:sp>
        <p:nvSpPr>
          <p:cNvPr id="13" name="Text Placeholder 3">
            <a:extLst>
              <a:ext uri="{FF2B5EF4-FFF2-40B4-BE49-F238E27FC236}">
                <a16:creationId xmlns:a16="http://schemas.microsoft.com/office/drawing/2014/main" id="{F9409FD1-7616-AE46-AA99-C9670FEEA9A7}"/>
              </a:ext>
            </a:extLst>
          </p:cNvPr>
          <p:cNvSpPr>
            <a:spLocks noGrp="1"/>
          </p:cNvSpPr>
          <p:nvPr>
            <p:ph type="body" sz="quarter" idx="18" hasCustomPrompt="1"/>
          </p:nvPr>
        </p:nvSpPr>
        <p:spPr>
          <a:xfrm>
            <a:off x="394187" y="1923292"/>
            <a:ext cx="320869" cy="346583"/>
          </a:xfrm>
          <a:prstGeom prst="rect">
            <a:avLst/>
          </a:prstGeom>
        </p:spPr>
        <p:txBody>
          <a:bodyPr/>
          <a:lstStyle>
            <a:lvl1pPr marL="0" indent="0" algn="ctr">
              <a:buNone/>
              <a:defRPr sz="2400">
                <a:solidFill>
                  <a:srgbClr val="0071BD"/>
                </a:solidFill>
              </a:defRPr>
            </a:lvl1pPr>
          </a:lstStyle>
          <a:p>
            <a:pPr lvl="0"/>
            <a:r>
              <a:rPr lang="en-US"/>
              <a:t>X</a:t>
            </a:r>
          </a:p>
        </p:txBody>
      </p:sp>
      <p:sp>
        <p:nvSpPr>
          <p:cNvPr id="11" name="Content Placeholder 19">
            <a:extLst>
              <a:ext uri="{FF2B5EF4-FFF2-40B4-BE49-F238E27FC236}">
                <a16:creationId xmlns:a16="http://schemas.microsoft.com/office/drawing/2014/main" id="{E6A8C9D8-D94F-C940-8F8B-F47A62D5F02B}"/>
              </a:ext>
            </a:extLst>
          </p:cNvPr>
          <p:cNvSpPr>
            <a:spLocks noGrp="1"/>
          </p:cNvSpPr>
          <p:nvPr>
            <p:ph sz="quarter" idx="12" hasCustomPrompt="1"/>
          </p:nvPr>
        </p:nvSpPr>
        <p:spPr>
          <a:xfrm>
            <a:off x="394187" y="1923293"/>
            <a:ext cx="3651159" cy="3799265"/>
          </a:xfrm>
          <a:prstGeom prst="rect">
            <a:avLst/>
          </a:prstGeom>
        </p:spPr>
        <p:txBody>
          <a:bodyPr anchor="ctr"/>
          <a:lstStyle>
            <a:lvl1pPr marL="0" indent="0" algn="ctr">
              <a:buNone/>
              <a:defRPr>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&lt;example A&gt;</a:t>
            </a:r>
            <a:endParaRPr lang="en-US"/>
          </a:p>
        </p:txBody>
      </p:sp>
      <p:sp>
        <p:nvSpPr>
          <p:cNvPr id="14" name="Text Placeholder 3">
            <a:extLst>
              <a:ext uri="{FF2B5EF4-FFF2-40B4-BE49-F238E27FC236}">
                <a16:creationId xmlns:a16="http://schemas.microsoft.com/office/drawing/2014/main" id="{75BB73BA-8B38-C54E-A488-BD9AAF72EF26}"/>
              </a:ext>
            </a:extLst>
          </p:cNvPr>
          <p:cNvSpPr>
            <a:spLocks noGrp="1"/>
          </p:cNvSpPr>
          <p:nvPr>
            <p:ph type="body" sz="quarter" idx="19" hasCustomPrompt="1"/>
          </p:nvPr>
        </p:nvSpPr>
        <p:spPr>
          <a:xfrm>
            <a:off x="7524971" y="1923291"/>
            <a:ext cx="320869" cy="346583"/>
          </a:xfrm>
          <a:prstGeom prst="rect">
            <a:avLst/>
          </a:prstGeom>
        </p:spPr>
        <p:txBody>
          <a:bodyPr/>
          <a:lstStyle>
            <a:lvl1pPr marL="0" indent="0" algn="ctr">
              <a:buNone/>
              <a:defRPr sz="2400">
                <a:solidFill>
                  <a:srgbClr val="0071BD"/>
                </a:solidFill>
              </a:defRPr>
            </a:lvl1pPr>
          </a:lstStyle>
          <a:p>
            <a:pPr lvl="0"/>
            <a:r>
              <a:rPr lang="en-US"/>
              <a:t>X</a:t>
            </a:r>
          </a:p>
        </p:txBody>
      </p:sp>
      <p:sp>
        <p:nvSpPr>
          <p:cNvPr id="12" name="Content Placeholder 19">
            <a:extLst>
              <a:ext uri="{FF2B5EF4-FFF2-40B4-BE49-F238E27FC236}">
                <a16:creationId xmlns:a16="http://schemas.microsoft.com/office/drawing/2014/main" id="{C4E2D3B2-B47F-0547-A679-DC96573C6CCB}"/>
              </a:ext>
            </a:extLst>
          </p:cNvPr>
          <p:cNvSpPr>
            <a:spLocks noGrp="1"/>
          </p:cNvSpPr>
          <p:nvPr>
            <p:ph sz="quarter" idx="13" hasCustomPrompt="1"/>
          </p:nvPr>
        </p:nvSpPr>
        <p:spPr>
          <a:xfrm>
            <a:off x="4194681" y="1923292"/>
            <a:ext cx="3651159" cy="3799267"/>
          </a:xfrm>
          <a:prstGeom prst="rect">
            <a:avLst/>
          </a:prstGeom>
        </p:spPr>
        <p:txBody>
          <a:bodyPr anchor="ctr"/>
          <a:lstStyle>
            <a:lvl1pPr marL="0" indent="0" algn="ctr">
              <a:buNone/>
              <a:defRPr>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&lt;example B&gt;</a:t>
            </a:r>
            <a:endParaRPr lang="en-US"/>
          </a:p>
        </p:txBody>
      </p:sp>
      <p:cxnSp>
        <p:nvCxnSpPr>
          <p:cNvPr id="5" name="Straight Connector 4">
            <a:extLst>
              <a:ext uri="{FF2B5EF4-FFF2-40B4-BE49-F238E27FC236}">
                <a16:creationId xmlns:a16="http://schemas.microsoft.com/office/drawing/2014/main" id="{4270C908-9950-884D-8B87-812FB3B3A187}"/>
              </a:ext>
            </a:extLst>
          </p:cNvPr>
          <p:cNvCxnSpPr>
            <a:cxnSpLocks/>
          </p:cNvCxnSpPr>
          <p:nvPr userDrawn="1"/>
        </p:nvCxnSpPr>
        <p:spPr>
          <a:xfrm>
            <a:off x="4120013" y="1820262"/>
            <a:ext cx="0" cy="4020658"/>
          </a:xfrm>
          <a:prstGeom prst="line">
            <a:avLst/>
          </a:prstGeom>
          <a:ln w="28575">
            <a:solidFill>
              <a:srgbClr val="008CC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3928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tart-2QuadGrid-IntroText">
    <p:spTree>
      <p:nvGrpSpPr>
        <p:cNvPr id="1" name=""/>
        <p:cNvGrpSpPr/>
        <p:nvPr/>
      </p:nvGrpSpPr>
      <p:grpSpPr>
        <a:xfrm>
          <a:off x="0" y="0"/>
          <a:ext cx="0" cy="0"/>
          <a:chOff x="0" y="0"/>
          <a:chExt cx="0" cy="0"/>
        </a:xfrm>
      </p:grpSpPr>
      <p:sp>
        <p:nvSpPr>
          <p:cNvPr id="10" name="Text Placeholder 8">
            <a:extLst>
              <a:ext uri="{FF2B5EF4-FFF2-40B4-BE49-F238E27FC236}">
                <a16:creationId xmlns:a16="http://schemas.microsoft.com/office/drawing/2014/main" id="{2A3CE5F5-3F10-A44E-9DDF-5A2ADFD6E8F0}"/>
              </a:ext>
            </a:extLst>
          </p:cNvPr>
          <p:cNvSpPr>
            <a:spLocks noGrp="1"/>
          </p:cNvSpPr>
          <p:nvPr>
            <p:ph type="body" sz="quarter" idx="17" hasCustomPrompt="1"/>
          </p:nvPr>
        </p:nvSpPr>
        <p:spPr>
          <a:xfrm>
            <a:off x="319088" y="87358"/>
            <a:ext cx="7600989" cy="699720"/>
          </a:xfrm>
          <a:prstGeom prst="rect">
            <a:avLst/>
          </a:prstGeom>
        </p:spPr>
        <p:txBody>
          <a:bodyPr anchor="ctr" anchorCtr="0"/>
          <a:lstStyle>
            <a:lvl1pPr marL="0" indent="0">
              <a:buNone/>
              <a:defRPr sz="3200" b="1">
                <a:solidFill>
                  <a:schemeClr val="bg1"/>
                </a:solidFill>
                <a:latin typeface="Arial" panose="020B0604020202020204" pitchFamily="34" charset="0"/>
                <a:cs typeface="Arial" panose="020B0604020202020204" pitchFamily="34" charset="0"/>
              </a:defRPr>
            </a:lvl1pPr>
          </a:lstStyle>
          <a:p>
            <a:pPr lvl="0"/>
            <a:r>
              <a:rPr lang="en-US"/>
              <a:t>&lt;Start&gt;</a:t>
            </a:r>
          </a:p>
        </p:txBody>
      </p:sp>
      <p:sp>
        <p:nvSpPr>
          <p:cNvPr id="9" name="Text Placeholder 8">
            <a:extLst>
              <a:ext uri="{FF2B5EF4-FFF2-40B4-BE49-F238E27FC236}">
                <a16:creationId xmlns:a16="http://schemas.microsoft.com/office/drawing/2014/main" id="{9394E5E6-8E34-AD4C-A88F-97ED2980C8CE}"/>
              </a:ext>
            </a:extLst>
          </p:cNvPr>
          <p:cNvSpPr>
            <a:spLocks noGrp="1"/>
          </p:cNvSpPr>
          <p:nvPr>
            <p:ph type="body" sz="quarter" idx="11" hasCustomPrompt="1"/>
          </p:nvPr>
        </p:nvSpPr>
        <p:spPr>
          <a:xfrm>
            <a:off x="319088" y="1034740"/>
            <a:ext cx="7600989" cy="541338"/>
          </a:xfrm>
          <a:prstGeom prst="rect">
            <a:avLst/>
          </a:prstGeom>
        </p:spPr>
        <p:txBody>
          <a:bodyPr/>
          <a:lstStyle>
            <a:lvl1pPr marL="0" indent="0">
              <a:buNone/>
              <a:defRPr sz="3600" b="1">
                <a:latin typeface="Arial" panose="020B0604020202020204" pitchFamily="34" charset="0"/>
                <a:cs typeface="Arial" panose="020B0604020202020204" pitchFamily="34" charset="0"/>
              </a:defRPr>
            </a:lvl1pPr>
          </a:lstStyle>
          <a:p>
            <a:pPr lvl="0"/>
            <a:r>
              <a:rPr lang="en-US"/>
              <a:t>Start Question?</a:t>
            </a:r>
          </a:p>
        </p:txBody>
      </p:sp>
      <p:sp>
        <p:nvSpPr>
          <p:cNvPr id="24" name="Content Placeholder 23">
            <a:extLst>
              <a:ext uri="{FF2B5EF4-FFF2-40B4-BE49-F238E27FC236}">
                <a16:creationId xmlns:a16="http://schemas.microsoft.com/office/drawing/2014/main" id="{2C8C66B2-1203-A140-870B-8739641F9070}"/>
              </a:ext>
            </a:extLst>
          </p:cNvPr>
          <p:cNvSpPr>
            <a:spLocks noGrp="1"/>
          </p:cNvSpPr>
          <p:nvPr>
            <p:ph sz="quarter" idx="16" hasCustomPrompt="1"/>
          </p:nvPr>
        </p:nvSpPr>
        <p:spPr>
          <a:xfrm>
            <a:off x="393700" y="1704665"/>
            <a:ext cx="7448550" cy="733425"/>
          </a:xfrm>
          <a:prstGeom prst="rect">
            <a:avLst/>
          </a:prstGeom>
        </p:spPr>
        <p:txBody>
          <a:bodyPr/>
          <a:lstStyle>
            <a:lvl1pPr marL="0" indent="0">
              <a:buNone/>
              <a:defRPr sz="2800"/>
            </a:lvl1pPr>
          </a:lstStyle>
          <a:p>
            <a:pPr lvl="0"/>
            <a:r>
              <a:rPr lang="en-US"/>
              <a:t>&lt;Intro Text, Up to two lines&gt;</a:t>
            </a:r>
          </a:p>
        </p:txBody>
      </p:sp>
      <p:sp>
        <p:nvSpPr>
          <p:cNvPr id="13" name="Text Placeholder 3">
            <a:extLst>
              <a:ext uri="{FF2B5EF4-FFF2-40B4-BE49-F238E27FC236}">
                <a16:creationId xmlns:a16="http://schemas.microsoft.com/office/drawing/2014/main" id="{51E3570F-C3C5-FB44-9C96-612EEEAA6924}"/>
              </a:ext>
            </a:extLst>
          </p:cNvPr>
          <p:cNvSpPr>
            <a:spLocks noGrp="1"/>
          </p:cNvSpPr>
          <p:nvPr>
            <p:ph type="body" sz="quarter" idx="18" hasCustomPrompt="1"/>
          </p:nvPr>
        </p:nvSpPr>
        <p:spPr>
          <a:xfrm>
            <a:off x="384772" y="2615454"/>
            <a:ext cx="320869" cy="346583"/>
          </a:xfrm>
          <a:prstGeom prst="rect">
            <a:avLst/>
          </a:prstGeom>
        </p:spPr>
        <p:txBody>
          <a:bodyPr/>
          <a:lstStyle>
            <a:lvl1pPr marL="0" indent="0" algn="ctr">
              <a:buNone/>
              <a:defRPr sz="2400">
                <a:solidFill>
                  <a:srgbClr val="0071BD"/>
                </a:solidFill>
              </a:defRPr>
            </a:lvl1pPr>
          </a:lstStyle>
          <a:p>
            <a:pPr lvl="0"/>
            <a:r>
              <a:rPr lang="en-US"/>
              <a:t>X</a:t>
            </a:r>
          </a:p>
        </p:txBody>
      </p:sp>
      <p:sp>
        <p:nvSpPr>
          <p:cNvPr id="11" name="Content Placeholder 19">
            <a:extLst>
              <a:ext uri="{FF2B5EF4-FFF2-40B4-BE49-F238E27FC236}">
                <a16:creationId xmlns:a16="http://schemas.microsoft.com/office/drawing/2014/main" id="{E6A8C9D8-D94F-C940-8F8B-F47A62D5F02B}"/>
              </a:ext>
            </a:extLst>
          </p:cNvPr>
          <p:cNvSpPr>
            <a:spLocks noGrp="1"/>
          </p:cNvSpPr>
          <p:nvPr>
            <p:ph sz="quarter" idx="12" hasCustomPrompt="1"/>
          </p:nvPr>
        </p:nvSpPr>
        <p:spPr>
          <a:xfrm>
            <a:off x="385449" y="2615454"/>
            <a:ext cx="3651159" cy="3132863"/>
          </a:xfrm>
          <a:prstGeom prst="rect">
            <a:avLst/>
          </a:prstGeom>
        </p:spPr>
        <p:txBody>
          <a:bodyPr anchor="ctr"/>
          <a:lstStyle>
            <a:lvl1pPr marL="0" indent="0" algn="ctr">
              <a:buNone/>
              <a:defRPr>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&lt;example A&gt;</a:t>
            </a:r>
            <a:endParaRPr lang="en-US"/>
          </a:p>
        </p:txBody>
      </p:sp>
      <p:sp>
        <p:nvSpPr>
          <p:cNvPr id="14" name="Text Placeholder 3">
            <a:extLst>
              <a:ext uri="{FF2B5EF4-FFF2-40B4-BE49-F238E27FC236}">
                <a16:creationId xmlns:a16="http://schemas.microsoft.com/office/drawing/2014/main" id="{B9FB053C-F9CB-D049-BDF0-7A317222D886}"/>
              </a:ext>
            </a:extLst>
          </p:cNvPr>
          <p:cNvSpPr>
            <a:spLocks noGrp="1"/>
          </p:cNvSpPr>
          <p:nvPr>
            <p:ph type="body" sz="quarter" idx="19" hasCustomPrompt="1"/>
          </p:nvPr>
        </p:nvSpPr>
        <p:spPr>
          <a:xfrm>
            <a:off x="7521381" y="2615454"/>
            <a:ext cx="320869" cy="346583"/>
          </a:xfrm>
          <a:prstGeom prst="rect">
            <a:avLst/>
          </a:prstGeom>
        </p:spPr>
        <p:txBody>
          <a:bodyPr/>
          <a:lstStyle>
            <a:lvl1pPr marL="0" indent="0" algn="ctr">
              <a:buNone/>
              <a:defRPr sz="2400">
                <a:solidFill>
                  <a:srgbClr val="0071BD"/>
                </a:solidFill>
              </a:defRPr>
            </a:lvl1pPr>
          </a:lstStyle>
          <a:p>
            <a:pPr lvl="0"/>
            <a:r>
              <a:rPr lang="en-US"/>
              <a:t>X</a:t>
            </a:r>
          </a:p>
        </p:txBody>
      </p:sp>
      <p:sp>
        <p:nvSpPr>
          <p:cNvPr id="12" name="Content Placeholder 19">
            <a:extLst>
              <a:ext uri="{FF2B5EF4-FFF2-40B4-BE49-F238E27FC236}">
                <a16:creationId xmlns:a16="http://schemas.microsoft.com/office/drawing/2014/main" id="{C4E2D3B2-B47F-0547-A679-DC96573C6CCB}"/>
              </a:ext>
            </a:extLst>
          </p:cNvPr>
          <p:cNvSpPr>
            <a:spLocks noGrp="1"/>
          </p:cNvSpPr>
          <p:nvPr>
            <p:ph sz="quarter" idx="13" hasCustomPrompt="1"/>
          </p:nvPr>
        </p:nvSpPr>
        <p:spPr>
          <a:xfrm>
            <a:off x="4191768" y="2615455"/>
            <a:ext cx="3651159" cy="3132863"/>
          </a:xfrm>
          <a:prstGeom prst="rect">
            <a:avLst/>
          </a:prstGeom>
        </p:spPr>
        <p:txBody>
          <a:bodyPr anchor="ctr"/>
          <a:lstStyle>
            <a:lvl1pPr marL="0" indent="0" algn="ctr">
              <a:buNone/>
              <a:defRPr>
                <a:latin typeface="Arial" panose="020B0604020202020204" pitchFamily="34" charset="0"/>
                <a:cs typeface="Arial" panose="020B0604020202020204" pitchFamily="34" charset="0"/>
              </a:defRPr>
            </a:lvl1pPr>
          </a:lstStyle>
          <a:p>
            <a:pPr lvl="0"/>
            <a:r>
              <a:rPr lang="en-US">
                <a:latin typeface="Arial" panose="020B0604020202020204" pitchFamily="34" charset="0"/>
                <a:cs typeface="Arial" panose="020B0604020202020204" pitchFamily="34" charset="0"/>
              </a:rPr>
              <a:t>&lt;example B&gt;</a:t>
            </a:r>
            <a:endParaRPr lang="en-US"/>
          </a:p>
        </p:txBody>
      </p:sp>
      <p:cxnSp>
        <p:nvCxnSpPr>
          <p:cNvPr id="5" name="Straight Connector 4">
            <a:extLst>
              <a:ext uri="{FF2B5EF4-FFF2-40B4-BE49-F238E27FC236}">
                <a16:creationId xmlns:a16="http://schemas.microsoft.com/office/drawing/2014/main" id="{4270C908-9950-884D-8B87-812FB3B3A187}"/>
              </a:ext>
            </a:extLst>
          </p:cNvPr>
          <p:cNvCxnSpPr>
            <a:cxnSpLocks/>
          </p:cNvCxnSpPr>
          <p:nvPr userDrawn="1"/>
        </p:nvCxnSpPr>
        <p:spPr>
          <a:xfrm>
            <a:off x="4120013" y="2553686"/>
            <a:ext cx="0" cy="3287233"/>
          </a:xfrm>
          <a:prstGeom prst="line">
            <a:avLst/>
          </a:prstGeom>
          <a:ln w="28575">
            <a:solidFill>
              <a:srgbClr val="008CC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1540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tart - A | S | N">
    <p:spTree>
      <p:nvGrpSpPr>
        <p:cNvPr id="1" name=""/>
        <p:cNvGrpSpPr/>
        <p:nvPr/>
      </p:nvGrpSpPr>
      <p:grpSpPr>
        <a:xfrm>
          <a:off x="0" y="0"/>
          <a:ext cx="0" cy="0"/>
          <a:chOff x="0" y="0"/>
          <a:chExt cx="0" cy="0"/>
        </a:xfrm>
      </p:grpSpPr>
      <p:sp>
        <p:nvSpPr>
          <p:cNvPr id="17" name="Text Placeholder 8">
            <a:extLst>
              <a:ext uri="{FF2B5EF4-FFF2-40B4-BE49-F238E27FC236}">
                <a16:creationId xmlns:a16="http://schemas.microsoft.com/office/drawing/2014/main" id="{35C7F1A1-6047-6644-BC0E-BFF3F72CF4C2}"/>
              </a:ext>
            </a:extLst>
          </p:cNvPr>
          <p:cNvSpPr>
            <a:spLocks noGrp="1"/>
          </p:cNvSpPr>
          <p:nvPr>
            <p:ph type="body" sz="quarter" idx="12" hasCustomPrompt="1"/>
          </p:nvPr>
        </p:nvSpPr>
        <p:spPr>
          <a:xfrm>
            <a:off x="319088" y="87358"/>
            <a:ext cx="7600989" cy="699720"/>
          </a:xfrm>
          <a:prstGeom prst="rect">
            <a:avLst/>
          </a:prstGeom>
        </p:spPr>
        <p:txBody>
          <a:bodyPr anchor="ctr" anchorCtr="0"/>
          <a:lstStyle>
            <a:lvl1pPr marL="0" indent="0">
              <a:buNone/>
              <a:defRPr sz="3200" b="1">
                <a:solidFill>
                  <a:schemeClr val="bg1"/>
                </a:solidFill>
                <a:latin typeface="Arial" panose="020B0604020202020204" pitchFamily="34" charset="0"/>
                <a:cs typeface="Arial" panose="020B0604020202020204" pitchFamily="34" charset="0"/>
              </a:defRPr>
            </a:lvl1pPr>
          </a:lstStyle>
          <a:p>
            <a:pPr lvl="0"/>
            <a:r>
              <a:rPr lang="en-US"/>
              <a:t>&lt;Start&gt;</a:t>
            </a:r>
          </a:p>
        </p:txBody>
      </p:sp>
      <p:sp>
        <p:nvSpPr>
          <p:cNvPr id="22" name="Text Placeholder 5">
            <a:extLst>
              <a:ext uri="{FF2B5EF4-FFF2-40B4-BE49-F238E27FC236}">
                <a16:creationId xmlns:a16="http://schemas.microsoft.com/office/drawing/2014/main" id="{2903AC58-1B62-964F-806E-6155ADA853B5}"/>
              </a:ext>
            </a:extLst>
          </p:cNvPr>
          <p:cNvSpPr>
            <a:spLocks noGrp="1"/>
          </p:cNvSpPr>
          <p:nvPr>
            <p:ph type="body" sz="quarter" idx="23" hasCustomPrompt="1"/>
          </p:nvPr>
        </p:nvSpPr>
        <p:spPr>
          <a:xfrm>
            <a:off x="319088" y="1004727"/>
            <a:ext cx="6785770" cy="549247"/>
          </a:xfrm>
          <a:prstGeom prst="rect">
            <a:avLst/>
          </a:prstGeom>
        </p:spPr>
        <p:txBody>
          <a:bodyPr/>
          <a:lstStyle>
            <a:lvl1pPr marL="0" indent="0">
              <a:buNone/>
              <a:defRPr sz="3600" b="1">
                <a:solidFill>
                  <a:schemeClr val="tx1"/>
                </a:solidFill>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&lt;Always, Sometimes, Never&gt;</a:t>
            </a:r>
          </a:p>
        </p:txBody>
      </p:sp>
      <p:sp>
        <p:nvSpPr>
          <p:cNvPr id="18" name="Text Placeholder 3">
            <a:extLst>
              <a:ext uri="{FF2B5EF4-FFF2-40B4-BE49-F238E27FC236}">
                <a16:creationId xmlns:a16="http://schemas.microsoft.com/office/drawing/2014/main" id="{C530693F-9642-5D43-95A4-589073723990}"/>
              </a:ext>
            </a:extLst>
          </p:cNvPr>
          <p:cNvSpPr>
            <a:spLocks noGrp="1"/>
          </p:cNvSpPr>
          <p:nvPr>
            <p:ph type="body" sz="quarter" idx="19" hasCustomPrompt="1"/>
          </p:nvPr>
        </p:nvSpPr>
        <p:spPr>
          <a:xfrm>
            <a:off x="454673" y="1934216"/>
            <a:ext cx="320869" cy="346583"/>
          </a:xfrm>
          <a:prstGeom prst="rect">
            <a:avLst/>
          </a:prstGeom>
        </p:spPr>
        <p:txBody>
          <a:bodyPr anchor="ctr" anchorCtr="0"/>
          <a:lstStyle>
            <a:lvl1pPr marL="0" indent="0" algn="ctr">
              <a:buNone/>
              <a:defRPr sz="2800" b="1">
                <a:solidFill>
                  <a:srgbClr val="0071BD"/>
                </a:solidFill>
              </a:defRPr>
            </a:lvl1pPr>
          </a:lstStyle>
          <a:p>
            <a:pPr lvl="0"/>
            <a:r>
              <a:rPr lang="en-US"/>
              <a:t>X</a:t>
            </a:r>
          </a:p>
        </p:txBody>
      </p:sp>
      <p:sp>
        <p:nvSpPr>
          <p:cNvPr id="10" name="Text Placeholder 5">
            <a:extLst>
              <a:ext uri="{FF2B5EF4-FFF2-40B4-BE49-F238E27FC236}">
                <a16:creationId xmlns:a16="http://schemas.microsoft.com/office/drawing/2014/main" id="{3F206C5B-CF32-6447-BFC7-FB23EF7C9FE1}"/>
              </a:ext>
            </a:extLst>
          </p:cNvPr>
          <p:cNvSpPr>
            <a:spLocks noGrp="1"/>
          </p:cNvSpPr>
          <p:nvPr>
            <p:ph type="body" sz="quarter" idx="16" hasCustomPrompt="1"/>
          </p:nvPr>
        </p:nvSpPr>
        <p:spPr>
          <a:xfrm>
            <a:off x="1133566" y="1873523"/>
            <a:ext cx="6785770" cy="549247"/>
          </a:xfrm>
          <a:prstGeom prst="rect">
            <a:avLst/>
          </a:prstGeom>
        </p:spPr>
        <p:txBody>
          <a:bodyPr/>
          <a:lstStyle>
            <a:lvl1pPr marL="0" indent="0">
              <a:buNone/>
              <a:defRPr sz="2800" b="0">
                <a:solidFill>
                  <a:schemeClr val="tx1"/>
                </a:solidFill>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Choice 1</a:t>
            </a:r>
          </a:p>
        </p:txBody>
      </p:sp>
      <p:sp>
        <p:nvSpPr>
          <p:cNvPr id="19" name="Text Placeholder 3">
            <a:extLst>
              <a:ext uri="{FF2B5EF4-FFF2-40B4-BE49-F238E27FC236}">
                <a16:creationId xmlns:a16="http://schemas.microsoft.com/office/drawing/2014/main" id="{6E65BD02-EE73-4641-B550-DB6695D9CF90}"/>
              </a:ext>
            </a:extLst>
          </p:cNvPr>
          <p:cNvSpPr>
            <a:spLocks noGrp="1"/>
          </p:cNvSpPr>
          <p:nvPr>
            <p:ph type="body" sz="quarter" idx="20" hasCustomPrompt="1"/>
          </p:nvPr>
        </p:nvSpPr>
        <p:spPr>
          <a:xfrm>
            <a:off x="454672" y="2673254"/>
            <a:ext cx="320869" cy="346583"/>
          </a:xfrm>
          <a:prstGeom prst="rect">
            <a:avLst/>
          </a:prstGeom>
        </p:spPr>
        <p:txBody>
          <a:bodyPr anchor="ctr" anchorCtr="0"/>
          <a:lstStyle>
            <a:lvl1pPr marL="0" indent="0" algn="ctr">
              <a:buNone/>
              <a:defRPr sz="2800" b="1">
                <a:solidFill>
                  <a:srgbClr val="0071BD"/>
                </a:solidFill>
              </a:defRPr>
            </a:lvl1pPr>
          </a:lstStyle>
          <a:p>
            <a:pPr lvl="0"/>
            <a:r>
              <a:rPr lang="en-US"/>
              <a:t>X</a:t>
            </a:r>
          </a:p>
        </p:txBody>
      </p:sp>
      <p:sp>
        <p:nvSpPr>
          <p:cNvPr id="11" name="Text Placeholder 5">
            <a:extLst>
              <a:ext uri="{FF2B5EF4-FFF2-40B4-BE49-F238E27FC236}">
                <a16:creationId xmlns:a16="http://schemas.microsoft.com/office/drawing/2014/main" id="{3EDA0076-71FB-CD49-B28B-2AC10B35AED4}"/>
              </a:ext>
            </a:extLst>
          </p:cNvPr>
          <p:cNvSpPr>
            <a:spLocks noGrp="1"/>
          </p:cNvSpPr>
          <p:nvPr>
            <p:ph type="body" sz="quarter" idx="17" hasCustomPrompt="1"/>
          </p:nvPr>
        </p:nvSpPr>
        <p:spPr>
          <a:xfrm>
            <a:off x="1133566" y="2592817"/>
            <a:ext cx="6785770" cy="549247"/>
          </a:xfrm>
          <a:prstGeom prst="rect">
            <a:avLst/>
          </a:prstGeom>
        </p:spPr>
        <p:txBody>
          <a:bodyPr/>
          <a:lstStyle>
            <a:lvl1pPr marL="0" indent="0">
              <a:buNone/>
              <a:defRPr sz="2800" b="0">
                <a:solidFill>
                  <a:schemeClr val="tx1"/>
                </a:solidFill>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Choice 2</a:t>
            </a:r>
          </a:p>
        </p:txBody>
      </p:sp>
      <p:sp>
        <p:nvSpPr>
          <p:cNvPr id="20" name="Text Placeholder 3">
            <a:extLst>
              <a:ext uri="{FF2B5EF4-FFF2-40B4-BE49-F238E27FC236}">
                <a16:creationId xmlns:a16="http://schemas.microsoft.com/office/drawing/2014/main" id="{4826F289-105C-D048-B0CB-C287E723C75C}"/>
              </a:ext>
            </a:extLst>
          </p:cNvPr>
          <p:cNvSpPr>
            <a:spLocks noGrp="1"/>
          </p:cNvSpPr>
          <p:nvPr>
            <p:ph type="body" sz="quarter" idx="21" hasCustomPrompt="1"/>
          </p:nvPr>
        </p:nvSpPr>
        <p:spPr>
          <a:xfrm>
            <a:off x="473699" y="3361295"/>
            <a:ext cx="320869" cy="346583"/>
          </a:xfrm>
          <a:prstGeom prst="rect">
            <a:avLst/>
          </a:prstGeom>
        </p:spPr>
        <p:txBody>
          <a:bodyPr anchor="ctr" anchorCtr="0"/>
          <a:lstStyle>
            <a:lvl1pPr marL="0" indent="0" algn="ctr">
              <a:buNone/>
              <a:defRPr sz="2800" b="1">
                <a:solidFill>
                  <a:srgbClr val="0071BD"/>
                </a:solidFill>
              </a:defRPr>
            </a:lvl1pPr>
          </a:lstStyle>
          <a:p>
            <a:pPr lvl="0"/>
            <a:r>
              <a:rPr lang="en-US"/>
              <a:t>X</a:t>
            </a:r>
          </a:p>
        </p:txBody>
      </p:sp>
      <p:sp>
        <p:nvSpPr>
          <p:cNvPr id="6" name="Text Placeholder 5">
            <a:extLst>
              <a:ext uri="{FF2B5EF4-FFF2-40B4-BE49-F238E27FC236}">
                <a16:creationId xmlns:a16="http://schemas.microsoft.com/office/drawing/2014/main" id="{5FEF3EC3-AF0F-5E41-9FE8-F23F2D46809A}"/>
              </a:ext>
            </a:extLst>
          </p:cNvPr>
          <p:cNvSpPr>
            <a:spLocks noGrp="1"/>
          </p:cNvSpPr>
          <p:nvPr>
            <p:ph type="body" sz="quarter" idx="10" hasCustomPrompt="1"/>
          </p:nvPr>
        </p:nvSpPr>
        <p:spPr>
          <a:xfrm>
            <a:off x="1133566" y="3316264"/>
            <a:ext cx="6785770" cy="549247"/>
          </a:xfrm>
          <a:prstGeom prst="rect">
            <a:avLst/>
          </a:prstGeom>
        </p:spPr>
        <p:txBody>
          <a:bodyPr/>
          <a:lstStyle>
            <a:lvl1pPr marL="0" indent="0">
              <a:buNone/>
              <a:defRPr sz="2800" b="0">
                <a:solidFill>
                  <a:schemeClr val="tx1"/>
                </a:solidFill>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Choice 3</a:t>
            </a:r>
          </a:p>
        </p:txBody>
      </p:sp>
      <p:sp>
        <p:nvSpPr>
          <p:cNvPr id="21" name="Text Placeholder 3">
            <a:extLst>
              <a:ext uri="{FF2B5EF4-FFF2-40B4-BE49-F238E27FC236}">
                <a16:creationId xmlns:a16="http://schemas.microsoft.com/office/drawing/2014/main" id="{5BA1A75B-A184-8044-845A-2FF2313180F5}"/>
              </a:ext>
            </a:extLst>
          </p:cNvPr>
          <p:cNvSpPr>
            <a:spLocks noGrp="1"/>
          </p:cNvSpPr>
          <p:nvPr>
            <p:ph type="body" sz="quarter" idx="22" hasCustomPrompt="1"/>
          </p:nvPr>
        </p:nvSpPr>
        <p:spPr>
          <a:xfrm>
            <a:off x="498741" y="4129295"/>
            <a:ext cx="320869" cy="346583"/>
          </a:xfrm>
          <a:prstGeom prst="rect">
            <a:avLst/>
          </a:prstGeom>
        </p:spPr>
        <p:txBody>
          <a:bodyPr anchor="ctr" anchorCtr="0"/>
          <a:lstStyle>
            <a:lvl1pPr marL="0" indent="0" algn="ctr">
              <a:buNone/>
              <a:defRPr sz="2800" b="1">
                <a:solidFill>
                  <a:srgbClr val="0071BD"/>
                </a:solidFill>
              </a:defRPr>
            </a:lvl1pPr>
          </a:lstStyle>
          <a:p>
            <a:pPr lvl="0"/>
            <a:r>
              <a:rPr lang="en-US"/>
              <a:t>X</a:t>
            </a:r>
          </a:p>
        </p:txBody>
      </p:sp>
      <p:sp>
        <p:nvSpPr>
          <p:cNvPr id="12" name="Text Placeholder 5">
            <a:extLst>
              <a:ext uri="{FF2B5EF4-FFF2-40B4-BE49-F238E27FC236}">
                <a16:creationId xmlns:a16="http://schemas.microsoft.com/office/drawing/2014/main" id="{82504148-10E2-CC4C-9558-2517F1467B27}"/>
              </a:ext>
            </a:extLst>
          </p:cNvPr>
          <p:cNvSpPr>
            <a:spLocks noGrp="1"/>
          </p:cNvSpPr>
          <p:nvPr>
            <p:ph type="body" sz="quarter" idx="18" hasCustomPrompt="1"/>
          </p:nvPr>
        </p:nvSpPr>
        <p:spPr>
          <a:xfrm>
            <a:off x="1133566" y="4077834"/>
            <a:ext cx="6785770" cy="549247"/>
          </a:xfrm>
          <a:prstGeom prst="rect">
            <a:avLst/>
          </a:prstGeom>
        </p:spPr>
        <p:txBody>
          <a:bodyPr/>
          <a:lstStyle>
            <a:lvl1pPr marL="0" indent="0">
              <a:buNone/>
              <a:defRPr sz="2800" b="0">
                <a:solidFill>
                  <a:schemeClr val="tx1"/>
                </a:solidFill>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Choice 4</a:t>
            </a:r>
          </a:p>
        </p:txBody>
      </p:sp>
    </p:spTree>
    <p:extLst>
      <p:ext uri="{BB962C8B-B14F-4D97-AF65-F5344CB8AC3E}">
        <p14:creationId xmlns:p14="http://schemas.microsoft.com/office/powerpoint/2010/main" val="205359463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2.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slideLayout" Target="../slideLayouts/slideLayout23.xml"/><Relationship Id="rId18" Type="http://schemas.openxmlformats.org/officeDocument/2006/relationships/slideLayout" Target="../slideLayouts/slideLayout28.xml"/><Relationship Id="rId26" Type="http://schemas.openxmlformats.org/officeDocument/2006/relationships/slideLayout" Target="../slideLayouts/slideLayout36.xml"/><Relationship Id="rId3" Type="http://schemas.openxmlformats.org/officeDocument/2006/relationships/slideLayout" Target="../slideLayouts/slideLayout13.xml"/><Relationship Id="rId21" Type="http://schemas.openxmlformats.org/officeDocument/2006/relationships/slideLayout" Target="../slideLayouts/slideLayout31.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17" Type="http://schemas.openxmlformats.org/officeDocument/2006/relationships/slideLayout" Target="../slideLayouts/slideLayout27.xml"/><Relationship Id="rId25" Type="http://schemas.openxmlformats.org/officeDocument/2006/relationships/slideLayout" Target="../slideLayouts/slideLayout35.xml"/><Relationship Id="rId2" Type="http://schemas.openxmlformats.org/officeDocument/2006/relationships/slideLayout" Target="../slideLayouts/slideLayout12.xml"/><Relationship Id="rId16" Type="http://schemas.openxmlformats.org/officeDocument/2006/relationships/slideLayout" Target="../slideLayouts/slideLayout26.xml"/><Relationship Id="rId20" Type="http://schemas.openxmlformats.org/officeDocument/2006/relationships/slideLayout" Target="../slideLayouts/slideLayout30.xml"/><Relationship Id="rId29" Type="http://schemas.openxmlformats.org/officeDocument/2006/relationships/slideLayout" Target="../slideLayouts/slideLayout39.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24" Type="http://schemas.openxmlformats.org/officeDocument/2006/relationships/slideLayout" Target="../slideLayouts/slideLayout34.xml"/><Relationship Id="rId32" Type="http://schemas.openxmlformats.org/officeDocument/2006/relationships/image" Target="../media/image2.png"/><Relationship Id="rId5" Type="http://schemas.openxmlformats.org/officeDocument/2006/relationships/slideLayout" Target="../slideLayouts/slideLayout15.xml"/><Relationship Id="rId15" Type="http://schemas.openxmlformats.org/officeDocument/2006/relationships/slideLayout" Target="../slideLayouts/slideLayout25.xml"/><Relationship Id="rId23" Type="http://schemas.openxmlformats.org/officeDocument/2006/relationships/slideLayout" Target="../slideLayouts/slideLayout33.xml"/><Relationship Id="rId28" Type="http://schemas.openxmlformats.org/officeDocument/2006/relationships/slideLayout" Target="../slideLayouts/slideLayout38.xml"/><Relationship Id="rId10" Type="http://schemas.openxmlformats.org/officeDocument/2006/relationships/slideLayout" Target="../slideLayouts/slideLayout20.xml"/><Relationship Id="rId19" Type="http://schemas.openxmlformats.org/officeDocument/2006/relationships/slideLayout" Target="../slideLayouts/slideLayout29.xml"/><Relationship Id="rId31" Type="http://schemas.openxmlformats.org/officeDocument/2006/relationships/theme" Target="../theme/theme3.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slideLayout" Target="../slideLayouts/slideLayout24.xml"/><Relationship Id="rId22" Type="http://schemas.openxmlformats.org/officeDocument/2006/relationships/slideLayout" Target="../slideLayouts/slideLayout32.xml"/><Relationship Id="rId27" Type="http://schemas.openxmlformats.org/officeDocument/2006/relationships/slideLayout" Target="../slideLayouts/slideLayout37.xml"/><Relationship Id="rId30" Type="http://schemas.openxmlformats.org/officeDocument/2006/relationships/slideLayout" Target="../slideLayouts/slideLayout40.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41.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44.xml"/><Relationship Id="rId7" Type="http://schemas.openxmlformats.org/officeDocument/2006/relationships/image" Target="../media/image4.png"/><Relationship Id="rId2" Type="http://schemas.openxmlformats.org/officeDocument/2006/relationships/slideLayout" Target="../slideLayouts/slideLayout43.xml"/><Relationship Id="rId1" Type="http://schemas.openxmlformats.org/officeDocument/2006/relationships/slideLayout" Target="../slideLayouts/slideLayout42.xml"/><Relationship Id="rId6" Type="http://schemas.openxmlformats.org/officeDocument/2006/relationships/theme" Target="../theme/theme5.xml"/><Relationship Id="rId5" Type="http://schemas.openxmlformats.org/officeDocument/2006/relationships/slideLayout" Target="../slideLayouts/slideLayout46.xml"/><Relationship Id="rId4" Type="http://schemas.openxmlformats.org/officeDocument/2006/relationships/slideLayout" Target="../slideLayouts/slideLayout4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4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Title slides</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endParaRPr lang="en-US"/>
          </a:p>
        </p:txBody>
      </p:sp>
    </p:spTree>
    <p:extLst>
      <p:ext uri="{BB962C8B-B14F-4D97-AF65-F5344CB8AC3E}">
        <p14:creationId xmlns:p14="http://schemas.microsoft.com/office/powerpoint/2010/main" val="539651014"/>
      </p:ext>
    </p:extLst>
  </p:cSld>
  <p:clrMap bg1="lt1" tx1="dk1" bg2="lt2" tx2="dk2" accent1="accent1" accent2="accent2" accent3="accent3" accent4="accent4" accent5="accent5" accent6="accent6" hlink="hlink" folHlink="folHlink"/>
  <p:sldLayoutIdLst>
    <p:sldLayoutId id="2147483746"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EAA7D7B-11E5-4C4F-953D-E132D9D6EE52}"/>
              </a:ext>
            </a:extLst>
          </p:cNvPr>
          <p:cNvSpPr/>
          <p:nvPr userDrawn="1"/>
        </p:nvSpPr>
        <p:spPr>
          <a:xfrm>
            <a:off x="0" y="6473066"/>
            <a:ext cx="9143998" cy="384934"/>
          </a:xfrm>
          <a:prstGeom prst="rect">
            <a:avLst/>
          </a:prstGeom>
          <a:solidFill>
            <a:srgbClr val="E2E8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E4CC6D01-1976-F444-94AD-07FBA58B1D15}"/>
              </a:ext>
            </a:extLst>
          </p:cNvPr>
          <p:cNvSpPr txBox="1"/>
          <p:nvPr userDrawn="1"/>
        </p:nvSpPr>
        <p:spPr>
          <a:xfrm>
            <a:off x="1" y="6473066"/>
            <a:ext cx="9143998" cy="384934"/>
          </a:xfrm>
          <a:prstGeom prst="rect">
            <a:avLst/>
          </a:prstGeom>
          <a:noFill/>
        </p:spPr>
        <p:txBody>
          <a:bodyPr wrap="square" lIns="365760" rIns="228600" rtlCol="0" anchor="ctr">
            <a:noAutofit/>
          </a:bodyPr>
          <a:lstStyle/>
          <a:p>
            <a:pPr algn="r"/>
            <a:r>
              <a:rPr lang="en-US" sz="700">
                <a:cs typeface="Arial Narrow" panose="020B0604020202020204" pitchFamily="34" charset="0"/>
              </a:rPr>
              <a:t>©Curriculum Associates, LLC    Copying is permitted.</a:t>
            </a:r>
          </a:p>
        </p:txBody>
      </p:sp>
      <p:pic>
        <p:nvPicPr>
          <p:cNvPr id="5" name="Picture 4">
            <a:extLst>
              <a:ext uri="{FF2B5EF4-FFF2-40B4-BE49-F238E27FC236}">
                <a16:creationId xmlns:a16="http://schemas.microsoft.com/office/drawing/2014/main" id="{3E25A61F-B032-3949-A5CF-AB8CF2DC9A91}"/>
              </a:ext>
            </a:extLst>
          </p:cNvPr>
          <p:cNvPicPr>
            <a:picLocks noChangeAspect="1"/>
          </p:cNvPicPr>
          <p:nvPr userDrawn="1"/>
        </p:nvPicPr>
        <p:blipFill rotWithShape="1">
          <a:blip r:embed="rId11" cstate="screen">
            <a:extLst>
              <a:ext uri="{28A0092B-C50C-407E-A947-70E740481C1C}">
                <a14:useLocalDpi xmlns:a14="http://schemas.microsoft.com/office/drawing/2010/main"/>
              </a:ext>
            </a:extLst>
          </a:blip>
          <a:srcRect/>
          <a:stretch/>
        </p:blipFill>
        <p:spPr>
          <a:xfrm>
            <a:off x="0" y="0"/>
            <a:ext cx="9144000" cy="844686"/>
          </a:xfrm>
          <a:prstGeom prst="rect">
            <a:avLst/>
          </a:prstGeom>
        </p:spPr>
      </p:pic>
    </p:spTree>
    <p:extLst>
      <p:ext uri="{BB962C8B-B14F-4D97-AF65-F5344CB8AC3E}">
        <p14:creationId xmlns:p14="http://schemas.microsoft.com/office/powerpoint/2010/main" val="2291766401"/>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837"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8BC0BFB-81D9-734E-878A-9D8B842710CD}"/>
              </a:ext>
            </a:extLst>
          </p:cNvPr>
          <p:cNvPicPr>
            <a:picLocks noChangeAspect="1"/>
          </p:cNvPicPr>
          <p:nvPr userDrawn="1"/>
        </p:nvPicPr>
        <p:blipFill rotWithShape="1">
          <a:blip r:embed="rId32" cstate="screen">
            <a:extLst>
              <a:ext uri="{28A0092B-C50C-407E-A947-70E740481C1C}">
                <a14:useLocalDpi xmlns:a14="http://schemas.microsoft.com/office/drawing/2010/main"/>
              </a:ext>
            </a:extLst>
          </a:blip>
          <a:srcRect/>
          <a:stretch/>
        </p:blipFill>
        <p:spPr>
          <a:xfrm>
            <a:off x="0" y="0"/>
            <a:ext cx="9144000" cy="844686"/>
          </a:xfrm>
          <a:prstGeom prst="rect">
            <a:avLst/>
          </a:prstGeom>
        </p:spPr>
      </p:pic>
      <p:grpSp>
        <p:nvGrpSpPr>
          <p:cNvPr id="3" name="Group 2">
            <a:extLst>
              <a:ext uri="{FF2B5EF4-FFF2-40B4-BE49-F238E27FC236}">
                <a16:creationId xmlns:a16="http://schemas.microsoft.com/office/drawing/2014/main" id="{C190E2F1-D8D0-8959-D8CA-E35A08A8A0E1}"/>
              </a:ext>
            </a:extLst>
          </p:cNvPr>
          <p:cNvGrpSpPr/>
          <p:nvPr userDrawn="1"/>
        </p:nvGrpSpPr>
        <p:grpSpPr>
          <a:xfrm>
            <a:off x="0" y="6550703"/>
            <a:ext cx="9144000" cy="307298"/>
            <a:chOff x="0" y="6550702"/>
            <a:chExt cx="12192000" cy="307298"/>
          </a:xfrm>
        </p:grpSpPr>
        <p:sp>
          <p:nvSpPr>
            <p:cNvPr id="4" name="Rectangle 3">
              <a:extLst>
                <a:ext uri="{FF2B5EF4-FFF2-40B4-BE49-F238E27FC236}">
                  <a16:creationId xmlns:a16="http://schemas.microsoft.com/office/drawing/2014/main" id="{0445D9CF-1B81-4F7F-AF46-B47126385A6A}"/>
                </a:ext>
              </a:extLst>
            </p:cNvPr>
            <p:cNvSpPr/>
            <p:nvPr userDrawn="1"/>
          </p:nvSpPr>
          <p:spPr>
            <a:xfrm>
              <a:off x="0" y="6550702"/>
              <a:ext cx="12192000" cy="307298"/>
            </a:xfrm>
            <a:prstGeom prst="rect">
              <a:avLst/>
            </a:prstGeom>
            <a:solidFill>
              <a:srgbClr val="E1E8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5" name="TextBox 4">
              <a:extLst>
                <a:ext uri="{FF2B5EF4-FFF2-40B4-BE49-F238E27FC236}">
                  <a16:creationId xmlns:a16="http://schemas.microsoft.com/office/drawing/2014/main" id="{7F7B2630-D1E5-0183-EB8B-FD46EEC2E871}"/>
                </a:ext>
              </a:extLst>
            </p:cNvPr>
            <p:cNvSpPr txBox="1"/>
            <p:nvPr userDrawn="1"/>
          </p:nvSpPr>
          <p:spPr>
            <a:xfrm>
              <a:off x="9111521" y="6596390"/>
              <a:ext cx="3080479" cy="213585"/>
            </a:xfrm>
            <a:prstGeom prst="rect">
              <a:avLst/>
            </a:prstGeom>
            <a:noFill/>
          </p:spPr>
          <p:txBody>
            <a:bodyPr wrap="square" rtlCol="0">
              <a:spAutoFit/>
            </a:bodyPr>
            <a:lstStyle/>
            <a:p>
              <a:r>
                <a:rPr lang="en-US" sz="788"/>
                <a:t>©Curriculum Associates, LLC    Copying is permitted.</a:t>
              </a:r>
            </a:p>
          </p:txBody>
        </p:sp>
      </p:grpSp>
    </p:spTree>
    <p:extLst>
      <p:ext uri="{BB962C8B-B14F-4D97-AF65-F5344CB8AC3E}">
        <p14:creationId xmlns:p14="http://schemas.microsoft.com/office/powerpoint/2010/main" val="3352438180"/>
      </p:ext>
    </p:extLst>
  </p:cSld>
  <p:clrMap bg1="lt1" tx1="dk1" bg2="lt2" tx2="dk2" accent1="accent1" accent2="accent2" accent3="accent3" accent4="accent4" accent5="accent5" accent6="accent6" hlink="hlink" folHlink="folHlink"/>
  <p:sldLayoutIdLst>
    <p:sldLayoutId id="2147483848" r:id="rId1"/>
    <p:sldLayoutId id="2147483849" r:id="rId2"/>
    <p:sldLayoutId id="2147483829" r:id="rId3"/>
    <p:sldLayoutId id="2147483833" r:id="rId4"/>
    <p:sldLayoutId id="2147483834" r:id="rId5"/>
    <p:sldLayoutId id="2147483850" r:id="rId6"/>
    <p:sldLayoutId id="2147483851" r:id="rId7"/>
    <p:sldLayoutId id="2147483852" r:id="rId8"/>
    <p:sldLayoutId id="2147483853" r:id="rId9"/>
    <p:sldLayoutId id="2147483832" r:id="rId10"/>
    <p:sldLayoutId id="2147483835" r:id="rId11"/>
    <p:sldLayoutId id="2147483797" r:id="rId12"/>
    <p:sldLayoutId id="2147483836" r:id="rId13"/>
    <p:sldLayoutId id="2147483799" r:id="rId14"/>
    <p:sldLayoutId id="2147483816" r:id="rId15"/>
    <p:sldLayoutId id="2147483854" r:id="rId16"/>
    <p:sldLayoutId id="2147483817" r:id="rId17"/>
    <p:sldLayoutId id="2147483859" r:id="rId18"/>
    <p:sldLayoutId id="2147483858" r:id="rId19"/>
    <p:sldLayoutId id="2147483819" r:id="rId20"/>
    <p:sldLayoutId id="2147483818" r:id="rId21"/>
    <p:sldLayoutId id="2147483820" r:id="rId22"/>
    <p:sldLayoutId id="2147483822" r:id="rId23"/>
    <p:sldLayoutId id="2147483839" r:id="rId24"/>
    <p:sldLayoutId id="2147483840" r:id="rId25"/>
    <p:sldLayoutId id="2147483838" r:id="rId26"/>
    <p:sldLayoutId id="2147483803" r:id="rId27"/>
    <p:sldLayoutId id="2147483855" r:id="rId28"/>
    <p:sldLayoutId id="2147483856" r:id="rId29"/>
    <p:sldLayoutId id="2147483857" r:id="rId3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EAA7D7B-11E5-4C4F-953D-E132D9D6EE52}"/>
              </a:ext>
            </a:extLst>
          </p:cNvPr>
          <p:cNvSpPr/>
          <p:nvPr userDrawn="1"/>
        </p:nvSpPr>
        <p:spPr>
          <a:xfrm>
            <a:off x="0" y="6473066"/>
            <a:ext cx="9143998" cy="384934"/>
          </a:xfrm>
          <a:prstGeom prst="rect">
            <a:avLst/>
          </a:prstGeom>
          <a:solidFill>
            <a:srgbClr val="E2E8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E4CC6D01-1976-F444-94AD-07FBA58B1D15}"/>
              </a:ext>
            </a:extLst>
          </p:cNvPr>
          <p:cNvSpPr txBox="1"/>
          <p:nvPr userDrawn="1"/>
        </p:nvSpPr>
        <p:spPr>
          <a:xfrm>
            <a:off x="1" y="6473066"/>
            <a:ext cx="9143998" cy="384934"/>
          </a:xfrm>
          <a:prstGeom prst="rect">
            <a:avLst/>
          </a:prstGeom>
          <a:noFill/>
        </p:spPr>
        <p:txBody>
          <a:bodyPr wrap="square" lIns="365760" rIns="228600" rtlCol="0" anchor="ctr">
            <a:noAutofit/>
          </a:bodyPr>
          <a:lstStyle/>
          <a:p>
            <a:pPr algn="r"/>
            <a:r>
              <a:rPr lang="en-US" sz="700">
                <a:cs typeface="Arial Narrow" panose="020B0604020202020204" pitchFamily="34" charset="0"/>
              </a:rPr>
              <a:t>©Curriculum Associates, LLC    Copying is permitted.</a:t>
            </a:r>
          </a:p>
        </p:txBody>
      </p:sp>
      <p:sp>
        <p:nvSpPr>
          <p:cNvPr id="9" name="Rectangle 8">
            <a:extLst>
              <a:ext uri="{FF2B5EF4-FFF2-40B4-BE49-F238E27FC236}">
                <a16:creationId xmlns:a16="http://schemas.microsoft.com/office/drawing/2014/main" id="{631D4954-DE8F-034B-8313-98F3EACE40B6}"/>
              </a:ext>
            </a:extLst>
          </p:cNvPr>
          <p:cNvSpPr/>
          <p:nvPr userDrawn="1"/>
        </p:nvSpPr>
        <p:spPr>
          <a:xfrm>
            <a:off x="0" y="274320"/>
            <a:ext cx="274320" cy="56753"/>
          </a:xfrm>
          <a:prstGeom prst="rect">
            <a:avLst/>
          </a:prstGeom>
          <a:solidFill>
            <a:srgbClr val="388ACA"/>
          </a:solidFill>
          <a:ln>
            <a:solidFill>
              <a:srgbClr val="388ACA"/>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Rectangle 9">
            <a:extLst>
              <a:ext uri="{FF2B5EF4-FFF2-40B4-BE49-F238E27FC236}">
                <a16:creationId xmlns:a16="http://schemas.microsoft.com/office/drawing/2014/main" id="{E1C83721-8056-FD4B-92BC-8C9EF30AC07B}"/>
              </a:ext>
            </a:extLst>
          </p:cNvPr>
          <p:cNvSpPr/>
          <p:nvPr userDrawn="1"/>
        </p:nvSpPr>
        <p:spPr>
          <a:xfrm>
            <a:off x="5181600" y="274320"/>
            <a:ext cx="3962400" cy="54864"/>
          </a:xfrm>
          <a:prstGeom prst="rect">
            <a:avLst/>
          </a:prstGeom>
          <a:solidFill>
            <a:srgbClr val="388ACA"/>
          </a:solidFill>
          <a:ln>
            <a:solidFill>
              <a:srgbClr val="388ACA"/>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2593911551"/>
      </p:ext>
    </p:extLst>
  </p:cSld>
  <p:clrMap bg1="lt1" tx1="dk1" bg2="lt2" tx2="dk2" accent1="accent1" accent2="accent2" accent3="accent3" accent4="accent4" accent5="accent5" accent6="accent6" hlink="hlink" folHlink="folHlink"/>
  <p:sldLayoutIdLst>
    <p:sldLayoutId id="2147483843" r:id="rId1"/>
  </p:sldLayoutIdLst>
  <p:txStyles>
    <p:titleStyle>
      <a:lvl1pPr algn="l" defTabSz="914400" rtl="0" eaLnBrk="1" latinLnBrk="0" hangingPunct="1">
        <a:lnSpc>
          <a:spcPct val="90000"/>
        </a:lnSpc>
        <a:spcBef>
          <a:spcPct val="0"/>
        </a:spcBef>
        <a:buNone/>
        <a:defRPr sz="22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C174F9-8477-B947-8E3B-446168A78238}" type="datetimeFigureOut">
              <a:rPr lang="en-US" smtClean="0"/>
              <a:t>9/13/22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383AEE-070C-7444-A198-04FC5E78BC97}" type="slidenum">
              <a:rPr lang="en-US" smtClean="0"/>
              <a:t>‹#›</a:t>
            </a:fld>
            <a:endParaRPr lang="en-US"/>
          </a:p>
        </p:txBody>
      </p:sp>
      <p:pic>
        <p:nvPicPr>
          <p:cNvPr id="8" name="Picture 7">
            <a:extLst>
              <a:ext uri="{FF2B5EF4-FFF2-40B4-BE49-F238E27FC236}">
                <a16:creationId xmlns:a16="http://schemas.microsoft.com/office/drawing/2014/main" id="{A4ABE77F-7219-C648-872C-810597F0E24A}"/>
              </a:ext>
            </a:extLst>
          </p:cNvPr>
          <p:cNvPicPr>
            <a:picLocks noChangeAspect="1"/>
          </p:cNvPicPr>
          <p:nvPr userDrawn="1"/>
        </p:nvPicPr>
        <p:blipFill rotWithShape="1">
          <a:blip r:embed="rId7" cstate="screen">
            <a:extLst>
              <a:ext uri="{28A0092B-C50C-407E-A947-70E740481C1C}">
                <a14:useLocalDpi xmlns:a14="http://schemas.microsoft.com/office/drawing/2010/main"/>
              </a:ext>
            </a:extLst>
          </a:blip>
          <a:srcRect/>
          <a:stretch/>
        </p:blipFill>
        <p:spPr>
          <a:xfrm>
            <a:off x="0" y="0"/>
            <a:ext cx="9144000" cy="832817"/>
          </a:xfrm>
          <a:prstGeom prst="rect">
            <a:avLst/>
          </a:prstGeom>
        </p:spPr>
      </p:pic>
      <p:grpSp>
        <p:nvGrpSpPr>
          <p:cNvPr id="9" name="Group 8">
            <a:extLst>
              <a:ext uri="{FF2B5EF4-FFF2-40B4-BE49-F238E27FC236}">
                <a16:creationId xmlns:a16="http://schemas.microsoft.com/office/drawing/2014/main" id="{7C7DB59B-5841-6AD3-CE35-61F859B83B48}"/>
              </a:ext>
            </a:extLst>
          </p:cNvPr>
          <p:cNvGrpSpPr/>
          <p:nvPr userDrawn="1"/>
        </p:nvGrpSpPr>
        <p:grpSpPr>
          <a:xfrm>
            <a:off x="0" y="6550702"/>
            <a:ext cx="9144000" cy="307298"/>
            <a:chOff x="0" y="6550702"/>
            <a:chExt cx="12192000" cy="307298"/>
          </a:xfrm>
        </p:grpSpPr>
        <p:sp>
          <p:nvSpPr>
            <p:cNvPr id="10" name="Rectangle 9">
              <a:extLst>
                <a:ext uri="{FF2B5EF4-FFF2-40B4-BE49-F238E27FC236}">
                  <a16:creationId xmlns:a16="http://schemas.microsoft.com/office/drawing/2014/main" id="{B355ED0F-9AE9-AA86-C0D6-656E37A5001E}"/>
                </a:ext>
              </a:extLst>
            </p:cNvPr>
            <p:cNvSpPr/>
            <p:nvPr userDrawn="1"/>
          </p:nvSpPr>
          <p:spPr>
            <a:xfrm>
              <a:off x="0" y="6550702"/>
              <a:ext cx="12192000" cy="307298"/>
            </a:xfrm>
            <a:prstGeom prst="rect">
              <a:avLst/>
            </a:prstGeom>
            <a:solidFill>
              <a:srgbClr val="E1E8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 name="TextBox 10">
              <a:extLst>
                <a:ext uri="{FF2B5EF4-FFF2-40B4-BE49-F238E27FC236}">
                  <a16:creationId xmlns:a16="http://schemas.microsoft.com/office/drawing/2014/main" id="{66346FCD-6F4E-C551-5BED-26A3828B7370}"/>
                </a:ext>
              </a:extLst>
            </p:cNvPr>
            <p:cNvSpPr txBox="1"/>
            <p:nvPr userDrawn="1"/>
          </p:nvSpPr>
          <p:spPr>
            <a:xfrm>
              <a:off x="9111521" y="6596390"/>
              <a:ext cx="3080479" cy="213585"/>
            </a:xfrm>
            <a:prstGeom prst="rect">
              <a:avLst/>
            </a:prstGeom>
            <a:noFill/>
          </p:spPr>
          <p:txBody>
            <a:bodyPr wrap="square" rtlCol="0">
              <a:spAutoFit/>
            </a:bodyPr>
            <a:lstStyle/>
            <a:p>
              <a:r>
                <a:rPr lang="en-US" sz="788"/>
                <a:t>©Curriculum Associates, LLC    Copying is permitted.</a:t>
              </a:r>
            </a:p>
          </p:txBody>
        </p:sp>
      </p:grpSp>
    </p:spTree>
    <p:extLst>
      <p:ext uri="{BB962C8B-B14F-4D97-AF65-F5344CB8AC3E}">
        <p14:creationId xmlns:p14="http://schemas.microsoft.com/office/powerpoint/2010/main" val="847248068"/>
      </p:ext>
    </p:extLst>
  </p:cSld>
  <p:clrMap bg1="lt1" tx1="dk1" bg2="lt2" tx2="dk2" accent1="accent1" accent2="accent2" accent3="accent3" accent4="accent4" accent5="accent5" accent6="accent6" hlink="hlink" folHlink="folHlink"/>
  <p:sldLayoutIdLst>
    <p:sldLayoutId id="2147483789" r:id="rId1"/>
    <p:sldLayoutId id="2147483788" r:id="rId2"/>
    <p:sldLayoutId id="2147483823" r:id="rId3"/>
    <p:sldLayoutId id="2147483827" r:id="rId4"/>
    <p:sldLayoutId id="2147483841"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91594F-7B3E-07F4-FBE1-F79791D1EE23}"/>
              </a:ext>
            </a:extLst>
          </p:cNvPr>
          <p:cNvSpPr/>
          <p:nvPr userDrawn="1"/>
        </p:nvSpPr>
        <p:spPr>
          <a:xfrm>
            <a:off x="0" y="6473066"/>
            <a:ext cx="9143998" cy="384934"/>
          </a:xfrm>
          <a:prstGeom prst="rect">
            <a:avLst/>
          </a:prstGeom>
          <a:solidFill>
            <a:srgbClr val="E2E8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a:latin typeface="Arial" panose="020B0604020202020204" pitchFamily="34" charset="0"/>
            </a:endParaRPr>
          </a:p>
        </p:txBody>
      </p:sp>
      <p:sp>
        <p:nvSpPr>
          <p:cNvPr id="7" name="TextBox 6">
            <a:extLst>
              <a:ext uri="{FF2B5EF4-FFF2-40B4-BE49-F238E27FC236}">
                <a16:creationId xmlns:a16="http://schemas.microsoft.com/office/drawing/2014/main" id="{51399354-F5DC-FD6F-C794-2502CAA25803}"/>
              </a:ext>
            </a:extLst>
          </p:cNvPr>
          <p:cNvSpPr txBox="1"/>
          <p:nvPr userDrawn="1"/>
        </p:nvSpPr>
        <p:spPr>
          <a:xfrm>
            <a:off x="1" y="6473066"/>
            <a:ext cx="9143998" cy="384934"/>
          </a:xfrm>
          <a:prstGeom prst="rect">
            <a:avLst/>
          </a:prstGeom>
          <a:noFill/>
        </p:spPr>
        <p:txBody>
          <a:bodyPr wrap="square" lIns="365760" rIns="228600" rtlCol="0" anchor="ctr">
            <a:noAutofit/>
          </a:bodyPr>
          <a:lstStyle/>
          <a:p>
            <a:pPr algn="r"/>
            <a:r>
              <a:rPr lang="en-US" sz="700">
                <a:cs typeface="Arial Narrow" panose="020B0604020202020204" pitchFamily="34" charset="0"/>
              </a:rPr>
              <a:t>©Curriculum Associates, LLC    Copying is permitted.</a:t>
            </a:r>
          </a:p>
        </p:txBody>
      </p:sp>
    </p:spTree>
    <p:extLst>
      <p:ext uri="{BB962C8B-B14F-4D97-AF65-F5344CB8AC3E}">
        <p14:creationId xmlns:p14="http://schemas.microsoft.com/office/powerpoint/2010/main" val="617952666"/>
      </p:ext>
    </p:extLst>
  </p:cSld>
  <p:clrMap bg1="lt1" tx1="dk1" bg2="lt2" tx2="dk2" accent1="accent1" accent2="accent2" accent3="accent3" accent4="accent4" accent5="accent5" accent6="accent6" hlink="hlink" folHlink="folHlink"/>
  <p:sldLayoutIdLst>
    <p:sldLayoutId id="2147483846"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notesSlide" Target="../notesSlides/notesSlide8.xml"/><Relationship Id="rId1" Type="http://schemas.openxmlformats.org/officeDocument/2006/relationships/slideLayout" Target="../slideLayouts/slideLayout30.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 Id="rId9" Type="http://schemas.openxmlformats.org/officeDocument/2006/relationships/image" Target="../media/image18.png"/></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30.xml"/><Relationship Id="rId5" Type="http://schemas.openxmlformats.org/officeDocument/2006/relationships/image" Target="../media/image20.png"/><Relationship Id="rId4" Type="http://schemas.openxmlformats.org/officeDocument/2006/relationships/image" Target="../media/image19.png"/></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31.xml"/><Relationship Id="rId5" Type="http://schemas.openxmlformats.org/officeDocument/2006/relationships/image" Target="../media/image22.png"/><Relationship Id="rId4" Type="http://schemas.openxmlformats.org/officeDocument/2006/relationships/image" Target="../media/image21.png"/></Relationships>
</file>

<file path=ppt/slides/_rels/slide13.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32.xml"/><Relationship Id="rId4" Type="http://schemas.openxmlformats.org/officeDocument/2006/relationships/image" Target="../media/image20.png"/></Relationships>
</file>

<file path=ppt/slides/_rels/slide1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1.xml"/><Relationship Id="rId1" Type="http://schemas.openxmlformats.org/officeDocument/2006/relationships/slideLayout" Target="../slideLayouts/slideLayout32.xml"/><Relationship Id="rId5" Type="http://schemas.openxmlformats.org/officeDocument/2006/relationships/image" Target="../media/image20.png"/><Relationship Id="rId4" Type="http://schemas.openxmlformats.org/officeDocument/2006/relationships/image" Target="../media/image25.png"/></Relationships>
</file>

<file path=ppt/slides/_rels/slide15.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2.xml"/><Relationship Id="rId1" Type="http://schemas.openxmlformats.org/officeDocument/2006/relationships/slideLayout" Target="../slideLayouts/slideLayout37.xml"/><Relationship Id="rId4" Type="http://schemas.openxmlformats.org/officeDocument/2006/relationships/image" Target="../media/image18.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2.xml"/></Relationships>
</file>

<file path=ppt/slides/_rels/slide1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7.png"/><Relationship Id="rId1" Type="http://schemas.openxmlformats.org/officeDocument/2006/relationships/slideLayout" Target="../slideLayouts/slideLayout43.xml"/></Relationships>
</file>

<file path=ppt/slides/_rels/slide1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8.png"/><Relationship Id="rId1" Type="http://schemas.openxmlformats.org/officeDocument/2006/relationships/slideLayout" Target="../slideLayouts/slideLayout43.xml"/></Relationships>
</file>

<file path=ppt/slides/_rels/slide1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9.png"/><Relationship Id="rId1" Type="http://schemas.openxmlformats.org/officeDocument/2006/relationships/slideLayout" Target="../slideLayouts/slideLayout4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43.xml"/><Relationship Id="rId4" Type="http://schemas.openxmlformats.org/officeDocument/2006/relationships/image" Target="../media/image20.png"/></Relationships>
</file>

<file path=ppt/slides/_rels/slide21.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43.xml"/><Relationship Id="rId4" Type="http://schemas.openxmlformats.org/officeDocument/2006/relationships/image" Target="../media/image20.png"/></Relationships>
</file>

<file path=ppt/slides/_rels/slide22.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14.xml"/><Relationship Id="rId1" Type="http://schemas.openxmlformats.org/officeDocument/2006/relationships/slideLayout" Target="../slideLayouts/slideLayout47.xml"/></Relationships>
</file>

<file path=ppt/slides/_rels/slide23.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notesSlide" Target="../notesSlides/notesSlide15.xml"/><Relationship Id="rId1" Type="http://schemas.openxmlformats.org/officeDocument/2006/relationships/slideLayout" Target="../slideLayouts/slideLayout47.xml"/></Relationships>
</file>

<file path=ppt/slides/_rels/slide24.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notesSlide" Target="../notesSlides/notesSlide16.xml"/><Relationship Id="rId1" Type="http://schemas.openxmlformats.org/officeDocument/2006/relationships/slideLayout" Target="../slideLayouts/slideLayout47.xml"/></Relationships>
</file>

<file path=ppt/slides/_rels/slide25.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notesSlide" Target="../notesSlides/notesSlide17.xml"/><Relationship Id="rId1" Type="http://schemas.openxmlformats.org/officeDocument/2006/relationships/slideLayout" Target="../slideLayouts/slideLayout47.xml"/></Relationships>
</file>

<file path=ppt/slides/_rels/slide26.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notesSlide" Target="../notesSlides/notesSlide18.xml"/><Relationship Id="rId1" Type="http://schemas.openxmlformats.org/officeDocument/2006/relationships/slideLayout" Target="../slideLayouts/slideLayout47.xml"/></Relationships>
</file>

<file path=ppt/slides/_rels/slide27.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notesSlide" Target="../notesSlides/notesSlide19.xml"/><Relationship Id="rId1" Type="http://schemas.openxmlformats.org/officeDocument/2006/relationships/slideLayout" Target="../slideLayouts/slideLayout47.xml"/></Relationships>
</file>

<file path=ppt/slides/_rels/slide28.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notesSlide" Target="../notesSlides/notesSlide20.xml"/><Relationship Id="rId1" Type="http://schemas.openxmlformats.org/officeDocument/2006/relationships/slideLayout" Target="../slideLayouts/slideLayout47.xml"/></Relationships>
</file>

<file path=ppt/slides/_rels/slide29.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notesSlide" Target="../notesSlides/notesSlide21.xml"/><Relationship Id="rId1" Type="http://schemas.openxmlformats.org/officeDocument/2006/relationships/slideLayout" Target="../slideLayouts/slideLayout47.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8.xml"/><Relationship Id="rId4" Type="http://schemas.openxmlformats.org/officeDocument/2006/relationships/image" Target="../media/image6.png"/></Relationships>
</file>

<file path=ppt/slides/_rels/slide30.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notesSlide" Target="../notesSlides/notesSlide22.xml"/><Relationship Id="rId1" Type="http://schemas.openxmlformats.org/officeDocument/2006/relationships/slideLayout" Target="../slideLayouts/slideLayout47.xml"/></Relationships>
</file>

<file path=ppt/slides/_rels/slide31.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23.xml"/><Relationship Id="rId1" Type="http://schemas.openxmlformats.org/officeDocument/2006/relationships/slideLayout" Target="../slideLayouts/slideLayout47.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3.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4.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DEB539E-83EA-B790-7445-CDEC9ECA8631}"/>
              </a:ext>
            </a:extLst>
          </p:cNvPr>
          <p:cNvSpPr>
            <a:spLocks noGrp="1"/>
          </p:cNvSpPr>
          <p:nvPr>
            <p:ph type="body" sz="quarter" idx="10"/>
          </p:nvPr>
        </p:nvSpPr>
        <p:spPr/>
        <p:txBody>
          <a:bodyPr/>
          <a:lstStyle/>
          <a:p>
            <a:r>
              <a:rPr lang="en-US" dirty="0"/>
              <a:t>SESSION 2</a:t>
            </a:r>
          </a:p>
        </p:txBody>
      </p:sp>
      <p:sp>
        <p:nvSpPr>
          <p:cNvPr id="3" name="Text Placeholder 2">
            <a:extLst>
              <a:ext uri="{FF2B5EF4-FFF2-40B4-BE49-F238E27FC236}">
                <a16:creationId xmlns:a16="http://schemas.microsoft.com/office/drawing/2014/main" id="{DD75A235-6C1E-F934-E8EE-9995CC49EBE0}"/>
              </a:ext>
            </a:extLst>
          </p:cNvPr>
          <p:cNvSpPr>
            <a:spLocks noGrp="1"/>
          </p:cNvSpPr>
          <p:nvPr>
            <p:ph type="body" sz="quarter" idx="17"/>
          </p:nvPr>
        </p:nvSpPr>
        <p:spPr/>
        <p:txBody>
          <a:bodyPr/>
          <a:lstStyle/>
          <a:p>
            <a:r>
              <a:rPr lang="en-US" dirty="0"/>
              <a:t>Develop</a:t>
            </a:r>
          </a:p>
        </p:txBody>
      </p:sp>
      <p:sp>
        <p:nvSpPr>
          <p:cNvPr id="4" name="Text Placeholder 3">
            <a:extLst>
              <a:ext uri="{FF2B5EF4-FFF2-40B4-BE49-F238E27FC236}">
                <a16:creationId xmlns:a16="http://schemas.microsoft.com/office/drawing/2014/main" id="{59E0835D-6498-C1E5-5C74-1F21859A7F82}"/>
              </a:ext>
            </a:extLst>
          </p:cNvPr>
          <p:cNvSpPr>
            <a:spLocks noGrp="1"/>
          </p:cNvSpPr>
          <p:nvPr>
            <p:ph type="body" sz="quarter" idx="11"/>
          </p:nvPr>
        </p:nvSpPr>
        <p:spPr/>
        <p:txBody>
          <a:bodyPr/>
          <a:lstStyle/>
          <a:p>
            <a:r>
              <a:rPr lang="en-US" dirty="0"/>
              <a:t>Rounding Whole Numbers</a:t>
            </a:r>
          </a:p>
        </p:txBody>
      </p:sp>
      <p:sp>
        <p:nvSpPr>
          <p:cNvPr id="5" name="Text Placeholder 4">
            <a:extLst>
              <a:ext uri="{FF2B5EF4-FFF2-40B4-BE49-F238E27FC236}">
                <a16:creationId xmlns:a16="http://schemas.microsoft.com/office/drawing/2014/main" id="{5B3F4CA6-8050-6471-9505-D4E59365C75B}"/>
              </a:ext>
            </a:extLst>
          </p:cNvPr>
          <p:cNvSpPr>
            <a:spLocks noGrp="1"/>
          </p:cNvSpPr>
          <p:nvPr>
            <p:ph type="body" sz="quarter" idx="16"/>
          </p:nvPr>
        </p:nvSpPr>
        <p:spPr>
          <a:xfrm>
            <a:off x="912849" y="3342185"/>
            <a:ext cx="6420493" cy="646331"/>
          </a:xfrm>
        </p:spPr>
        <p:txBody>
          <a:bodyPr/>
          <a:lstStyle/>
          <a:p>
            <a:r>
              <a:rPr lang="en-US" b="1" dirty="0"/>
              <a:t>Learning Target</a:t>
            </a:r>
          </a:p>
          <a:p>
            <a:r>
              <a:rPr lang="en-US" dirty="0"/>
              <a:t>Round multi-digit numbers.</a:t>
            </a:r>
          </a:p>
        </p:txBody>
      </p:sp>
      <p:sp>
        <p:nvSpPr>
          <p:cNvPr id="6" name="Text Placeholder 5">
            <a:extLst>
              <a:ext uri="{FF2B5EF4-FFF2-40B4-BE49-F238E27FC236}">
                <a16:creationId xmlns:a16="http://schemas.microsoft.com/office/drawing/2014/main" id="{EBDC1FAE-1776-9FF7-EAB5-114F480E61A3}"/>
              </a:ext>
            </a:extLst>
          </p:cNvPr>
          <p:cNvSpPr>
            <a:spLocks noGrp="1"/>
          </p:cNvSpPr>
          <p:nvPr>
            <p:ph type="body" sz="quarter" idx="15"/>
          </p:nvPr>
        </p:nvSpPr>
        <p:spPr/>
        <p:txBody>
          <a:bodyPr/>
          <a:lstStyle/>
          <a:p>
            <a:r>
              <a:rPr lang="en-US" dirty="0"/>
              <a:t>LESSON 3 • Round Whole Numbers</a:t>
            </a:r>
          </a:p>
        </p:txBody>
      </p:sp>
    </p:spTree>
    <p:extLst>
      <p:ext uri="{BB962C8B-B14F-4D97-AF65-F5344CB8AC3E}">
        <p14:creationId xmlns:p14="http://schemas.microsoft.com/office/powerpoint/2010/main" val="33667607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Placeholder 23" descr="Connect It">
            <a:extLst>
              <a:ext uri="{FF2B5EF4-FFF2-40B4-BE49-F238E27FC236}">
                <a16:creationId xmlns:a16="http://schemas.microsoft.com/office/drawing/2014/main" id="{0B865C73-D164-3240-8FC3-D889C2D54EE5}"/>
              </a:ext>
            </a:extLst>
          </p:cNvPr>
          <p:cNvPicPr>
            <a:picLocks noGrp="1" noChangeAspect="1"/>
          </p:cNvPicPr>
          <p:nvPr>
            <p:ph type="pic" sz="quarter" idx="14"/>
          </p:nvPr>
        </p:nvPicPr>
        <p:blipFill>
          <a:blip r:embed="rId3" cstate="screen">
            <a:extLst>
              <a:ext uri="{28A0092B-C50C-407E-A947-70E740481C1C}">
                <a14:useLocalDpi xmlns:a14="http://schemas.microsoft.com/office/drawing/2010/main"/>
              </a:ext>
            </a:extLst>
          </a:blip>
          <a:srcRect/>
          <a:stretch>
            <a:fillRect/>
          </a:stretch>
        </p:blipFill>
        <p:spPr/>
      </p:pic>
      <p:sp>
        <p:nvSpPr>
          <p:cNvPr id="11" name="Text Placeholder 10">
            <a:extLst>
              <a:ext uri="{FF2B5EF4-FFF2-40B4-BE49-F238E27FC236}">
                <a16:creationId xmlns:a16="http://schemas.microsoft.com/office/drawing/2014/main" id="{9FC892C0-7D9F-9C4C-B785-0D025619E74F}"/>
              </a:ext>
            </a:extLst>
          </p:cNvPr>
          <p:cNvSpPr>
            <a:spLocks noGrp="1"/>
          </p:cNvSpPr>
          <p:nvPr>
            <p:ph type="body" sz="quarter" idx="13"/>
          </p:nvPr>
        </p:nvSpPr>
        <p:spPr/>
        <p:txBody>
          <a:bodyPr/>
          <a:lstStyle/>
          <a:p>
            <a:r>
              <a:rPr lang="en-US" dirty="0"/>
              <a:t>Make connections and explain your thinking</a:t>
            </a:r>
          </a:p>
        </p:txBody>
      </p:sp>
      <p:pic>
        <p:nvPicPr>
          <p:cNvPr id="26" name="Picture Placeholder 25" descr="one">
            <a:extLst>
              <a:ext uri="{FF2B5EF4-FFF2-40B4-BE49-F238E27FC236}">
                <a16:creationId xmlns:a16="http://schemas.microsoft.com/office/drawing/2014/main" id="{49D26942-81EE-9140-81B0-7FD29B198C06}"/>
              </a:ext>
            </a:extLst>
          </p:cNvPr>
          <p:cNvPicPr>
            <a:picLocks noGrp="1" noChangeAspect="1"/>
          </p:cNvPicPr>
          <p:nvPr>
            <p:ph type="pic" sz="quarter" idx="15"/>
          </p:nvPr>
        </p:nvPicPr>
        <p:blipFill>
          <a:blip r:embed="rId4" cstate="screen">
            <a:extLst>
              <a:ext uri="{28A0092B-C50C-407E-A947-70E740481C1C}">
                <a14:useLocalDpi xmlns:a14="http://schemas.microsoft.com/office/drawing/2010/main"/>
              </a:ext>
            </a:extLst>
          </a:blip>
          <a:srcRect/>
          <a:stretch>
            <a:fillRect/>
          </a:stretch>
        </p:blipFill>
        <p:spPr/>
      </p:pic>
      <p:sp>
        <p:nvSpPr>
          <p:cNvPr id="10" name="Content Placeholder 9">
            <a:extLst>
              <a:ext uri="{FF2B5EF4-FFF2-40B4-BE49-F238E27FC236}">
                <a16:creationId xmlns:a16="http://schemas.microsoft.com/office/drawing/2014/main" id="{B3FB89CD-11E2-EF4B-9C95-435F6DACEAFD}"/>
              </a:ext>
            </a:extLst>
          </p:cNvPr>
          <p:cNvSpPr>
            <a:spLocks noGrp="1"/>
          </p:cNvSpPr>
          <p:nvPr>
            <p:ph sz="quarter" idx="10"/>
          </p:nvPr>
        </p:nvSpPr>
        <p:spPr/>
        <p:txBody>
          <a:bodyPr/>
          <a:lstStyle/>
          <a:p>
            <a:pPr>
              <a:spcAft>
                <a:spcPts val="1200"/>
              </a:spcAft>
            </a:pPr>
            <a:r>
              <a:rPr lang="en-US" dirty="0"/>
              <a:t>Look at the first </a:t>
            </a:r>
            <a:r>
              <a:rPr lang="en-US" b="1" dirty="0">
                <a:solidFill>
                  <a:srgbClr val="E67325"/>
                </a:solidFill>
              </a:rPr>
              <a:t>Model It</a:t>
            </a:r>
            <a:r>
              <a:rPr lang="en-US" dirty="0"/>
              <a:t>. Which ten thousand</a:t>
            </a:r>
          </a:p>
          <a:p>
            <a:pPr>
              <a:spcAft>
                <a:spcPts val="1200"/>
              </a:spcAft>
            </a:pPr>
            <a:r>
              <a:rPr lang="en-US" dirty="0"/>
              <a:t>is 117,290 closer to: 110,000 or 120,000?</a:t>
            </a:r>
          </a:p>
        </p:txBody>
      </p:sp>
      <p:pic>
        <p:nvPicPr>
          <p:cNvPr id="28" name="Picture Placeholder 27" descr="two">
            <a:extLst>
              <a:ext uri="{FF2B5EF4-FFF2-40B4-BE49-F238E27FC236}">
                <a16:creationId xmlns:a16="http://schemas.microsoft.com/office/drawing/2014/main" id="{95C74994-9B97-6746-94A3-E7358C5DF557}"/>
              </a:ext>
            </a:extLst>
          </p:cNvPr>
          <p:cNvPicPr>
            <a:picLocks noGrp="1" noChangeAspect="1"/>
          </p:cNvPicPr>
          <p:nvPr>
            <p:ph type="pic" sz="quarter" idx="16"/>
          </p:nvPr>
        </p:nvPicPr>
        <p:blipFill>
          <a:blip r:embed="rId5" cstate="screen">
            <a:extLst>
              <a:ext uri="{28A0092B-C50C-407E-A947-70E740481C1C}">
                <a14:useLocalDpi xmlns:a14="http://schemas.microsoft.com/office/drawing/2010/main"/>
              </a:ext>
            </a:extLst>
          </a:blip>
          <a:srcRect/>
          <a:stretch>
            <a:fillRect/>
          </a:stretch>
        </p:blipFill>
        <p:spPr>
          <a:xfrm>
            <a:off x="187693" y="2005466"/>
            <a:ext cx="393700" cy="368300"/>
          </a:xfrm>
        </p:spPr>
      </p:pic>
      <p:sp>
        <p:nvSpPr>
          <p:cNvPr id="15" name="Content Placeholder 14">
            <a:extLst>
              <a:ext uri="{FF2B5EF4-FFF2-40B4-BE49-F238E27FC236}">
                <a16:creationId xmlns:a16="http://schemas.microsoft.com/office/drawing/2014/main" id="{622504A9-4F71-9342-9609-BD20B95D8C9E}"/>
              </a:ext>
            </a:extLst>
          </p:cNvPr>
          <p:cNvSpPr>
            <a:spLocks noGrp="1"/>
          </p:cNvSpPr>
          <p:nvPr>
            <p:ph sz="quarter" idx="17"/>
          </p:nvPr>
        </p:nvSpPr>
        <p:spPr>
          <a:xfrm>
            <a:off x="665497" y="2014448"/>
            <a:ext cx="5486400" cy="457200"/>
          </a:xfrm>
        </p:spPr>
        <p:txBody>
          <a:bodyPr/>
          <a:lstStyle/>
          <a:p>
            <a:pPr>
              <a:spcAft>
                <a:spcPts val="1200"/>
              </a:spcAft>
            </a:pPr>
            <a:r>
              <a:rPr lang="en-US" dirty="0"/>
              <a:t>Which ten thousand does 117,290 round to?</a:t>
            </a:r>
          </a:p>
        </p:txBody>
      </p:sp>
      <p:pic>
        <p:nvPicPr>
          <p:cNvPr id="30" name="Picture Placeholder 29" descr="three">
            <a:extLst>
              <a:ext uri="{FF2B5EF4-FFF2-40B4-BE49-F238E27FC236}">
                <a16:creationId xmlns:a16="http://schemas.microsoft.com/office/drawing/2014/main" id="{725DDB57-A4BE-2D4C-8D58-AAB1EF48269D}"/>
              </a:ext>
            </a:extLst>
          </p:cNvPr>
          <p:cNvPicPr>
            <a:picLocks noGrp="1" noChangeAspect="1"/>
          </p:cNvPicPr>
          <p:nvPr>
            <p:ph type="pic" sz="quarter" idx="18"/>
          </p:nvPr>
        </p:nvPicPr>
        <p:blipFill>
          <a:blip r:embed="rId6" cstate="screen">
            <a:extLst>
              <a:ext uri="{28A0092B-C50C-407E-A947-70E740481C1C}">
                <a14:useLocalDpi xmlns:a14="http://schemas.microsoft.com/office/drawing/2010/main"/>
              </a:ext>
            </a:extLst>
          </a:blip>
          <a:srcRect/>
          <a:stretch>
            <a:fillRect/>
          </a:stretch>
        </p:blipFill>
        <p:spPr>
          <a:xfrm>
            <a:off x="187693" y="2599701"/>
            <a:ext cx="393700" cy="368300"/>
          </a:xfrm>
        </p:spPr>
      </p:pic>
      <p:sp>
        <p:nvSpPr>
          <p:cNvPr id="17" name="Content Placeholder 16">
            <a:extLst>
              <a:ext uri="{FF2B5EF4-FFF2-40B4-BE49-F238E27FC236}">
                <a16:creationId xmlns:a16="http://schemas.microsoft.com/office/drawing/2014/main" id="{2E9E92CF-D206-F04B-8D76-6BA06BF95B2F}"/>
              </a:ext>
            </a:extLst>
          </p:cNvPr>
          <p:cNvSpPr>
            <a:spLocks noGrp="1"/>
          </p:cNvSpPr>
          <p:nvPr>
            <p:ph sz="quarter" idx="19"/>
          </p:nvPr>
        </p:nvSpPr>
        <p:spPr>
          <a:xfrm>
            <a:off x="665497" y="2608683"/>
            <a:ext cx="5486400" cy="846631"/>
          </a:xfrm>
        </p:spPr>
        <p:txBody>
          <a:bodyPr/>
          <a:lstStyle/>
          <a:p>
            <a:pPr>
              <a:spcAft>
                <a:spcPts val="1200"/>
              </a:spcAft>
            </a:pPr>
            <a:r>
              <a:rPr lang="en-US" dirty="0"/>
              <a:t>To the nearest ten thousand, what amount</a:t>
            </a:r>
          </a:p>
          <a:p>
            <a:pPr>
              <a:spcAft>
                <a:spcPts val="1200"/>
              </a:spcAft>
            </a:pPr>
            <a:r>
              <a:rPr lang="en-US" dirty="0"/>
              <a:t>does $117,290 round to?</a:t>
            </a:r>
          </a:p>
        </p:txBody>
      </p:sp>
      <p:pic>
        <p:nvPicPr>
          <p:cNvPr id="32" name="Picture Placeholder 31" descr="four">
            <a:extLst>
              <a:ext uri="{FF2B5EF4-FFF2-40B4-BE49-F238E27FC236}">
                <a16:creationId xmlns:a16="http://schemas.microsoft.com/office/drawing/2014/main" id="{847A2CCC-41DF-4948-BBA2-992F7EE20610}"/>
              </a:ext>
            </a:extLst>
          </p:cNvPr>
          <p:cNvPicPr>
            <a:picLocks noGrp="1" noChangeAspect="1"/>
          </p:cNvPicPr>
          <p:nvPr>
            <p:ph type="pic" sz="quarter" idx="20"/>
          </p:nvPr>
        </p:nvPicPr>
        <p:blipFill>
          <a:blip r:embed="rId7" cstate="screen">
            <a:extLst>
              <a:ext uri="{28A0092B-C50C-407E-A947-70E740481C1C}">
                <a14:useLocalDpi xmlns:a14="http://schemas.microsoft.com/office/drawing/2010/main"/>
              </a:ext>
            </a:extLst>
          </a:blip>
          <a:srcRect/>
          <a:stretch>
            <a:fillRect/>
          </a:stretch>
        </p:blipFill>
        <p:spPr>
          <a:xfrm>
            <a:off x="187693" y="3578409"/>
            <a:ext cx="393700" cy="368300"/>
          </a:xfrm>
        </p:spPr>
      </p:pic>
      <p:sp>
        <p:nvSpPr>
          <p:cNvPr id="19" name="Content Placeholder 18">
            <a:extLst>
              <a:ext uri="{FF2B5EF4-FFF2-40B4-BE49-F238E27FC236}">
                <a16:creationId xmlns:a16="http://schemas.microsoft.com/office/drawing/2014/main" id="{9A19A584-BE6A-B94F-82D9-463A3903631A}"/>
              </a:ext>
            </a:extLst>
          </p:cNvPr>
          <p:cNvSpPr>
            <a:spLocks noGrp="1"/>
          </p:cNvSpPr>
          <p:nvPr>
            <p:ph sz="quarter" idx="21"/>
          </p:nvPr>
        </p:nvSpPr>
        <p:spPr>
          <a:xfrm>
            <a:off x="665497" y="3587391"/>
            <a:ext cx="5486400" cy="846631"/>
          </a:xfrm>
        </p:spPr>
        <p:txBody>
          <a:bodyPr/>
          <a:lstStyle/>
          <a:p>
            <a:pPr>
              <a:spcAft>
                <a:spcPts val="1200"/>
              </a:spcAft>
            </a:pPr>
            <a:r>
              <a:rPr lang="en-US" dirty="0"/>
              <a:t>Look at the second </a:t>
            </a:r>
            <a:r>
              <a:rPr lang="en-US" b="1" dirty="0">
                <a:solidFill>
                  <a:srgbClr val="E67325"/>
                </a:solidFill>
              </a:rPr>
              <a:t>Model It</a:t>
            </a:r>
            <a:r>
              <a:rPr lang="en-US" dirty="0"/>
              <a:t>. Which thousand does 117,290 round to, 117,000 or 118,000? You can compare the number of hundreds in 117,290 to 5 hundreds to help you know</a:t>
            </a:r>
          </a:p>
          <a:p>
            <a:pPr>
              <a:spcAft>
                <a:spcPts val="1200"/>
              </a:spcAft>
            </a:pPr>
            <a:r>
              <a:rPr lang="en-US" dirty="0"/>
              <a:t>whether to round up or down.</a:t>
            </a:r>
          </a:p>
        </p:txBody>
      </p:sp>
      <p:pic>
        <p:nvPicPr>
          <p:cNvPr id="31" name="Picture Placeholder 15" descr="five">
            <a:extLst>
              <a:ext uri="{FF2B5EF4-FFF2-40B4-BE49-F238E27FC236}">
                <a16:creationId xmlns:a16="http://schemas.microsoft.com/office/drawing/2014/main" id="{804189E7-08C5-0242-A1F4-B625BCE2AF11}"/>
              </a:ext>
            </a:extLst>
          </p:cNvPr>
          <p:cNvPicPr>
            <a:picLocks noGrp="1" noChangeAspect="1"/>
          </p:cNvPicPr>
          <p:nvPr>
            <p:ph type="pic" sz="quarter" idx="22"/>
          </p:nvPr>
        </p:nvPicPr>
        <p:blipFill>
          <a:blip r:embed="rId8" cstate="screen">
            <a:extLst>
              <a:ext uri="{28A0092B-C50C-407E-A947-70E740481C1C}">
                <a14:useLocalDpi xmlns:a14="http://schemas.microsoft.com/office/drawing/2010/main"/>
              </a:ext>
            </a:extLst>
          </a:blip>
          <a:srcRect t="1808" b="1808"/>
          <a:stretch>
            <a:fillRect/>
          </a:stretch>
        </p:blipFill>
        <p:spPr>
          <a:xfrm>
            <a:off x="187693" y="5524982"/>
            <a:ext cx="393700" cy="368300"/>
          </a:xfrm>
        </p:spPr>
      </p:pic>
      <p:sp>
        <p:nvSpPr>
          <p:cNvPr id="33" name="Content Placeholder 12">
            <a:extLst>
              <a:ext uri="{FF2B5EF4-FFF2-40B4-BE49-F238E27FC236}">
                <a16:creationId xmlns:a16="http://schemas.microsoft.com/office/drawing/2014/main" id="{543280BA-7DDD-BF42-9196-70027CCDCA8E}"/>
              </a:ext>
            </a:extLst>
          </p:cNvPr>
          <p:cNvSpPr>
            <a:spLocks noGrp="1"/>
          </p:cNvSpPr>
          <p:nvPr>
            <p:ph sz="quarter" idx="23"/>
          </p:nvPr>
        </p:nvSpPr>
        <p:spPr>
          <a:xfrm>
            <a:off x="665497" y="5533964"/>
            <a:ext cx="5486400" cy="846631"/>
          </a:xfrm>
        </p:spPr>
        <p:txBody>
          <a:bodyPr/>
          <a:lstStyle/>
          <a:p>
            <a:pPr>
              <a:spcAft>
                <a:spcPts val="1200"/>
              </a:spcAft>
            </a:pPr>
            <a:r>
              <a:rPr lang="en-US" dirty="0"/>
              <a:t>To the nearest thousand, what amount does</a:t>
            </a:r>
          </a:p>
          <a:p>
            <a:pPr>
              <a:spcAft>
                <a:spcPts val="1200"/>
              </a:spcAft>
            </a:pPr>
            <a:r>
              <a:rPr lang="en-US" dirty="0"/>
              <a:t>$117,290 round to?</a:t>
            </a:r>
          </a:p>
        </p:txBody>
      </p:sp>
      <p:pic>
        <p:nvPicPr>
          <p:cNvPr id="21" name="Picture 20">
            <a:extLst>
              <a:ext uri="{FF2B5EF4-FFF2-40B4-BE49-F238E27FC236}">
                <a16:creationId xmlns:a16="http://schemas.microsoft.com/office/drawing/2014/main" id="{F4BA4213-911D-9B47-B056-7EAADF23B2A8}"/>
              </a:ext>
              <a:ext uri="{C183D7F6-B498-43B3-948B-1728B52AA6E4}">
                <adec:decorative xmlns:adec="http://schemas.microsoft.com/office/drawing/2017/decorative" val="1"/>
              </a:ext>
            </a:extLst>
          </p:cNvPr>
          <p:cNvPicPr>
            <a:picLocks noChangeAspect="1"/>
          </p:cNvPicPr>
          <p:nvPr/>
        </p:nvPicPr>
        <p:blipFill>
          <a:blip r:embed="rId9"/>
          <a:stretch>
            <a:fillRect/>
          </a:stretch>
        </p:blipFill>
        <p:spPr>
          <a:xfrm>
            <a:off x="5419575" y="1686418"/>
            <a:ext cx="800100" cy="101600"/>
          </a:xfrm>
          <a:prstGeom prst="rect">
            <a:avLst/>
          </a:prstGeom>
        </p:spPr>
      </p:pic>
      <p:pic>
        <p:nvPicPr>
          <p:cNvPr id="35" name="Picture 34">
            <a:extLst>
              <a:ext uri="{FF2B5EF4-FFF2-40B4-BE49-F238E27FC236}">
                <a16:creationId xmlns:a16="http://schemas.microsoft.com/office/drawing/2014/main" id="{DCBA626E-2AB6-A844-B6EA-864E459CA5B8}"/>
              </a:ext>
              <a:ext uri="{C183D7F6-B498-43B3-948B-1728B52AA6E4}">
                <adec:decorative xmlns:adec="http://schemas.microsoft.com/office/drawing/2017/decorative" val="1"/>
              </a:ext>
            </a:extLst>
          </p:cNvPr>
          <p:cNvPicPr>
            <a:picLocks noChangeAspect="1"/>
          </p:cNvPicPr>
          <p:nvPr/>
        </p:nvPicPr>
        <p:blipFill>
          <a:blip r:embed="rId9"/>
          <a:stretch>
            <a:fillRect/>
          </a:stretch>
        </p:blipFill>
        <p:spPr>
          <a:xfrm>
            <a:off x="5746151" y="2296016"/>
            <a:ext cx="800100" cy="101600"/>
          </a:xfrm>
          <a:prstGeom prst="rect">
            <a:avLst/>
          </a:prstGeom>
        </p:spPr>
      </p:pic>
      <p:pic>
        <p:nvPicPr>
          <p:cNvPr id="36" name="Picture 35">
            <a:extLst>
              <a:ext uri="{FF2B5EF4-FFF2-40B4-BE49-F238E27FC236}">
                <a16:creationId xmlns:a16="http://schemas.microsoft.com/office/drawing/2014/main" id="{BB78B918-5FEA-6749-A02D-FCC46EA8CE2A}"/>
              </a:ext>
              <a:ext uri="{C183D7F6-B498-43B3-948B-1728B52AA6E4}">
                <adec:decorative xmlns:adec="http://schemas.microsoft.com/office/drawing/2017/decorative" val="1"/>
              </a:ext>
            </a:extLst>
          </p:cNvPr>
          <p:cNvPicPr>
            <a:picLocks noChangeAspect="1"/>
          </p:cNvPicPr>
          <p:nvPr/>
        </p:nvPicPr>
        <p:blipFill>
          <a:blip r:embed="rId9"/>
          <a:stretch>
            <a:fillRect/>
          </a:stretch>
        </p:blipFill>
        <p:spPr>
          <a:xfrm>
            <a:off x="3587804" y="3335783"/>
            <a:ext cx="800100" cy="101600"/>
          </a:xfrm>
          <a:prstGeom prst="rect">
            <a:avLst/>
          </a:prstGeom>
        </p:spPr>
      </p:pic>
      <p:pic>
        <p:nvPicPr>
          <p:cNvPr id="37" name="Picture 36">
            <a:extLst>
              <a:ext uri="{FF2B5EF4-FFF2-40B4-BE49-F238E27FC236}">
                <a16:creationId xmlns:a16="http://schemas.microsoft.com/office/drawing/2014/main" id="{BDF8A5FA-0101-7F40-BAF0-C7B53CA7890F}"/>
              </a:ext>
              <a:ext uri="{C183D7F6-B498-43B3-948B-1728B52AA6E4}">
                <adec:decorative xmlns:adec="http://schemas.microsoft.com/office/drawing/2017/decorative" val="1"/>
              </a:ext>
            </a:extLst>
          </p:cNvPr>
          <p:cNvPicPr>
            <a:picLocks noChangeAspect="1"/>
          </p:cNvPicPr>
          <p:nvPr/>
        </p:nvPicPr>
        <p:blipFill>
          <a:blip r:embed="rId9"/>
          <a:stretch>
            <a:fillRect/>
          </a:stretch>
        </p:blipFill>
        <p:spPr>
          <a:xfrm>
            <a:off x="4083866" y="5240074"/>
            <a:ext cx="800100" cy="101600"/>
          </a:xfrm>
          <a:prstGeom prst="rect">
            <a:avLst/>
          </a:prstGeom>
        </p:spPr>
      </p:pic>
      <p:pic>
        <p:nvPicPr>
          <p:cNvPr id="38" name="Picture 37">
            <a:extLst>
              <a:ext uri="{FF2B5EF4-FFF2-40B4-BE49-F238E27FC236}">
                <a16:creationId xmlns:a16="http://schemas.microsoft.com/office/drawing/2014/main" id="{EE63BE90-503F-BE46-9CA9-1FDACAFBB50D}"/>
              </a:ext>
              <a:ext uri="{C183D7F6-B498-43B3-948B-1728B52AA6E4}">
                <adec:decorative xmlns:adec="http://schemas.microsoft.com/office/drawing/2017/decorative" val="1"/>
              </a:ext>
            </a:extLst>
          </p:cNvPr>
          <p:cNvPicPr>
            <a:picLocks noChangeAspect="1"/>
          </p:cNvPicPr>
          <p:nvPr/>
        </p:nvPicPr>
        <p:blipFill>
          <a:blip r:embed="rId9"/>
          <a:stretch>
            <a:fillRect/>
          </a:stretch>
        </p:blipFill>
        <p:spPr>
          <a:xfrm>
            <a:off x="2963729" y="6267807"/>
            <a:ext cx="800100" cy="101600"/>
          </a:xfrm>
          <a:prstGeom prst="rect">
            <a:avLst/>
          </a:prstGeom>
        </p:spPr>
      </p:pic>
      <p:sp>
        <p:nvSpPr>
          <p:cNvPr id="22" name="Text Placeholder 21">
            <a:extLst>
              <a:ext uri="{FF2B5EF4-FFF2-40B4-BE49-F238E27FC236}">
                <a16:creationId xmlns:a16="http://schemas.microsoft.com/office/drawing/2014/main" id="{77523F3E-CFD3-AD42-8019-1B64173D0860}"/>
              </a:ext>
            </a:extLst>
          </p:cNvPr>
          <p:cNvSpPr>
            <a:spLocks noGrp="1"/>
          </p:cNvSpPr>
          <p:nvPr>
            <p:ph type="body" sz="quarter" idx="24"/>
          </p:nvPr>
        </p:nvSpPr>
        <p:spPr/>
        <p:txBody>
          <a:bodyPr/>
          <a:lstStyle/>
          <a:p>
            <a:r>
              <a:rPr lang="en-US" dirty="0"/>
              <a:t>39</a:t>
            </a:r>
          </a:p>
        </p:txBody>
      </p:sp>
    </p:spTree>
    <p:extLst>
      <p:ext uri="{BB962C8B-B14F-4D97-AF65-F5344CB8AC3E}">
        <p14:creationId xmlns:p14="http://schemas.microsoft.com/office/powerpoint/2010/main" val="41662391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Placeholder 15" descr="Connect It">
            <a:extLst>
              <a:ext uri="{FF2B5EF4-FFF2-40B4-BE49-F238E27FC236}">
                <a16:creationId xmlns:a16="http://schemas.microsoft.com/office/drawing/2014/main" id="{6A1C05EB-B023-024E-AD27-2802C2A7EB54}"/>
              </a:ext>
            </a:extLst>
          </p:cNvPr>
          <p:cNvPicPr>
            <a:picLocks noGrp="1" noChangeAspect="1"/>
          </p:cNvPicPr>
          <p:nvPr>
            <p:ph type="pic" sz="quarter" idx="14"/>
          </p:nvPr>
        </p:nvPicPr>
        <p:blipFill>
          <a:blip r:embed="rId3" cstate="screen">
            <a:extLst>
              <a:ext uri="{28A0092B-C50C-407E-A947-70E740481C1C}">
                <a14:useLocalDpi xmlns:a14="http://schemas.microsoft.com/office/drawing/2010/main"/>
              </a:ext>
            </a:extLst>
          </a:blip>
          <a:srcRect/>
          <a:stretch>
            <a:fillRect/>
          </a:stretch>
        </p:blipFill>
        <p:spPr/>
      </p:pic>
      <p:sp>
        <p:nvSpPr>
          <p:cNvPr id="3" name="Text Placeholder 2">
            <a:extLst>
              <a:ext uri="{FF2B5EF4-FFF2-40B4-BE49-F238E27FC236}">
                <a16:creationId xmlns:a16="http://schemas.microsoft.com/office/drawing/2014/main" id="{23D18C31-70C8-C143-9394-D89457493F94}"/>
              </a:ext>
            </a:extLst>
          </p:cNvPr>
          <p:cNvSpPr>
            <a:spLocks noGrp="1"/>
          </p:cNvSpPr>
          <p:nvPr>
            <p:ph type="body" sz="quarter" idx="13"/>
          </p:nvPr>
        </p:nvSpPr>
        <p:spPr/>
        <p:txBody>
          <a:bodyPr/>
          <a:lstStyle/>
          <a:p>
            <a:r>
              <a:rPr lang="en-US" dirty="0"/>
              <a:t>Make connections and explain your thinking</a:t>
            </a:r>
          </a:p>
        </p:txBody>
      </p:sp>
      <p:pic>
        <p:nvPicPr>
          <p:cNvPr id="18" name="Picture Placeholder 17" descr="six">
            <a:extLst>
              <a:ext uri="{FF2B5EF4-FFF2-40B4-BE49-F238E27FC236}">
                <a16:creationId xmlns:a16="http://schemas.microsoft.com/office/drawing/2014/main" id="{1D50C340-E898-B74C-A9B3-10A7BA525946}"/>
              </a:ext>
            </a:extLst>
          </p:cNvPr>
          <p:cNvPicPr>
            <a:picLocks noGrp="1" noChangeAspect="1"/>
          </p:cNvPicPr>
          <p:nvPr>
            <p:ph type="pic" sz="quarter" idx="15"/>
          </p:nvPr>
        </p:nvPicPr>
        <p:blipFill>
          <a:blip r:embed="rId4" cstate="screen">
            <a:extLst>
              <a:ext uri="{28A0092B-C50C-407E-A947-70E740481C1C}">
                <a14:useLocalDpi xmlns:a14="http://schemas.microsoft.com/office/drawing/2010/main"/>
              </a:ext>
            </a:extLst>
          </a:blip>
          <a:srcRect t="4601" b="4601"/>
          <a:stretch>
            <a:fillRect/>
          </a:stretch>
        </p:blipFill>
        <p:spPr/>
      </p:pic>
      <p:sp>
        <p:nvSpPr>
          <p:cNvPr id="5" name="Content Placeholder 4">
            <a:extLst>
              <a:ext uri="{FF2B5EF4-FFF2-40B4-BE49-F238E27FC236}">
                <a16:creationId xmlns:a16="http://schemas.microsoft.com/office/drawing/2014/main" id="{DAD641AC-342D-8C46-89AF-2AEA9D602D5D}"/>
              </a:ext>
            </a:extLst>
          </p:cNvPr>
          <p:cNvSpPr>
            <a:spLocks noGrp="1"/>
          </p:cNvSpPr>
          <p:nvPr>
            <p:ph sz="quarter" idx="10"/>
          </p:nvPr>
        </p:nvSpPr>
        <p:spPr>
          <a:xfrm>
            <a:off x="665497" y="947445"/>
            <a:ext cx="5486400" cy="846631"/>
          </a:xfrm>
        </p:spPr>
        <p:txBody>
          <a:bodyPr/>
          <a:lstStyle/>
          <a:p>
            <a:pPr>
              <a:spcAft>
                <a:spcPts val="600"/>
              </a:spcAft>
            </a:pPr>
            <a:r>
              <a:rPr lang="en-US" dirty="0"/>
              <a:t>Choose any five-digit number. Write it here.</a:t>
            </a:r>
          </a:p>
          <a:p>
            <a:endParaRPr lang="en-US" dirty="0"/>
          </a:p>
          <a:p>
            <a:endParaRPr lang="en-US" dirty="0"/>
          </a:p>
          <a:p>
            <a:r>
              <a:rPr lang="en-US" dirty="0"/>
              <a:t>Explain how to round a five-digit number to the nearest ten thousand.</a:t>
            </a:r>
          </a:p>
        </p:txBody>
      </p:sp>
      <p:pic>
        <p:nvPicPr>
          <p:cNvPr id="24" name="Picture 23">
            <a:extLst>
              <a:ext uri="{FF2B5EF4-FFF2-40B4-BE49-F238E27FC236}">
                <a16:creationId xmlns:a16="http://schemas.microsoft.com/office/drawing/2014/main" id="{A44DE633-3ECA-0940-AE3C-A0FAEFE92E1A}"/>
              </a:ext>
              <a:ext uri="{C183D7F6-B498-43B3-948B-1728B52AA6E4}">
                <adec:decorative xmlns:adec="http://schemas.microsoft.com/office/drawing/2017/decorative" val="1"/>
              </a:ext>
            </a:extLst>
          </p:cNvPr>
          <p:cNvPicPr>
            <a:picLocks noChangeAspect="1"/>
          </p:cNvPicPr>
          <p:nvPr/>
        </p:nvPicPr>
        <p:blipFill>
          <a:blip r:embed="rId5"/>
          <a:stretch>
            <a:fillRect/>
          </a:stretch>
        </p:blipFill>
        <p:spPr>
          <a:xfrm>
            <a:off x="762000" y="1614134"/>
            <a:ext cx="4343400" cy="101600"/>
          </a:xfrm>
          <a:prstGeom prst="rect">
            <a:avLst/>
          </a:prstGeom>
        </p:spPr>
      </p:pic>
      <p:sp>
        <p:nvSpPr>
          <p:cNvPr id="14" name="Text Placeholder 13">
            <a:extLst>
              <a:ext uri="{FF2B5EF4-FFF2-40B4-BE49-F238E27FC236}">
                <a16:creationId xmlns:a16="http://schemas.microsoft.com/office/drawing/2014/main" id="{E803B63E-5B39-604A-AEEE-6B11D64C02BB}"/>
              </a:ext>
            </a:extLst>
          </p:cNvPr>
          <p:cNvSpPr>
            <a:spLocks noGrp="1"/>
          </p:cNvSpPr>
          <p:nvPr>
            <p:ph type="body" sz="quarter" idx="24"/>
          </p:nvPr>
        </p:nvSpPr>
        <p:spPr/>
        <p:txBody>
          <a:bodyPr/>
          <a:lstStyle/>
          <a:p>
            <a:r>
              <a:rPr lang="en-US" dirty="0"/>
              <a:t>39</a:t>
            </a:r>
          </a:p>
        </p:txBody>
      </p:sp>
    </p:spTree>
    <p:extLst>
      <p:ext uri="{BB962C8B-B14F-4D97-AF65-F5344CB8AC3E}">
        <p14:creationId xmlns:p14="http://schemas.microsoft.com/office/powerpoint/2010/main" val="25458701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Placeholder 22" descr="Connect It">
            <a:extLst>
              <a:ext uri="{FF2B5EF4-FFF2-40B4-BE49-F238E27FC236}">
                <a16:creationId xmlns:a16="http://schemas.microsoft.com/office/drawing/2014/main" id="{6FD393F3-FF0C-CD4D-B256-D8E73DA4829D}"/>
              </a:ext>
            </a:extLst>
          </p:cNvPr>
          <p:cNvPicPr>
            <a:picLocks noGrp="1" noChangeAspect="1"/>
          </p:cNvPicPr>
          <p:nvPr>
            <p:ph type="pic" sz="quarter" idx="14"/>
          </p:nvPr>
        </p:nvPicPr>
        <p:blipFill>
          <a:blip r:embed="rId3" cstate="screen">
            <a:extLst>
              <a:ext uri="{28A0092B-C50C-407E-A947-70E740481C1C}">
                <a14:useLocalDpi xmlns:a14="http://schemas.microsoft.com/office/drawing/2010/main"/>
              </a:ext>
            </a:extLst>
          </a:blip>
          <a:srcRect/>
          <a:stretch>
            <a:fillRect/>
          </a:stretch>
        </p:blipFill>
        <p:spPr/>
      </p:pic>
      <p:sp>
        <p:nvSpPr>
          <p:cNvPr id="16" name="Text Placeholder 15">
            <a:extLst>
              <a:ext uri="{FF2B5EF4-FFF2-40B4-BE49-F238E27FC236}">
                <a16:creationId xmlns:a16="http://schemas.microsoft.com/office/drawing/2014/main" id="{1555DFFE-C0A2-F044-85B9-5D80E7DC4274}"/>
              </a:ext>
            </a:extLst>
          </p:cNvPr>
          <p:cNvSpPr>
            <a:spLocks noGrp="1"/>
          </p:cNvSpPr>
          <p:nvPr>
            <p:ph type="body" sz="quarter" idx="13"/>
          </p:nvPr>
        </p:nvSpPr>
        <p:spPr/>
        <p:txBody>
          <a:bodyPr/>
          <a:lstStyle/>
          <a:p>
            <a:r>
              <a:rPr lang="en-US" dirty="0"/>
              <a:t>Reflect on what you have learned</a:t>
            </a:r>
          </a:p>
        </p:txBody>
      </p:sp>
      <p:pic>
        <p:nvPicPr>
          <p:cNvPr id="25" name="Picture Placeholder 24" descr="seven">
            <a:extLst>
              <a:ext uri="{FF2B5EF4-FFF2-40B4-BE49-F238E27FC236}">
                <a16:creationId xmlns:a16="http://schemas.microsoft.com/office/drawing/2014/main" id="{D0DFDA84-4399-5243-8B79-571E6B48BBC9}"/>
              </a:ext>
            </a:extLst>
          </p:cNvPr>
          <p:cNvPicPr>
            <a:picLocks noGrp="1" noChangeAspect="1"/>
          </p:cNvPicPr>
          <p:nvPr>
            <p:ph type="pic" sz="quarter" idx="15"/>
          </p:nvPr>
        </p:nvPicPr>
        <p:blipFill>
          <a:blip r:embed="rId4" cstate="screen">
            <a:extLst>
              <a:ext uri="{28A0092B-C50C-407E-A947-70E740481C1C}">
                <a14:useLocalDpi xmlns:a14="http://schemas.microsoft.com/office/drawing/2010/main"/>
              </a:ext>
            </a:extLst>
          </a:blip>
          <a:srcRect t="3502" b="3502"/>
          <a:stretch>
            <a:fillRect/>
          </a:stretch>
        </p:blipFill>
        <p:spPr/>
      </p:pic>
      <p:pic>
        <p:nvPicPr>
          <p:cNvPr id="27" name="Picture Placeholder 26" descr="Reflect">
            <a:extLst>
              <a:ext uri="{FF2B5EF4-FFF2-40B4-BE49-F238E27FC236}">
                <a16:creationId xmlns:a16="http://schemas.microsoft.com/office/drawing/2014/main" id="{9195C466-78DF-2A43-A4B4-B63357BCC4BB}"/>
              </a:ext>
            </a:extLst>
          </p:cNvPr>
          <p:cNvPicPr>
            <a:picLocks noGrp="1" noChangeAspect="1"/>
          </p:cNvPicPr>
          <p:nvPr>
            <p:ph type="pic" sz="quarter" idx="16"/>
          </p:nvPr>
        </p:nvPicPr>
        <p:blipFill>
          <a:blip r:embed="rId5" cstate="screen">
            <a:extLst>
              <a:ext uri="{28A0092B-C50C-407E-A947-70E740481C1C}">
                <a14:useLocalDpi xmlns:a14="http://schemas.microsoft.com/office/drawing/2010/main"/>
              </a:ext>
            </a:extLst>
          </a:blip>
          <a:srcRect/>
          <a:stretch>
            <a:fillRect/>
          </a:stretch>
        </p:blipFill>
        <p:spPr/>
      </p:pic>
      <p:sp>
        <p:nvSpPr>
          <p:cNvPr id="15" name="Content Placeholder 14">
            <a:extLst>
              <a:ext uri="{FF2B5EF4-FFF2-40B4-BE49-F238E27FC236}">
                <a16:creationId xmlns:a16="http://schemas.microsoft.com/office/drawing/2014/main" id="{6B91A2E5-B690-854A-8B45-6DBD2F9430A9}"/>
              </a:ext>
            </a:extLst>
          </p:cNvPr>
          <p:cNvSpPr>
            <a:spLocks noGrp="1"/>
          </p:cNvSpPr>
          <p:nvPr>
            <p:ph sz="quarter" idx="10"/>
          </p:nvPr>
        </p:nvSpPr>
        <p:spPr/>
        <p:txBody>
          <a:bodyPr/>
          <a:lstStyle/>
          <a:p>
            <a:r>
              <a:rPr lang="en-US" dirty="0"/>
              <a:t>Look back at your </a:t>
            </a:r>
            <a:r>
              <a:rPr lang="en-US" b="1" dirty="0">
                <a:solidFill>
                  <a:srgbClr val="E67325"/>
                </a:solidFill>
              </a:rPr>
              <a:t>Try It</a:t>
            </a:r>
            <a:r>
              <a:rPr lang="en-US" dirty="0"/>
              <a:t>, strategies by classmates, and </a:t>
            </a:r>
            <a:r>
              <a:rPr lang="en-US" b="1" dirty="0">
                <a:solidFill>
                  <a:srgbClr val="E67325"/>
                </a:solidFill>
              </a:rPr>
              <a:t>Model Its</a:t>
            </a:r>
            <a:r>
              <a:rPr lang="en-US" dirty="0"/>
              <a:t>. Which models</a:t>
            </a:r>
          </a:p>
          <a:p>
            <a:r>
              <a:rPr lang="en-US" dirty="0"/>
              <a:t>or strategies do you like best for rounding greater numbers? Explain.</a:t>
            </a:r>
          </a:p>
        </p:txBody>
      </p:sp>
      <p:sp>
        <p:nvSpPr>
          <p:cNvPr id="21" name="Text Placeholder 20">
            <a:extLst>
              <a:ext uri="{FF2B5EF4-FFF2-40B4-BE49-F238E27FC236}">
                <a16:creationId xmlns:a16="http://schemas.microsoft.com/office/drawing/2014/main" id="{28051B8A-8999-564E-A930-DB6EAD34F692}"/>
              </a:ext>
            </a:extLst>
          </p:cNvPr>
          <p:cNvSpPr>
            <a:spLocks noGrp="1"/>
          </p:cNvSpPr>
          <p:nvPr>
            <p:ph type="body" sz="quarter" idx="18"/>
          </p:nvPr>
        </p:nvSpPr>
        <p:spPr/>
        <p:txBody>
          <a:bodyPr/>
          <a:lstStyle/>
          <a:p>
            <a:r>
              <a:rPr lang="en-US" dirty="0"/>
              <a:t>39</a:t>
            </a:r>
          </a:p>
        </p:txBody>
      </p:sp>
    </p:spTree>
    <p:extLst>
      <p:ext uri="{BB962C8B-B14F-4D97-AF65-F5344CB8AC3E}">
        <p14:creationId xmlns:p14="http://schemas.microsoft.com/office/powerpoint/2010/main" val="33254504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Placeholder 15" descr="Apply It">
            <a:extLst>
              <a:ext uri="{FF2B5EF4-FFF2-40B4-BE49-F238E27FC236}">
                <a16:creationId xmlns:a16="http://schemas.microsoft.com/office/drawing/2014/main" id="{39AB1913-1CB9-3A45-9726-060FE136722F}"/>
              </a:ext>
            </a:extLst>
          </p:cNvPr>
          <p:cNvPicPr>
            <a:picLocks noGrp="1" noChangeAspect="1"/>
          </p:cNvPicPr>
          <p:nvPr>
            <p:ph type="pic" sz="quarter" idx="14"/>
          </p:nvPr>
        </p:nvPicPr>
        <p:blipFill>
          <a:blip r:embed="rId2" cstate="screen">
            <a:extLst>
              <a:ext uri="{28A0092B-C50C-407E-A947-70E740481C1C}">
                <a14:useLocalDpi xmlns:a14="http://schemas.microsoft.com/office/drawing/2010/main"/>
              </a:ext>
            </a:extLst>
          </a:blip>
          <a:srcRect/>
          <a:stretch>
            <a:fillRect/>
          </a:stretch>
        </p:blipFill>
        <p:spPr/>
      </p:pic>
      <p:sp>
        <p:nvSpPr>
          <p:cNvPr id="10" name="Text Placeholder 9">
            <a:extLst>
              <a:ext uri="{FF2B5EF4-FFF2-40B4-BE49-F238E27FC236}">
                <a16:creationId xmlns:a16="http://schemas.microsoft.com/office/drawing/2014/main" id="{860FA991-A968-D34E-951F-86ED73A2B08A}"/>
              </a:ext>
            </a:extLst>
          </p:cNvPr>
          <p:cNvSpPr>
            <a:spLocks noGrp="1"/>
          </p:cNvSpPr>
          <p:nvPr>
            <p:ph type="body" sz="quarter" idx="13"/>
          </p:nvPr>
        </p:nvSpPr>
        <p:spPr/>
        <p:txBody>
          <a:bodyPr/>
          <a:lstStyle/>
          <a:p>
            <a:r>
              <a:rPr lang="en-US" dirty="0"/>
              <a:t>Apply your thinking to a new problem</a:t>
            </a:r>
          </a:p>
        </p:txBody>
      </p:sp>
      <p:pic>
        <p:nvPicPr>
          <p:cNvPr id="18" name="Picture Placeholder 17" descr="eight">
            <a:extLst>
              <a:ext uri="{FF2B5EF4-FFF2-40B4-BE49-F238E27FC236}">
                <a16:creationId xmlns:a16="http://schemas.microsoft.com/office/drawing/2014/main" id="{5E7ED9A3-7E7C-BE4B-B243-F227E1643B2B}"/>
              </a:ext>
            </a:extLst>
          </p:cNvPr>
          <p:cNvPicPr>
            <a:picLocks noGrp="1" noChangeAspect="1"/>
          </p:cNvPicPr>
          <p:nvPr>
            <p:ph type="pic" sz="quarter" idx="15"/>
          </p:nvPr>
        </p:nvPicPr>
        <p:blipFill>
          <a:blip r:embed="rId3" cstate="screen">
            <a:extLst>
              <a:ext uri="{28A0092B-C50C-407E-A947-70E740481C1C}">
                <a14:useLocalDpi xmlns:a14="http://schemas.microsoft.com/office/drawing/2010/main"/>
              </a:ext>
            </a:extLst>
          </a:blip>
          <a:srcRect t="3226" b="3226"/>
          <a:stretch>
            <a:fillRect/>
          </a:stretch>
        </p:blipFill>
        <p:spPr/>
      </p:pic>
      <p:sp>
        <p:nvSpPr>
          <p:cNvPr id="9" name="Content Placeholder 8">
            <a:extLst>
              <a:ext uri="{FF2B5EF4-FFF2-40B4-BE49-F238E27FC236}">
                <a16:creationId xmlns:a16="http://schemas.microsoft.com/office/drawing/2014/main" id="{7CFF1E78-930C-8648-83B2-D098B143C71E}"/>
              </a:ext>
            </a:extLst>
          </p:cNvPr>
          <p:cNvSpPr>
            <a:spLocks noGrp="1"/>
          </p:cNvSpPr>
          <p:nvPr>
            <p:ph sz="quarter" idx="10"/>
          </p:nvPr>
        </p:nvSpPr>
        <p:spPr/>
        <p:txBody>
          <a:bodyPr/>
          <a:lstStyle/>
          <a:p>
            <a:r>
              <a:rPr lang="en-US" dirty="0"/>
              <a:t>Mr. Gómez’s company collects 32,376 water bottles to recycle. Mr. Gómez rounds this amount to the nearest ten thousand. What number does Mr. Gómez round the number of water bottles to? Show your work.</a:t>
            </a:r>
          </a:p>
        </p:txBody>
      </p:sp>
      <p:sp>
        <p:nvSpPr>
          <p:cNvPr id="13" name="Content Placeholder 12">
            <a:extLst>
              <a:ext uri="{FF2B5EF4-FFF2-40B4-BE49-F238E27FC236}">
                <a16:creationId xmlns:a16="http://schemas.microsoft.com/office/drawing/2014/main" id="{5E6BAC85-2114-F247-BD8A-11B80B176C27}"/>
              </a:ext>
            </a:extLst>
          </p:cNvPr>
          <p:cNvSpPr>
            <a:spLocks noGrp="1"/>
          </p:cNvSpPr>
          <p:nvPr>
            <p:ph sz="quarter" idx="16"/>
          </p:nvPr>
        </p:nvSpPr>
        <p:spPr>
          <a:xfrm>
            <a:off x="665497" y="6026801"/>
            <a:ext cx="1252080" cy="342189"/>
          </a:xfrm>
        </p:spPr>
        <p:txBody>
          <a:bodyPr/>
          <a:lstStyle/>
          <a:p>
            <a:r>
              <a:rPr lang="en-US" b="1" i="1">
                <a:solidFill>
                  <a:srgbClr val="2A5688"/>
                </a:solidFill>
              </a:rPr>
              <a:t>Solution</a:t>
            </a:r>
          </a:p>
        </p:txBody>
      </p:sp>
      <p:pic>
        <p:nvPicPr>
          <p:cNvPr id="20" name="Picture 19">
            <a:extLst>
              <a:ext uri="{FF2B5EF4-FFF2-40B4-BE49-F238E27FC236}">
                <a16:creationId xmlns:a16="http://schemas.microsoft.com/office/drawing/2014/main" id="{CE4C5A5F-CF5C-B54C-AE01-2F01CFDEDEB6}"/>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1772985" y="6291556"/>
            <a:ext cx="4343400" cy="101600"/>
          </a:xfrm>
          <a:prstGeom prst="rect">
            <a:avLst/>
          </a:prstGeom>
        </p:spPr>
      </p:pic>
      <p:sp>
        <p:nvSpPr>
          <p:cNvPr id="14" name="Text Placeholder 13">
            <a:extLst>
              <a:ext uri="{FF2B5EF4-FFF2-40B4-BE49-F238E27FC236}">
                <a16:creationId xmlns:a16="http://schemas.microsoft.com/office/drawing/2014/main" id="{F6BBEDE3-874F-2C4E-872D-A1546D3104C2}"/>
              </a:ext>
            </a:extLst>
          </p:cNvPr>
          <p:cNvSpPr>
            <a:spLocks noGrp="1"/>
          </p:cNvSpPr>
          <p:nvPr>
            <p:ph type="body" sz="quarter" idx="17"/>
          </p:nvPr>
        </p:nvSpPr>
        <p:spPr/>
        <p:txBody>
          <a:bodyPr/>
          <a:lstStyle/>
          <a:p>
            <a:r>
              <a:rPr lang="en-US"/>
              <a:t>40</a:t>
            </a:r>
          </a:p>
        </p:txBody>
      </p:sp>
    </p:spTree>
    <p:extLst>
      <p:ext uri="{BB962C8B-B14F-4D97-AF65-F5344CB8AC3E}">
        <p14:creationId xmlns:p14="http://schemas.microsoft.com/office/powerpoint/2010/main" val="8856323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descr="Apply It">
            <a:extLst>
              <a:ext uri="{FF2B5EF4-FFF2-40B4-BE49-F238E27FC236}">
                <a16:creationId xmlns:a16="http://schemas.microsoft.com/office/drawing/2014/main" id="{6103B845-5B6C-6647-8A6B-085686FF4343}"/>
              </a:ext>
            </a:extLst>
          </p:cNvPr>
          <p:cNvPicPr>
            <a:picLocks noGrp="1" noChangeAspect="1"/>
          </p:cNvPicPr>
          <p:nvPr>
            <p:ph type="pic" sz="quarter" idx="14"/>
          </p:nvPr>
        </p:nvPicPr>
        <p:blipFill>
          <a:blip r:embed="rId3" cstate="screen">
            <a:extLst>
              <a:ext uri="{28A0092B-C50C-407E-A947-70E740481C1C}">
                <a14:useLocalDpi xmlns:a14="http://schemas.microsoft.com/office/drawing/2010/main"/>
              </a:ext>
            </a:extLst>
          </a:blip>
          <a:srcRect/>
          <a:stretch>
            <a:fillRect/>
          </a:stretch>
        </p:blipFill>
        <p:spPr/>
      </p:pic>
      <p:sp>
        <p:nvSpPr>
          <p:cNvPr id="3" name="Text Placeholder 2">
            <a:extLst>
              <a:ext uri="{FF2B5EF4-FFF2-40B4-BE49-F238E27FC236}">
                <a16:creationId xmlns:a16="http://schemas.microsoft.com/office/drawing/2014/main" id="{C7F5C4DE-4129-DA43-A92C-AA5D7F74366F}"/>
              </a:ext>
            </a:extLst>
          </p:cNvPr>
          <p:cNvSpPr>
            <a:spLocks noGrp="1"/>
          </p:cNvSpPr>
          <p:nvPr>
            <p:ph type="body" sz="quarter" idx="13"/>
          </p:nvPr>
        </p:nvSpPr>
        <p:spPr/>
        <p:txBody>
          <a:bodyPr/>
          <a:lstStyle/>
          <a:p>
            <a:r>
              <a:rPr lang="en-US"/>
              <a:t>Apply your thinking to a new problem</a:t>
            </a:r>
          </a:p>
        </p:txBody>
      </p:sp>
      <p:pic>
        <p:nvPicPr>
          <p:cNvPr id="11" name="Picture Placeholder 10" descr="nine">
            <a:extLst>
              <a:ext uri="{FF2B5EF4-FFF2-40B4-BE49-F238E27FC236}">
                <a16:creationId xmlns:a16="http://schemas.microsoft.com/office/drawing/2014/main" id="{5EA0BA86-AB2E-654D-8323-5A51AA2DD6E6}"/>
              </a:ext>
            </a:extLst>
          </p:cNvPr>
          <p:cNvPicPr>
            <a:picLocks noGrp="1" noChangeAspect="1"/>
          </p:cNvPicPr>
          <p:nvPr>
            <p:ph type="pic" sz="quarter" idx="15"/>
          </p:nvPr>
        </p:nvPicPr>
        <p:blipFill>
          <a:blip r:embed="rId4" cstate="screen">
            <a:extLst>
              <a:ext uri="{28A0092B-C50C-407E-A947-70E740481C1C}">
                <a14:useLocalDpi xmlns:a14="http://schemas.microsoft.com/office/drawing/2010/main"/>
              </a:ext>
            </a:extLst>
          </a:blip>
          <a:srcRect t="3226" b="3226"/>
          <a:stretch>
            <a:fillRect/>
          </a:stretch>
        </p:blipFill>
        <p:spPr/>
      </p:pic>
      <p:sp>
        <p:nvSpPr>
          <p:cNvPr id="5" name="Content Placeholder 4">
            <a:extLst>
              <a:ext uri="{FF2B5EF4-FFF2-40B4-BE49-F238E27FC236}">
                <a16:creationId xmlns:a16="http://schemas.microsoft.com/office/drawing/2014/main" id="{7BDE3816-C8D0-794C-BFF4-540220663B81}"/>
              </a:ext>
            </a:extLst>
          </p:cNvPr>
          <p:cNvSpPr>
            <a:spLocks noGrp="1"/>
          </p:cNvSpPr>
          <p:nvPr>
            <p:ph sz="quarter" idx="10"/>
          </p:nvPr>
        </p:nvSpPr>
        <p:spPr>
          <a:xfrm>
            <a:off x="665496" y="947446"/>
            <a:ext cx="5581191" cy="2644053"/>
          </a:xfrm>
        </p:spPr>
        <p:txBody>
          <a:bodyPr/>
          <a:lstStyle/>
          <a:p>
            <a:r>
              <a:rPr lang="en-US" dirty="0"/>
              <a:t>Gavin and his dad volunteer at a book drive for International Book Giving Day on February 14. The book drive collects 468,500 books.</a:t>
            </a:r>
          </a:p>
          <a:p>
            <a:r>
              <a:rPr lang="en-US" dirty="0"/>
              <a:t>To the nearest thousand, how many books does the book drive collect? Show your work.</a:t>
            </a:r>
          </a:p>
        </p:txBody>
      </p:sp>
      <p:sp>
        <p:nvSpPr>
          <p:cNvPr id="12" name="Content Placeholder 12">
            <a:extLst>
              <a:ext uri="{FF2B5EF4-FFF2-40B4-BE49-F238E27FC236}">
                <a16:creationId xmlns:a16="http://schemas.microsoft.com/office/drawing/2014/main" id="{6865F45D-6FB5-1240-AAAB-B0854392C0C0}"/>
              </a:ext>
            </a:extLst>
          </p:cNvPr>
          <p:cNvSpPr>
            <a:spLocks noGrp="1"/>
          </p:cNvSpPr>
          <p:nvPr>
            <p:ph sz="quarter" idx="16"/>
          </p:nvPr>
        </p:nvSpPr>
        <p:spPr>
          <a:xfrm>
            <a:off x="665497" y="6026801"/>
            <a:ext cx="1252080" cy="342189"/>
          </a:xfrm>
        </p:spPr>
        <p:txBody>
          <a:bodyPr/>
          <a:lstStyle/>
          <a:p>
            <a:r>
              <a:rPr lang="en-US" b="1" i="1">
                <a:solidFill>
                  <a:srgbClr val="2A5688"/>
                </a:solidFill>
              </a:rPr>
              <a:t>Solution</a:t>
            </a:r>
          </a:p>
        </p:txBody>
      </p:sp>
      <p:pic>
        <p:nvPicPr>
          <p:cNvPr id="13" name="Picture 12">
            <a:extLst>
              <a:ext uri="{FF2B5EF4-FFF2-40B4-BE49-F238E27FC236}">
                <a16:creationId xmlns:a16="http://schemas.microsoft.com/office/drawing/2014/main" id="{A0C8FEB7-BBFF-7148-88C3-8BEF35A33B1A}"/>
              </a:ext>
              <a:ext uri="{C183D7F6-B498-43B3-948B-1728B52AA6E4}">
                <adec:decorative xmlns:adec="http://schemas.microsoft.com/office/drawing/2017/decorative" val="1"/>
              </a:ext>
            </a:extLst>
          </p:cNvPr>
          <p:cNvPicPr>
            <a:picLocks noChangeAspect="1"/>
          </p:cNvPicPr>
          <p:nvPr/>
        </p:nvPicPr>
        <p:blipFill>
          <a:blip r:embed="rId5"/>
          <a:stretch>
            <a:fillRect/>
          </a:stretch>
        </p:blipFill>
        <p:spPr>
          <a:xfrm>
            <a:off x="1772985" y="6291556"/>
            <a:ext cx="4343400" cy="101600"/>
          </a:xfrm>
          <a:prstGeom prst="rect">
            <a:avLst/>
          </a:prstGeom>
        </p:spPr>
      </p:pic>
      <p:sp>
        <p:nvSpPr>
          <p:cNvPr id="7" name="Text Placeholder 6">
            <a:extLst>
              <a:ext uri="{FF2B5EF4-FFF2-40B4-BE49-F238E27FC236}">
                <a16:creationId xmlns:a16="http://schemas.microsoft.com/office/drawing/2014/main" id="{D4BAEB40-E682-AD4B-831B-47CD2F70DF85}"/>
              </a:ext>
            </a:extLst>
          </p:cNvPr>
          <p:cNvSpPr>
            <a:spLocks noGrp="1"/>
          </p:cNvSpPr>
          <p:nvPr>
            <p:ph type="body" sz="quarter" idx="17"/>
          </p:nvPr>
        </p:nvSpPr>
        <p:spPr/>
        <p:txBody>
          <a:bodyPr/>
          <a:lstStyle/>
          <a:p>
            <a:r>
              <a:rPr lang="en-US"/>
              <a:t>40</a:t>
            </a:r>
          </a:p>
        </p:txBody>
      </p:sp>
    </p:spTree>
    <p:extLst>
      <p:ext uri="{BB962C8B-B14F-4D97-AF65-F5344CB8AC3E}">
        <p14:creationId xmlns:p14="http://schemas.microsoft.com/office/powerpoint/2010/main" val="16700369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39EAA2DB-DD58-9741-8C3F-663C41776D4D}"/>
              </a:ext>
            </a:extLst>
          </p:cNvPr>
          <p:cNvSpPr>
            <a:spLocks noGrp="1"/>
          </p:cNvSpPr>
          <p:nvPr>
            <p:ph type="body" sz="quarter" idx="12"/>
          </p:nvPr>
        </p:nvSpPr>
        <p:spPr/>
        <p:txBody>
          <a:bodyPr/>
          <a:lstStyle/>
          <a:p>
            <a:r>
              <a:rPr lang="en-US"/>
              <a:t>Close: Exit Ticket</a:t>
            </a:r>
          </a:p>
        </p:txBody>
      </p:sp>
      <p:pic>
        <p:nvPicPr>
          <p:cNvPr id="14" name="Picture Placeholder 13" descr="ten">
            <a:extLst>
              <a:ext uri="{FF2B5EF4-FFF2-40B4-BE49-F238E27FC236}">
                <a16:creationId xmlns:a16="http://schemas.microsoft.com/office/drawing/2014/main" id="{7B55DE17-F663-C543-A6E4-B5D6563EE281}"/>
              </a:ext>
            </a:extLst>
          </p:cNvPr>
          <p:cNvPicPr>
            <a:picLocks noGrp="1" noChangeAspect="1"/>
          </p:cNvPicPr>
          <p:nvPr>
            <p:ph type="pic" sz="quarter" idx="15"/>
          </p:nvPr>
        </p:nvPicPr>
        <p:blipFill>
          <a:blip r:embed="rId3" cstate="screen">
            <a:extLst>
              <a:ext uri="{28A0092B-C50C-407E-A947-70E740481C1C}">
                <a14:useLocalDpi xmlns:a14="http://schemas.microsoft.com/office/drawing/2010/main"/>
              </a:ext>
            </a:extLst>
          </a:blip>
          <a:srcRect t="1850" b="1850"/>
          <a:stretch>
            <a:fillRect/>
          </a:stretch>
        </p:blipFill>
        <p:spPr/>
      </p:pic>
      <p:sp>
        <p:nvSpPr>
          <p:cNvPr id="8" name="Content Placeholder 7">
            <a:extLst>
              <a:ext uri="{FF2B5EF4-FFF2-40B4-BE49-F238E27FC236}">
                <a16:creationId xmlns:a16="http://schemas.microsoft.com/office/drawing/2014/main" id="{3CD984B4-A52E-B042-A817-C6646FA5C772}"/>
              </a:ext>
            </a:extLst>
          </p:cNvPr>
          <p:cNvSpPr>
            <a:spLocks noGrp="1"/>
          </p:cNvSpPr>
          <p:nvPr>
            <p:ph sz="quarter" idx="10"/>
          </p:nvPr>
        </p:nvSpPr>
        <p:spPr>
          <a:xfrm>
            <a:off x="665497" y="965202"/>
            <a:ext cx="5486400" cy="5037137"/>
          </a:xfrm>
        </p:spPr>
        <p:txBody>
          <a:bodyPr/>
          <a:lstStyle/>
          <a:p>
            <a:pPr>
              <a:spcAft>
                <a:spcPts val="1200"/>
              </a:spcAft>
            </a:pPr>
            <a:r>
              <a:rPr lang="en-US" dirty="0"/>
              <a:t>Round 649,418</a:t>
            </a:r>
          </a:p>
          <a:p>
            <a:pPr>
              <a:spcAft>
                <a:spcPts val="1200"/>
              </a:spcAft>
            </a:pPr>
            <a:r>
              <a:rPr lang="en-US" dirty="0"/>
              <a:t>to the nearest ten:</a:t>
            </a:r>
          </a:p>
          <a:p>
            <a:pPr>
              <a:spcAft>
                <a:spcPts val="1200"/>
              </a:spcAft>
            </a:pPr>
            <a:r>
              <a:rPr lang="en-US" dirty="0"/>
              <a:t>to the nearest hundred:</a:t>
            </a:r>
          </a:p>
          <a:p>
            <a:pPr>
              <a:spcAft>
                <a:spcPts val="1200"/>
              </a:spcAft>
            </a:pPr>
            <a:r>
              <a:rPr lang="en-US" dirty="0"/>
              <a:t>to the nearest thousand:</a:t>
            </a:r>
          </a:p>
          <a:p>
            <a:pPr>
              <a:spcAft>
                <a:spcPts val="1200"/>
              </a:spcAft>
            </a:pPr>
            <a:r>
              <a:rPr lang="en-US" dirty="0"/>
              <a:t>to the nearest ten thousand:</a:t>
            </a:r>
          </a:p>
          <a:p>
            <a:pPr>
              <a:spcAft>
                <a:spcPts val="1200"/>
              </a:spcAft>
            </a:pPr>
            <a:r>
              <a:rPr lang="en-US" dirty="0"/>
              <a:t>to the nearest hundred thousand:</a:t>
            </a:r>
          </a:p>
        </p:txBody>
      </p:sp>
      <p:pic>
        <p:nvPicPr>
          <p:cNvPr id="16" name="Picture 15">
            <a:extLst>
              <a:ext uri="{FF2B5EF4-FFF2-40B4-BE49-F238E27FC236}">
                <a16:creationId xmlns:a16="http://schemas.microsoft.com/office/drawing/2014/main" id="{A060964D-9C06-A747-BD3B-6C205330B00B}"/>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2833330" y="1705656"/>
            <a:ext cx="800100" cy="101600"/>
          </a:xfrm>
          <a:prstGeom prst="rect">
            <a:avLst/>
          </a:prstGeom>
        </p:spPr>
      </p:pic>
      <p:pic>
        <p:nvPicPr>
          <p:cNvPr id="17" name="Picture 16">
            <a:extLst>
              <a:ext uri="{FF2B5EF4-FFF2-40B4-BE49-F238E27FC236}">
                <a16:creationId xmlns:a16="http://schemas.microsoft.com/office/drawing/2014/main" id="{4DEF7FA0-39BD-A84D-A73B-29219411F572}"/>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3406419" y="2156239"/>
            <a:ext cx="800100" cy="101600"/>
          </a:xfrm>
          <a:prstGeom prst="rect">
            <a:avLst/>
          </a:prstGeom>
        </p:spPr>
      </p:pic>
      <p:pic>
        <p:nvPicPr>
          <p:cNvPr id="18" name="Picture 17">
            <a:extLst>
              <a:ext uri="{FF2B5EF4-FFF2-40B4-BE49-F238E27FC236}">
                <a16:creationId xmlns:a16="http://schemas.microsoft.com/office/drawing/2014/main" id="{5DFD021D-CAA5-2B4C-A58D-7F73A422779D}"/>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3512951" y="2615418"/>
            <a:ext cx="800100" cy="101600"/>
          </a:xfrm>
          <a:prstGeom prst="rect">
            <a:avLst/>
          </a:prstGeom>
        </p:spPr>
      </p:pic>
      <p:pic>
        <p:nvPicPr>
          <p:cNvPr id="19" name="Picture 18">
            <a:extLst>
              <a:ext uri="{FF2B5EF4-FFF2-40B4-BE49-F238E27FC236}">
                <a16:creationId xmlns:a16="http://schemas.microsoft.com/office/drawing/2014/main" id="{853AEE08-ED04-B840-8A13-03073773B0B5}"/>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3937581" y="3084429"/>
            <a:ext cx="800100" cy="101600"/>
          </a:xfrm>
          <a:prstGeom prst="rect">
            <a:avLst/>
          </a:prstGeom>
        </p:spPr>
      </p:pic>
      <p:pic>
        <p:nvPicPr>
          <p:cNvPr id="20" name="Picture 19">
            <a:extLst>
              <a:ext uri="{FF2B5EF4-FFF2-40B4-BE49-F238E27FC236}">
                <a16:creationId xmlns:a16="http://schemas.microsoft.com/office/drawing/2014/main" id="{4D045561-A800-C643-BBF8-5B39A298EFE9}"/>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4506625" y="3533776"/>
            <a:ext cx="800100" cy="101600"/>
          </a:xfrm>
          <a:prstGeom prst="rect">
            <a:avLst/>
          </a:prstGeom>
        </p:spPr>
      </p:pic>
      <p:sp>
        <p:nvSpPr>
          <p:cNvPr id="11" name="Text Placeholder 10">
            <a:extLst>
              <a:ext uri="{FF2B5EF4-FFF2-40B4-BE49-F238E27FC236}">
                <a16:creationId xmlns:a16="http://schemas.microsoft.com/office/drawing/2014/main" id="{FF4E381F-DB38-EC4F-9DEE-3FFAE6038422}"/>
              </a:ext>
            </a:extLst>
          </p:cNvPr>
          <p:cNvSpPr>
            <a:spLocks noGrp="1"/>
          </p:cNvSpPr>
          <p:nvPr>
            <p:ph type="body" sz="quarter" idx="16"/>
          </p:nvPr>
        </p:nvSpPr>
        <p:spPr/>
        <p:txBody>
          <a:bodyPr/>
          <a:lstStyle/>
          <a:p>
            <a:r>
              <a:rPr lang="en-US"/>
              <a:t>40</a:t>
            </a:r>
          </a:p>
        </p:txBody>
      </p:sp>
    </p:spTree>
    <p:extLst>
      <p:ext uri="{BB962C8B-B14F-4D97-AF65-F5344CB8AC3E}">
        <p14:creationId xmlns:p14="http://schemas.microsoft.com/office/powerpoint/2010/main" val="5884259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D27392BA-D179-EE40-AEBD-4790ECC8C4D9}"/>
              </a:ext>
            </a:extLst>
          </p:cNvPr>
          <p:cNvSpPr>
            <a:spLocks noGrp="1"/>
          </p:cNvSpPr>
          <p:nvPr>
            <p:ph type="body" sz="quarter" idx="12"/>
          </p:nvPr>
        </p:nvSpPr>
        <p:spPr/>
        <p:txBody>
          <a:bodyPr/>
          <a:lstStyle/>
          <a:p>
            <a:r>
              <a:rPr lang="en-US"/>
              <a:t>Practice</a:t>
            </a:r>
          </a:p>
        </p:txBody>
      </p:sp>
      <p:sp>
        <p:nvSpPr>
          <p:cNvPr id="8" name="Text Placeholder 7">
            <a:extLst>
              <a:ext uri="{FF2B5EF4-FFF2-40B4-BE49-F238E27FC236}">
                <a16:creationId xmlns:a16="http://schemas.microsoft.com/office/drawing/2014/main" id="{25AA2207-7CC0-424F-B1BB-65FE2CB17F60}"/>
              </a:ext>
            </a:extLst>
          </p:cNvPr>
          <p:cNvSpPr>
            <a:spLocks noGrp="1"/>
          </p:cNvSpPr>
          <p:nvPr>
            <p:ph type="body" sz="quarter" idx="13"/>
          </p:nvPr>
        </p:nvSpPr>
        <p:spPr>
          <a:xfrm>
            <a:off x="228598" y="982370"/>
            <a:ext cx="8155113" cy="5080227"/>
          </a:xfrm>
        </p:spPr>
        <p:txBody>
          <a:bodyPr/>
          <a:lstStyle/>
          <a:p>
            <a:pPr>
              <a:spcAft>
                <a:spcPts val="1200"/>
              </a:spcAft>
            </a:pPr>
            <a:r>
              <a:rPr lang="en-US"/>
              <a:t>EXAMPLE</a:t>
            </a:r>
          </a:p>
          <a:p>
            <a:pPr>
              <a:spcAft>
                <a:spcPts val="1200"/>
              </a:spcAft>
            </a:pPr>
            <a:r>
              <a:rPr lang="en-US" b="0">
                <a:solidFill>
                  <a:schemeClr val="tx1"/>
                </a:solidFill>
              </a:rPr>
              <a:t>Round 651,970 to the nearest thousand.</a:t>
            </a:r>
          </a:p>
          <a:p>
            <a:pPr>
              <a:spcAft>
                <a:spcPts val="1200"/>
              </a:spcAft>
            </a:pPr>
            <a:endParaRPr lang="en-US"/>
          </a:p>
        </p:txBody>
      </p:sp>
      <p:graphicFrame>
        <p:nvGraphicFramePr>
          <p:cNvPr id="11" name="Table 14">
            <a:extLst>
              <a:ext uri="{FF2B5EF4-FFF2-40B4-BE49-F238E27FC236}">
                <a16:creationId xmlns:a16="http://schemas.microsoft.com/office/drawing/2014/main" id="{6ECAF755-6EE3-3D4F-B9FA-7E3F4C8C0464}"/>
              </a:ext>
            </a:extLst>
          </p:cNvPr>
          <p:cNvGraphicFramePr>
            <a:graphicFrameLocks/>
          </p:cNvGraphicFramePr>
          <p:nvPr/>
        </p:nvGraphicFramePr>
        <p:xfrm>
          <a:off x="393451" y="2022417"/>
          <a:ext cx="7833887" cy="1052540"/>
        </p:xfrm>
        <a:graphic>
          <a:graphicData uri="http://schemas.openxmlformats.org/drawingml/2006/table">
            <a:tbl>
              <a:tblPr firstRow="1" bandRow="1">
                <a:tableStyleId>{5C22544A-7EE6-4342-B048-85BDC9FD1C3A}</a:tableStyleId>
              </a:tblPr>
              <a:tblGrid>
                <a:gridCol w="1561571">
                  <a:extLst>
                    <a:ext uri="{9D8B030D-6E8A-4147-A177-3AD203B41FA5}">
                      <a16:colId xmlns:a16="http://schemas.microsoft.com/office/drawing/2014/main" val="418517098"/>
                    </a:ext>
                  </a:extLst>
                </a:gridCol>
                <a:gridCol w="1569710">
                  <a:extLst>
                    <a:ext uri="{9D8B030D-6E8A-4147-A177-3AD203B41FA5}">
                      <a16:colId xmlns:a16="http://schemas.microsoft.com/office/drawing/2014/main" val="1021077420"/>
                    </a:ext>
                  </a:extLst>
                </a:gridCol>
                <a:gridCol w="1459940">
                  <a:extLst>
                    <a:ext uri="{9D8B030D-6E8A-4147-A177-3AD203B41FA5}">
                      <a16:colId xmlns:a16="http://schemas.microsoft.com/office/drawing/2014/main" val="2587702977"/>
                    </a:ext>
                  </a:extLst>
                </a:gridCol>
                <a:gridCol w="1277980">
                  <a:extLst>
                    <a:ext uri="{9D8B030D-6E8A-4147-A177-3AD203B41FA5}">
                      <a16:colId xmlns:a16="http://schemas.microsoft.com/office/drawing/2014/main" val="1844991706"/>
                    </a:ext>
                  </a:extLst>
                </a:gridCol>
                <a:gridCol w="1006867">
                  <a:extLst>
                    <a:ext uri="{9D8B030D-6E8A-4147-A177-3AD203B41FA5}">
                      <a16:colId xmlns:a16="http://schemas.microsoft.com/office/drawing/2014/main" val="595634495"/>
                    </a:ext>
                  </a:extLst>
                </a:gridCol>
                <a:gridCol w="957819">
                  <a:extLst>
                    <a:ext uri="{9D8B030D-6E8A-4147-A177-3AD203B41FA5}">
                      <a16:colId xmlns:a16="http://schemas.microsoft.com/office/drawing/2014/main" val="2970932880"/>
                    </a:ext>
                  </a:extLst>
                </a:gridCol>
              </a:tblGrid>
              <a:tr h="520850">
                <a:tc>
                  <a:txBody>
                    <a:bodyPr/>
                    <a:lstStyle/>
                    <a:p>
                      <a:pPr algn="ctr"/>
                      <a:r>
                        <a:rPr lang="en-US" b="1" dirty="0">
                          <a:solidFill>
                            <a:schemeClr val="tx1"/>
                          </a:solidFill>
                          <a:latin typeface="Arial" panose="020B0604020202020204" pitchFamily="34" charset="0"/>
                          <a:cs typeface="Arial" panose="020B0604020202020204" pitchFamily="34" charset="0"/>
                        </a:rPr>
                        <a:t>Hundred Thousands</a:t>
                      </a:r>
                    </a:p>
                  </a:txBody>
                  <a:tcPr anchor="ctr">
                    <a:lnL w="38100" cap="flat" cmpd="sng" algn="ctr">
                      <a:solidFill>
                        <a:srgbClr val="418ACB"/>
                      </a:solidFill>
                      <a:prstDash val="solid"/>
                      <a:round/>
                      <a:headEnd type="none" w="med" len="med"/>
                      <a:tailEnd type="none" w="med" len="med"/>
                    </a:lnL>
                    <a:lnR w="19050" cap="flat" cmpd="sng" algn="ctr">
                      <a:solidFill>
                        <a:srgbClr val="93B3DF"/>
                      </a:solidFill>
                      <a:prstDash val="solid"/>
                      <a:round/>
                      <a:headEnd type="none" w="med" len="med"/>
                      <a:tailEnd type="none" w="med" len="med"/>
                    </a:lnR>
                    <a:lnT w="38100" cap="flat" cmpd="sng" algn="ctr">
                      <a:solidFill>
                        <a:srgbClr val="418ACB"/>
                      </a:solidFill>
                      <a:prstDash val="solid"/>
                      <a:round/>
                      <a:headEnd type="none" w="med" len="med"/>
                      <a:tailEnd type="none" w="med" len="med"/>
                    </a:lnT>
                    <a:lnB w="19050" cap="flat" cmpd="sng" algn="ctr">
                      <a:solidFill>
                        <a:srgbClr val="93B3DF"/>
                      </a:solidFill>
                      <a:prstDash val="solid"/>
                      <a:round/>
                      <a:headEnd type="none" w="med" len="med"/>
                      <a:tailEnd type="none" w="med" len="med"/>
                    </a:lnB>
                    <a:solidFill>
                      <a:srgbClr val="E2E9F6"/>
                    </a:solidFill>
                  </a:tcPr>
                </a:tc>
                <a:tc>
                  <a:txBody>
                    <a:bodyPr/>
                    <a:lstStyle/>
                    <a:p>
                      <a:pPr algn="ctr"/>
                      <a:r>
                        <a:rPr lang="en-US" b="1" dirty="0">
                          <a:solidFill>
                            <a:schemeClr val="tx1"/>
                          </a:solidFill>
                          <a:latin typeface="Arial" panose="020B0604020202020204" pitchFamily="34" charset="0"/>
                          <a:cs typeface="Arial" panose="020B0604020202020204" pitchFamily="34" charset="0"/>
                        </a:rPr>
                        <a:t>Ten Thousands</a:t>
                      </a:r>
                    </a:p>
                  </a:txBody>
                  <a:tcPr anchor="ctr">
                    <a:lnL w="19050" cap="flat" cmpd="sng" algn="ctr">
                      <a:solidFill>
                        <a:srgbClr val="93B3DF"/>
                      </a:solidFill>
                      <a:prstDash val="solid"/>
                      <a:round/>
                      <a:headEnd type="none" w="med" len="med"/>
                      <a:tailEnd type="none" w="med" len="med"/>
                    </a:lnL>
                    <a:lnR w="19050" cap="flat" cmpd="sng" algn="ctr">
                      <a:solidFill>
                        <a:srgbClr val="93B3DF"/>
                      </a:solidFill>
                      <a:prstDash val="solid"/>
                      <a:round/>
                      <a:headEnd type="none" w="med" len="med"/>
                      <a:tailEnd type="none" w="med" len="med"/>
                    </a:lnR>
                    <a:lnT w="38100" cap="flat" cmpd="sng" algn="ctr">
                      <a:solidFill>
                        <a:srgbClr val="418ACB"/>
                      </a:solidFill>
                      <a:prstDash val="solid"/>
                      <a:round/>
                      <a:headEnd type="none" w="med" len="med"/>
                      <a:tailEnd type="none" w="med" len="med"/>
                    </a:lnT>
                    <a:lnB w="19050" cap="flat" cmpd="sng" algn="ctr">
                      <a:solidFill>
                        <a:srgbClr val="93B3DF"/>
                      </a:solidFill>
                      <a:prstDash val="solid"/>
                      <a:round/>
                      <a:headEnd type="none" w="med" len="med"/>
                      <a:tailEnd type="none" w="med" len="med"/>
                    </a:lnB>
                    <a:solidFill>
                      <a:srgbClr val="E2E9F6"/>
                    </a:solidFill>
                  </a:tcPr>
                </a:tc>
                <a:tc>
                  <a:txBody>
                    <a:bodyPr/>
                    <a:lstStyle/>
                    <a:p>
                      <a:pPr algn="ctr"/>
                      <a:r>
                        <a:rPr lang="en-US" b="1" dirty="0">
                          <a:solidFill>
                            <a:schemeClr val="tx1"/>
                          </a:solidFill>
                          <a:latin typeface="Arial" panose="020B0604020202020204" pitchFamily="34" charset="0"/>
                          <a:cs typeface="Arial" panose="020B0604020202020204" pitchFamily="34" charset="0"/>
                        </a:rPr>
                        <a:t>Thousands</a:t>
                      </a:r>
                    </a:p>
                  </a:txBody>
                  <a:tcPr anchor="ctr">
                    <a:lnL w="19050" cap="flat" cmpd="sng" algn="ctr">
                      <a:solidFill>
                        <a:srgbClr val="93B3DF"/>
                      </a:solidFill>
                      <a:prstDash val="solid"/>
                      <a:round/>
                      <a:headEnd type="none" w="med" len="med"/>
                      <a:tailEnd type="none" w="med" len="med"/>
                    </a:lnL>
                    <a:lnR w="19050" cap="flat" cmpd="sng" algn="ctr">
                      <a:solidFill>
                        <a:srgbClr val="93B3DF"/>
                      </a:solidFill>
                      <a:prstDash val="solid"/>
                      <a:round/>
                      <a:headEnd type="none" w="med" len="med"/>
                      <a:tailEnd type="none" w="med" len="med"/>
                    </a:lnR>
                    <a:lnT w="38100" cap="flat" cmpd="sng" algn="ctr">
                      <a:solidFill>
                        <a:srgbClr val="418ACB"/>
                      </a:solidFill>
                      <a:prstDash val="solid"/>
                      <a:round/>
                      <a:headEnd type="none" w="med" len="med"/>
                      <a:tailEnd type="none" w="med" len="med"/>
                    </a:lnT>
                    <a:lnB w="19050" cap="flat" cmpd="sng" algn="ctr">
                      <a:solidFill>
                        <a:srgbClr val="93B3DF"/>
                      </a:solidFill>
                      <a:prstDash val="solid"/>
                      <a:round/>
                      <a:headEnd type="none" w="med" len="med"/>
                      <a:tailEnd type="none" w="med" len="med"/>
                    </a:lnB>
                    <a:solidFill>
                      <a:srgbClr val="E2E9F6"/>
                    </a:solidFill>
                  </a:tcPr>
                </a:tc>
                <a:tc>
                  <a:txBody>
                    <a:bodyPr/>
                    <a:lstStyle/>
                    <a:p>
                      <a:pPr algn="ctr"/>
                      <a:r>
                        <a:rPr lang="en-US" b="1" dirty="0">
                          <a:solidFill>
                            <a:schemeClr val="tx1"/>
                          </a:solidFill>
                          <a:latin typeface="Arial" panose="020B0604020202020204" pitchFamily="34" charset="0"/>
                          <a:cs typeface="Arial" panose="020B0604020202020204" pitchFamily="34" charset="0"/>
                        </a:rPr>
                        <a:t>Hundreds</a:t>
                      </a:r>
                    </a:p>
                  </a:txBody>
                  <a:tcPr anchor="ctr">
                    <a:lnL w="19050" cap="flat" cmpd="sng" algn="ctr">
                      <a:solidFill>
                        <a:srgbClr val="93B3DF"/>
                      </a:solidFill>
                      <a:prstDash val="solid"/>
                      <a:round/>
                      <a:headEnd type="none" w="med" len="med"/>
                      <a:tailEnd type="none" w="med" len="med"/>
                    </a:lnL>
                    <a:lnR w="19050" cap="flat" cmpd="sng" algn="ctr">
                      <a:solidFill>
                        <a:srgbClr val="93B3DF"/>
                      </a:solidFill>
                      <a:prstDash val="solid"/>
                      <a:round/>
                      <a:headEnd type="none" w="med" len="med"/>
                      <a:tailEnd type="none" w="med" len="med"/>
                    </a:lnR>
                    <a:lnT w="38100" cap="flat" cmpd="sng" algn="ctr">
                      <a:solidFill>
                        <a:srgbClr val="418ACB"/>
                      </a:solidFill>
                      <a:prstDash val="solid"/>
                      <a:round/>
                      <a:headEnd type="none" w="med" len="med"/>
                      <a:tailEnd type="none" w="med" len="med"/>
                    </a:lnT>
                    <a:lnB w="19050" cap="flat" cmpd="sng" algn="ctr">
                      <a:solidFill>
                        <a:srgbClr val="93B3DF"/>
                      </a:solidFill>
                      <a:prstDash val="solid"/>
                      <a:round/>
                      <a:headEnd type="none" w="med" len="med"/>
                      <a:tailEnd type="none" w="med" len="med"/>
                    </a:lnB>
                    <a:solidFill>
                      <a:srgbClr val="E2E9F6"/>
                    </a:solidFill>
                  </a:tcPr>
                </a:tc>
                <a:tc>
                  <a:txBody>
                    <a:bodyPr/>
                    <a:lstStyle/>
                    <a:p>
                      <a:pPr algn="ctr"/>
                      <a:r>
                        <a:rPr lang="en-US" b="1" dirty="0">
                          <a:solidFill>
                            <a:schemeClr val="tx1"/>
                          </a:solidFill>
                          <a:latin typeface="Arial" panose="020B0604020202020204" pitchFamily="34" charset="0"/>
                          <a:cs typeface="Arial" panose="020B0604020202020204" pitchFamily="34" charset="0"/>
                        </a:rPr>
                        <a:t>Tens</a:t>
                      </a:r>
                    </a:p>
                  </a:txBody>
                  <a:tcPr anchor="ctr">
                    <a:lnL w="19050" cap="flat" cmpd="sng" algn="ctr">
                      <a:solidFill>
                        <a:srgbClr val="93B3DF"/>
                      </a:solidFill>
                      <a:prstDash val="solid"/>
                      <a:round/>
                      <a:headEnd type="none" w="med" len="med"/>
                      <a:tailEnd type="none" w="med" len="med"/>
                    </a:lnL>
                    <a:lnR w="19050" cap="flat" cmpd="sng" algn="ctr">
                      <a:solidFill>
                        <a:srgbClr val="93B3DF"/>
                      </a:solidFill>
                      <a:prstDash val="solid"/>
                      <a:round/>
                      <a:headEnd type="none" w="med" len="med"/>
                      <a:tailEnd type="none" w="med" len="med"/>
                    </a:lnR>
                    <a:lnT w="38100" cap="flat" cmpd="sng" algn="ctr">
                      <a:solidFill>
                        <a:srgbClr val="418ACB"/>
                      </a:solidFill>
                      <a:prstDash val="solid"/>
                      <a:round/>
                      <a:headEnd type="none" w="med" len="med"/>
                      <a:tailEnd type="none" w="med" len="med"/>
                    </a:lnT>
                    <a:lnB w="19050" cap="flat" cmpd="sng" algn="ctr">
                      <a:solidFill>
                        <a:srgbClr val="93B3DF"/>
                      </a:solidFill>
                      <a:prstDash val="solid"/>
                      <a:round/>
                      <a:headEnd type="none" w="med" len="med"/>
                      <a:tailEnd type="none" w="med" len="med"/>
                    </a:lnB>
                    <a:solidFill>
                      <a:srgbClr val="E2E9F6"/>
                    </a:solidFill>
                  </a:tcPr>
                </a:tc>
                <a:tc>
                  <a:txBody>
                    <a:bodyPr/>
                    <a:lstStyle/>
                    <a:p>
                      <a:pPr algn="ctr"/>
                      <a:r>
                        <a:rPr lang="en-US" b="1" dirty="0">
                          <a:solidFill>
                            <a:schemeClr val="tx1"/>
                          </a:solidFill>
                          <a:latin typeface="Arial" panose="020B0604020202020204" pitchFamily="34" charset="0"/>
                          <a:cs typeface="Arial" panose="020B0604020202020204" pitchFamily="34" charset="0"/>
                        </a:rPr>
                        <a:t>Ones</a:t>
                      </a:r>
                    </a:p>
                  </a:txBody>
                  <a:tcPr anchor="ctr">
                    <a:lnL w="19050" cap="flat" cmpd="sng" algn="ctr">
                      <a:solidFill>
                        <a:srgbClr val="93B3DF"/>
                      </a:solidFill>
                      <a:prstDash val="solid"/>
                      <a:round/>
                      <a:headEnd type="none" w="med" len="med"/>
                      <a:tailEnd type="none" w="med" len="med"/>
                    </a:lnL>
                    <a:lnR w="38100" cap="flat" cmpd="sng" algn="ctr">
                      <a:solidFill>
                        <a:srgbClr val="418ACB"/>
                      </a:solidFill>
                      <a:prstDash val="solid"/>
                      <a:round/>
                      <a:headEnd type="none" w="med" len="med"/>
                      <a:tailEnd type="none" w="med" len="med"/>
                    </a:lnR>
                    <a:lnT w="38100" cap="flat" cmpd="sng" algn="ctr">
                      <a:solidFill>
                        <a:srgbClr val="418ACB"/>
                      </a:solidFill>
                      <a:prstDash val="solid"/>
                      <a:round/>
                      <a:headEnd type="none" w="med" len="med"/>
                      <a:tailEnd type="none" w="med" len="med"/>
                    </a:lnT>
                    <a:lnB w="19050" cap="flat" cmpd="sng" algn="ctr">
                      <a:solidFill>
                        <a:srgbClr val="93B3DF"/>
                      </a:solidFill>
                      <a:prstDash val="solid"/>
                      <a:round/>
                      <a:headEnd type="none" w="med" len="med"/>
                      <a:tailEnd type="none" w="med" len="med"/>
                    </a:lnB>
                    <a:solidFill>
                      <a:srgbClr val="E2E9F6"/>
                    </a:solidFill>
                  </a:tcPr>
                </a:tc>
                <a:extLst>
                  <a:ext uri="{0D108BD9-81ED-4DB2-BD59-A6C34878D82A}">
                    <a16:rowId xmlns:a16="http://schemas.microsoft.com/office/drawing/2014/main" val="3792208896"/>
                  </a:ext>
                </a:extLst>
              </a:tr>
              <a:tr h="412460">
                <a:tc>
                  <a:txBody>
                    <a:bodyPr/>
                    <a:lstStyle/>
                    <a:p>
                      <a:pPr algn="ctr"/>
                      <a:r>
                        <a:rPr lang="en-US" b="0" dirty="0">
                          <a:solidFill>
                            <a:schemeClr val="tx1"/>
                          </a:solidFill>
                          <a:latin typeface="Arial" panose="020B0604020202020204" pitchFamily="34" charset="0"/>
                          <a:cs typeface="Arial" panose="020B0604020202020204" pitchFamily="34" charset="0"/>
                        </a:rPr>
                        <a:t>6</a:t>
                      </a:r>
                    </a:p>
                  </a:txBody>
                  <a:tcPr anchor="ctr">
                    <a:lnL w="38100" cap="flat" cmpd="sng" algn="ctr">
                      <a:solidFill>
                        <a:srgbClr val="418ACB"/>
                      </a:solidFill>
                      <a:prstDash val="solid"/>
                      <a:round/>
                      <a:headEnd type="none" w="med" len="med"/>
                      <a:tailEnd type="none" w="med" len="med"/>
                    </a:lnL>
                    <a:lnR w="19050" cap="flat" cmpd="sng" algn="ctr">
                      <a:solidFill>
                        <a:srgbClr val="93B3DF"/>
                      </a:solidFill>
                      <a:prstDash val="solid"/>
                      <a:round/>
                      <a:headEnd type="none" w="med" len="med"/>
                      <a:tailEnd type="none" w="med" len="med"/>
                    </a:lnR>
                    <a:lnT w="19050" cap="flat" cmpd="sng" algn="ctr">
                      <a:solidFill>
                        <a:srgbClr val="93B3DF"/>
                      </a:solidFill>
                      <a:prstDash val="solid"/>
                      <a:round/>
                      <a:headEnd type="none" w="med" len="med"/>
                      <a:tailEnd type="none" w="med" len="med"/>
                    </a:lnT>
                    <a:lnB w="38100" cap="flat" cmpd="sng" algn="ctr">
                      <a:solidFill>
                        <a:srgbClr val="418ACB"/>
                      </a:solidFill>
                      <a:prstDash val="solid"/>
                      <a:round/>
                      <a:headEnd type="none" w="med" len="med"/>
                      <a:tailEnd type="none" w="med" len="med"/>
                    </a:lnB>
                    <a:solidFill>
                      <a:schemeClr val="bg1"/>
                    </a:solidFill>
                  </a:tcPr>
                </a:tc>
                <a:tc>
                  <a:txBody>
                    <a:bodyPr/>
                    <a:lstStyle/>
                    <a:p>
                      <a:pPr algn="ctr"/>
                      <a:r>
                        <a:rPr lang="en-US" b="0" dirty="0">
                          <a:solidFill>
                            <a:schemeClr val="tx1"/>
                          </a:solidFill>
                          <a:latin typeface="Arial" panose="020B0604020202020204" pitchFamily="34" charset="0"/>
                          <a:cs typeface="Arial" panose="020B0604020202020204" pitchFamily="34" charset="0"/>
                        </a:rPr>
                        <a:t>5</a:t>
                      </a:r>
                    </a:p>
                  </a:txBody>
                  <a:tcPr anchor="ctr">
                    <a:lnL w="19050" cap="flat" cmpd="sng" algn="ctr">
                      <a:solidFill>
                        <a:srgbClr val="93B3DF"/>
                      </a:solidFill>
                      <a:prstDash val="solid"/>
                      <a:round/>
                      <a:headEnd type="none" w="med" len="med"/>
                      <a:tailEnd type="none" w="med" len="med"/>
                    </a:lnL>
                    <a:lnR w="19050" cap="flat" cmpd="sng" algn="ctr">
                      <a:solidFill>
                        <a:srgbClr val="93B3DF"/>
                      </a:solidFill>
                      <a:prstDash val="solid"/>
                      <a:round/>
                      <a:headEnd type="none" w="med" len="med"/>
                      <a:tailEnd type="none" w="med" len="med"/>
                    </a:lnR>
                    <a:lnT w="19050" cap="flat" cmpd="sng" algn="ctr">
                      <a:solidFill>
                        <a:srgbClr val="93B3DF"/>
                      </a:solidFill>
                      <a:prstDash val="solid"/>
                      <a:round/>
                      <a:headEnd type="none" w="med" len="med"/>
                      <a:tailEnd type="none" w="med" len="med"/>
                    </a:lnT>
                    <a:lnB w="38100" cap="flat" cmpd="sng" algn="ctr">
                      <a:solidFill>
                        <a:srgbClr val="418ACB"/>
                      </a:solidFill>
                      <a:prstDash val="solid"/>
                      <a:round/>
                      <a:headEnd type="none" w="med" len="med"/>
                      <a:tailEnd type="none" w="med" len="med"/>
                    </a:lnB>
                    <a:solidFill>
                      <a:schemeClr val="bg1"/>
                    </a:solidFill>
                  </a:tcPr>
                </a:tc>
                <a:tc>
                  <a:txBody>
                    <a:bodyPr/>
                    <a:lstStyle/>
                    <a:p>
                      <a:pPr algn="ctr"/>
                      <a:r>
                        <a:rPr lang="en-US" b="0" dirty="0">
                          <a:solidFill>
                            <a:schemeClr val="tx1"/>
                          </a:solidFill>
                          <a:latin typeface="Arial" panose="020B0604020202020204" pitchFamily="34" charset="0"/>
                          <a:cs typeface="Arial" panose="020B0604020202020204" pitchFamily="34" charset="0"/>
                        </a:rPr>
                        <a:t>1</a:t>
                      </a:r>
                    </a:p>
                  </a:txBody>
                  <a:tcPr anchor="ctr">
                    <a:lnL w="19050" cap="flat" cmpd="sng" algn="ctr">
                      <a:solidFill>
                        <a:srgbClr val="93B3DF"/>
                      </a:solidFill>
                      <a:prstDash val="solid"/>
                      <a:round/>
                      <a:headEnd type="none" w="med" len="med"/>
                      <a:tailEnd type="none" w="med" len="med"/>
                    </a:lnL>
                    <a:lnR w="19050" cap="flat" cmpd="sng" algn="ctr">
                      <a:solidFill>
                        <a:srgbClr val="93B3DF"/>
                      </a:solidFill>
                      <a:prstDash val="solid"/>
                      <a:round/>
                      <a:headEnd type="none" w="med" len="med"/>
                      <a:tailEnd type="none" w="med" len="med"/>
                    </a:lnR>
                    <a:lnT w="19050" cap="flat" cmpd="sng" algn="ctr">
                      <a:solidFill>
                        <a:srgbClr val="93B3DF"/>
                      </a:solidFill>
                      <a:prstDash val="solid"/>
                      <a:round/>
                      <a:headEnd type="none" w="med" len="med"/>
                      <a:tailEnd type="none" w="med" len="med"/>
                    </a:lnT>
                    <a:lnB w="38100" cap="flat" cmpd="sng" algn="ctr">
                      <a:solidFill>
                        <a:srgbClr val="418ACB"/>
                      </a:solidFill>
                      <a:prstDash val="solid"/>
                      <a:round/>
                      <a:headEnd type="none" w="med" len="med"/>
                      <a:tailEnd type="none" w="med" len="med"/>
                    </a:lnB>
                    <a:solidFill>
                      <a:schemeClr val="bg1"/>
                    </a:solidFill>
                  </a:tcPr>
                </a:tc>
                <a:tc>
                  <a:txBody>
                    <a:bodyPr/>
                    <a:lstStyle/>
                    <a:p>
                      <a:pPr algn="ctr"/>
                      <a:r>
                        <a:rPr lang="en-US" b="0" dirty="0">
                          <a:solidFill>
                            <a:schemeClr val="tx1"/>
                          </a:solidFill>
                          <a:latin typeface="Arial" panose="020B0604020202020204" pitchFamily="34" charset="0"/>
                          <a:cs typeface="Arial" panose="020B0604020202020204" pitchFamily="34" charset="0"/>
                        </a:rPr>
                        <a:t>9</a:t>
                      </a:r>
                    </a:p>
                  </a:txBody>
                  <a:tcPr anchor="ctr">
                    <a:lnL w="19050" cap="flat" cmpd="sng" algn="ctr">
                      <a:solidFill>
                        <a:srgbClr val="93B3DF"/>
                      </a:solidFill>
                      <a:prstDash val="solid"/>
                      <a:round/>
                      <a:headEnd type="none" w="med" len="med"/>
                      <a:tailEnd type="none" w="med" len="med"/>
                    </a:lnL>
                    <a:lnR w="19050" cap="flat" cmpd="sng" algn="ctr">
                      <a:solidFill>
                        <a:srgbClr val="93B3DF"/>
                      </a:solidFill>
                      <a:prstDash val="solid"/>
                      <a:round/>
                      <a:headEnd type="none" w="med" len="med"/>
                      <a:tailEnd type="none" w="med" len="med"/>
                    </a:lnR>
                    <a:lnT w="19050" cap="flat" cmpd="sng" algn="ctr">
                      <a:solidFill>
                        <a:srgbClr val="93B3DF"/>
                      </a:solidFill>
                      <a:prstDash val="solid"/>
                      <a:round/>
                      <a:headEnd type="none" w="med" len="med"/>
                      <a:tailEnd type="none" w="med" len="med"/>
                    </a:lnT>
                    <a:lnB w="38100" cap="flat" cmpd="sng" algn="ctr">
                      <a:solidFill>
                        <a:srgbClr val="418ACB"/>
                      </a:solidFill>
                      <a:prstDash val="solid"/>
                      <a:round/>
                      <a:headEnd type="none" w="med" len="med"/>
                      <a:tailEnd type="none" w="med" len="med"/>
                    </a:lnB>
                    <a:solidFill>
                      <a:schemeClr val="bg1"/>
                    </a:solidFill>
                  </a:tcPr>
                </a:tc>
                <a:tc>
                  <a:txBody>
                    <a:bodyPr/>
                    <a:lstStyle/>
                    <a:p>
                      <a:pPr algn="ctr"/>
                      <a:r>
                        <a:rPr lang="en-US" b="0" dirty="0">
                          <a:solidFill>
                            <a:schemeClr val="tx1"/>
                          </a:solidFill>
                          <a:latin typeface="Arial" panose="020B0604020202020204" pitchFamily="34" charset="0"/>
                          <a:cs typeface="Arial" panose="020B0604020202020204" pitchFamily="34" charset="0"/>
                        </a:rPr>
                        <a:t>7</a:t>
                      </a:r>
                    </a:p>
                  </a:txBody>
                  <a:tcPr anchor="ctr">
                    <a:lnL w="19050" cap="flat" cmpd="sng" algn="ctr">
                      <a:solidFill>
                        <a:srgbClr val="93B3DF"/>
                      </a:solidFill>
                      <a:prstDash val="solid"/>
                      <a:round/>
                      <a:headEnd type="none" w="med" len="med"/>
                      <a:tailEnd type="none" w="med" len="med"/>
                    </a:lnL>
                    <a:lnR w="19050" cap="flat" cmpd="sng" algn="ctr">
                      <a:solidFill>
                        <a:srgbClr val="93B3DF"/>
                      </a:solidFill>
                      <a:prstDash val="solid"/>
                      <a:round/>
                      <a:headEnd type="none" w="med" len="med"/>
                      <a:tailEnd type="none" w="med" len="med"/>
                    </a:lnR>
                    <a:lnT w="19050" cap="flat" cmpd="sng" algn="ctr">
                      <a:solidFill>
                        <a:srgbClr val="93B3DF"/>
                      </a:solidFill>
                      <a:prstDash val="solid"/>
                      <a:round/>
                      <a:headEnd type="none" w="med" len="med"/>
                      <a:tailEnd type="none" w="med" len="med"/>
                    </a:lnT>
                    <a:lnB w="38100" cap="flat" cmpd="sng" algn="ctr">
                      <a:solidFill>
                        <a:srgbClr val="418ACB"/>
                      </a:solidFill>
                      <a:prstDash val="solid"/>
                      <a:round/>
                      <a:headEnd type="none" w="med" len="med"/>
                      <a:tailEnd type="none" w="med" len="med"/>
                    </a:lnB>
                    <a:solidFill>
                      <a:schemeClr val="bg1"/>
                    </a:solidFill>
                  </a:tcPr>
                </a:tc>
                <a:tc>
                  <a:txBody>
                    <a:bodyPr/>
                    <a:lstStyle/>
                    <a:p>
                      <a:pPr algn="ctr"/>
                      <a:r>
                        <a:rPr lang="en-US" b="0" dirty="0">
                          <a:solidFill>
                            <a:schemeClr val="tx1"/>
                          </a:solidFill>
                          <a:latin typeface="Arial" panose="020B0604020202020204" pitchFamily="34" charset="0"/>
                          <a:cs typeface="Arial" panose="020B0604020202020204" pitchFamily="34" charset="0"/>
                        </a:rPr>
                        <a:t>0</a:t>
                      </a:r>
                    </a:p>
                  </a:txBody>
                  <a:tcPr anchor="ctr">
                    <a:lnL w="19050" cap="flat" cmpd="sng" algn="ctr">
                      <a:solidFill>
                        <a:srgbClr val="93B3DF"/>
                      </a:solidFill>
                      <a:prstDash val="solid"/>
                      <a:round/>
                      <a:headEnd type="none" w="med" len="med"/>
                      <a:tailEnd type="none" w="med" len="med"/>
                    </a:lnL>
                    <a:lnR w="38100" cap="flat" cmpd="sng" algn="ctr">
                      <a:solidFill>
                        <a:srgbClr val="418ACB"/>
                      </a:solidFill>
                      <a:prstDash val="solid"/>
                      <a:round/>
                      <a:headEnd type="none" w="med" len="med"/>
                      <a:tailEnd type="none" w="med" len="med"/>
                    </a:lnR>
                    <a:lnT w="19050" cap="flat" cmpd="sng" algn="ctr">
                      <a:solidFill>
                        <a:srgbClr val="93B3DF"/>
                      </a:solidFill>
                      <a:prstDash val="solid"/>
                      <a:round/>
                      <a:headEnd type="none" w="med" len="med"/>
                      <a:tailEnd type="none" w="med" len="med"/>
                    </a:lnT>
                    <a:lnB w="38100" cap="flat" cmpd="sng" algn="ctr">
                      <a:solidFill>
                        <a:srgbClr val="418ACB"/>
                      </a:solidFill>
                      <a:prstDash val="solid"/>
                      <a:round/>
                      <a:headEnd type="none" w="med" len="med"/>
                      <a:tailEnd type="none" w="med" len="med"/>
                    </a:lnB>
                    <a:solidFill>
                      <a:schemeClr val="bg1"/>
                    </a:solidFill>
                  </a:tcPr>
                </a:tc>
                <a:extLst>
                  <a:ext uri="{0D108BD9-81ED-4DB2-BD59-A6C34878D82A}">
                    <a16:rowId xmlns:a16="http://schemas.microsoft.com/office/drawing/2014/main" val="1530075296"/>
                  </a:ext>
                </a:extLst>
              </a:tr>
            </a:tbl>
          </a:graphicData>
        </a:graphic>
      </p:graphicFrame>
      <p:sp>
        <p:nvSpPr>
          <p:cNvPr id="10" name="Content Placeholder 9">
            <a:extLst>
              <a:ext uri="{FF2B5EF4-FFF2-40B4-BE49-F238E27FC236}">
                <a16:creationId xmlns:a16="http://schemas.microsoft.com/office/drawing/2014/main" id="{CA3BBD47-88AE-F04E-B56C-438A37775545}"/>
              </a:ext>
            </a:extLst>
          </p:cNvPr>
          <p:cNvSpPr>
            <a:spLocks noGrp="1"/>
          </p:cNvSpPr>
          <p:nvPr>
            <p:ph sz="quarter" idx="26"/>
          </p:nvPr>
        </p:nvSpPr>
        <p:spPr>
          <a:xfrm>
            <a:off x="279969" y="3252458"/>
            <a:ext cx="7535861" cy="2708434"/>
          </a:xfrm>
        </p:spPr>
        <p:txBody>
          <a:bodyPr wrap="square">
            <a:spAutoFit/>
          </a:bodyPr>
          <a:lstStyle/>
          <a:p>
            <a:r>
              <a:rPr lang="en-US" dirty="0"/>
              <a:t>651,970 has 1 thousand, so it is </a:t>
            </a:r>
          </a:p>
          <a:p>
            <a:pPr>
              <a:spcAft>
                <a:spcPts val="1200"/>
              </a:spcAft>
            </a:pPr>
            <a:r>
              <a:rPr lang="en-US" dirty="0"/>
              <a:t>between 651,000 and 652,000.</a:t>
            </a:r>
          </a:p>
          <a:p>
            <a:pPr>
              <a:spcAft>
                <a:spcPts val="1200"/>
              </a:spcAft>
            </a:pPr>
            <a:r>
              <a:rPr lang="en-US" dirty="0"/>
              <a:t>There are 9 hundreds in 651,970.</a:t>
            </a:r>
          </a:p>
          <a:p>
            <a:r>
              <a:rPr lang="en-US" dirty="0"/>
              <a:t>Because 9 hundreds is greater than </a:t>
            </a:r>
          </a:p>
          <a:p>
            <a:pPr>
              <a:spcAft>
                <a:spcPts val="1200"/>
              </a:spcAft>
            </a:pPr>
            <a:r>
              <a:rPr lang="en-US" dirty="0"/>
              <a:t>5 hundreds, round up.</a:t>
            </a:r>
          </a:p>
          <a:p>
            <a:r>
              <a:rPr lang="en-US" dirty="0"/>
              <a:t>So, 651,970 rounded to the nearest </a:t>
            </a:r>
          </a:p>
          <a:p>
            <a:r>
              <a:rPr lang="en-US" dirty="0"/>
              <a:t>thousand is 652,000.</a:t>
            </a:r>
          </a:p>
        </p:txBody>
      </p:sp>
      <p:sp>
        <p:nvSpPr>
          <p:cNvPr id="9" name="Text Placeholder 8">
            <a:extLst>
              <a:ext uri="{FF2B5EF4-FFF2-40B4-BE49-F238E27FC236}">
                <a16:creationId xmlns:a16="http://schemas.microsoft.com/office/drawing/2014/main" id="{751BD6DF-249B-9340-8CBF-318B3D37C583}"/>
              </a:ext>
            </a:extLst>
          </p:cNvPr>
          <p:cNvSpPr>
            <a:spLocks noGrp="1"/>
          </p:cNvSpPr>
          <p:nvPr>
            <p:ph type="body" sz="quarter" idx="16"/>
          </p:nvPr>
        </p:nvSpPr>
        <p:spPr/>
        <p:txBody>
          <a:bodyPr/>
          <a:lstStyle/>
          <a:p>
            <a:r>
              <a:rPr lang="en-US"/>
              <a:t>41</a:t>
            </a:r>
          </a:p>
        </p:txBody>
      </p:sp>
    </p:spTree>
    <p:extLst>
      <p:ext uri="{BB962C8B-B14F-4D97-AF65-F5344CB8AC3E}">
        <p14:creationId xmlns:p14="http://schemas.microsoft.com/office/powerpoint/2010/main" val="15542592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FF4E56-3C6A-F54A-9D32-C161949B9B4D}"/>
              </a:ext>
            </a:extLst>
          </p:cNvPr>
          <p:cNvSpPr>
            <a:spLocks noGrp="1"/>
          </p:cNvSpPr>
          <p:nvPr>
            <p:ph type="body" sz="quarter" idx="12"/>
          </p:nvPr>
        </p:nvSpPr>
        <p:spPr/>
        <p:txBody>
          <a:bodyPr/>
          <a:lstStyle/>
          <a:p>
            <a:r>
              <a:rPr lang="en-US"/>
              <a:t>Practice</a:t>
            </a:r>
          </a:p>
        </p:txBody>
      </p:sp>
      <p:pic>
        <p:nvPicPr>
          <p:cNvPr id="14" name="Picture Placeholder 13" descr="one">
            <a:extLst>
              <a:ext uri="{FF2B5EF4-FFF2-40B4-BE49-F238E27FC236}">
                <a16:creationId xmlns:a16="http://schemas.microsoft.com/office/drawing/2014/main" id="{55C373B4-D319-E544-AED2-39B69F6DCFDD}"/>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4" name="Content Placeholder 3">
            <a:extLst>
              <a:ext uri="{FF2B5EF4-FFF2-40B4-BE49-F238E27FC236}">
                <a16:creationId xmlns:a16="http://schemas.microsoft.com/office/drawing/2014/main" id="{9EC100E9-E150-3448-9A87-47160E197C73}"/>
              </a:ext>
            </a:extLst>
          </p:cNvPr>
          <p:cNvSpPr>
            <a:spLocks noGrp="1"/>
          </p:cNvSpPr>
          <p:nvPr>
            <p:ph sz="quarter" idx="10"/>
          </p:nvPr>
        </p:nvSpPr>
        <p:spPr/>
        <p:txBody>
          <a:bodyPr/>
          <a:lstStyle/>
          <a:p>
            <a:pPr>
              <a:spcAft>
                <a:spcPts val="1800"/>
              </a:spcAft>
            </a:pPr>
            <a:r>
              <a:rPr lang="en-US" dirty="0"/>
              <a:t>Look at the Example above.</a:t>
            </a:r>
          </a:p>
          <a:p>
            <a:pPr>
              <a:spcAft>
                <a:spcPts val="1800"/>
              </a:spcAft>
            </a:pPr>
            <a:r>
              <a:rPr lang="en-US" b="1" dirty="0"/>
              <a:t>a. </a:t>
            </a:r>
            <a:r>
              <a:rPr lang="en-US" dirty="0"/>
              <a:t>Round 651,970 to the nearest ten thousand.</a:t>
            </a:r>
            <a:endParaRPr lang="en-US" b="1" dirty="0"/>
          </a:p>
          <a:p>
            <a:pPr marL="290513" indent="-290513">
              <a:spcAft>
                <a:spcPts val="1800"/>
              </a:spcAft>
            </a:pPr>
            <a:r>
              <a:rPr lang="en-US" b="1" dirty="0"/>
              <a:t>b. </a:t>
            </a:r>
            <a:r>
              <a:rPr lang="en-US" dirty="0"/>
              <a:t>Round 651,970 to the nearest hundred</a:t>
            </a:r>
          </a:p>
          <a:p>
            <a:pPr marL="290513" indent="-290513">
              <a:spcAft>
                <a:spcPts val="1800"/>
              </a:spcAft>
            </a:pPr>
            <a:r>
              <a:rPr lang="en-US" dirty="0"/>
              <a:t>	thousand.</a:t>
            </a:r>
          </a:p>
        </p:txBody>
      </p:sp>
      <p:pic>
        <p:nvPicPr>
          <p:cNvPr id="20" name="Picture 19">
            <a:extLst>
              <a:ext uri="{FF2B5EF4-FFF2-40B4-BE49-F238E27FC236}">
                <a16:creationId xmlns:a16="http://schemas.microsoft.com/office/drawing/2014/main" id="{CB76FEA5-C1DE-4043-90BD-0A2AE4B6DD70}"/>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6029199" y="1762116"/>
            <a:ext cx="800100" cy="101600"/>
          </a:xfrm>
          <a:prstGeom prst="rect">
            <a:avLst/>
          </a:prstGeom>
        </p:spPr>
      </p:pic>
      <p:pic>
        <p:nvPicPr>
          <p:cNvPr id="21" name="Picture 20">
            <a:extLst>
              <a:ext uri="{FF2B5EF4-FFF2-40B4-BE49-F238E27FC236}">
                <a16:creationId xmlns:a16="http://schemas.microsoft.com/office/drawing/2014/main" id="{6821173F-0B4C-FA40-9983-DF976ABF93B6}"/>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2181143" y="2842221"/>
            <a:ext cx="800100" cy="101600"/>
          </a:xfrm>
          <a:prstGeom prst="rect">
            <a:avLst/>
          </a:prstGeom>
        </p:spPr>
      </p:pic>
      <p:sp>
        <p:nvSpPr>
          <p:cNvPr id="12" name="Text Placeholder 11">
            <a:extLst>
              <a:ext uri="{FF2B5EF4-FFF2-40B4-BE49-F238E27FC236}">
                <a16:creationId xmlns:a16="http://schemas.microsoft.com/office/drawing/2014/main" id="{5D0A180B-1061-584A-8EE2-D4FD144D5FF5}"/>
              </a:ext>
            </a:extLst>
          </p:cNvPr>
          <p:cNvSpPr>
            <a:spLocks noGrp="1"/>
          </p:cNvSpPr>
          <p:nvPr>
            <p:ph type="body" sz="quarter" idx="29"/>
          </p:nvPr>
        </p:nvSpPr>
        <p:spPr/>
        <p:txBody>
          <a:bodyPr/>
          <a:lstStyle/>
          <a:p>
            <a:r>
              <a:rPr lang="en-US"/>
              <a:t>41</a:t>
            </a:r>
          </a:p>
        </p:txBody>
      </p:sp>
    </p:spTree>
    <p:extLst>
      <p:ext uri="{BB962C8B-B14F-4D97-AF65-F5344CB8AC3E}">
        <p14:creationId xmlns:p14="http://schemas.microsoft.com/office/powerpoint/2010/main" val="39886925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FF4E56-3C6A-F54A-9D32-C161949B9B4D}"/>
              </a:ext>
            </a:extLst>
          </p:cNvPr>
          <p:cNvSpPr>
            <a:spLocks noGrp="1"/>
          </p:cNvSpPr>
          <p:nvPr>
            <p:ph type="body" sz="quarter" idx="12"/>
          </p:nvPr>
        </p:nvSpPr>
        <p:spPr/>
        <p:txBody>
          <a:bodyPr/>
          <a:lstStyle/>
          <a:p>
            <a:r>
              <a:rPr lang="en-US"/>
              <a:t>Practice</a:t>
            </a:r>
          </a:p>
        </p:txBody>
      </p:sp>
      <p:pic>
        <p:nvPicPr>
          <p:cNvPr id="14" name="Picture Placeholder 13" descr="two">
            <a:extLst>
              <a:ext uri="{FF2B5EF4-FFF2-40B4-BE49-F238E27FC236}">
                <a16:creationId xmlns:a16="http://schemas.microsoft.com/office/drawing/2014/main" id="{55C373B4-D319-E544-AED2-39B69F6DCFDD}"/>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p:blipFill>
        <p:spPr>
          <a:xfrm>
            <a:off x="187692" y="938462"/>
            <a:ext cx="413887" cy="431921"/>
          </a:xfrm>
        </p:spPr>
      </p:pic>
      <p:sp>
        <p:nvSpPr>
          <p:cNvPr id="4" name="Content Placeholder 3">
            <a:extLst>
              <a:ext uri="{FF2B5EF4-FFF2-40B4-BE49-F238E27FC236}">
                <a16:creationId xmlns:a16="http://schemas.microsoft.com/office/drawing/2014/main" id="{9EC100E9-E150-3448-9A87-47160E197C73}"/>
              </a:ext>
            </a:extLst>
          </p:cNvPr>
          <p:cNvSpPr>
            <a:spLocks noGrp="1"/>
          </p:cNvSpPr>
          <p:nvPr>
            <p:ph sz="quarter" idx="10"/>
          </p:nvPr>
        </p:nvSpPr>
        <p:spPr/>
        <p:txBody>
          <a:bodyPr/>
          <a:lstStyle/>
          <a:p>
            <a:pPr>
              <a:spcAft>
                <a:spcPts val="1800"/>
              </a:spcAft>
            </a:pPr>
            <a:r>
              <a:rPr lang="en-US" dirty="0"/>
              <a:t>Round 45,621 to each place given below.</a:t>
            </a:r>
          </a:p>
          <a:p>
            <a:pPr>
              <a:spcAft>
                <a:spcPts val="1800"/>
              </a:spcAft>
            </a:pPr>
            <a:r>
              <a:rPr lang="en-US" b="1" dirty="0"/>
              <a:t>a. </a:t>
            </a:r>
            <a:r>
              <a:rPr lang="en-US" dirty="0"/>
              <a:t>to the nearest ten</a:t>
            </a:r>
          </a:p>
          <a:p>
            <a:pPr>
              <a:spcAft>
                <a:spcPts val="1800"/>
              </a:spcAft>
            </a:pPr>
            <a:r>
              <a:rPr lang="en-US" b="1" dirty="0"/>
              <a:t>b. </a:t>
            </a:r>
            <a:r>
              <a:rPr lang="en-US" dirty="0"/>
              <a:t>to the nearest hundred</a:t>
            </a:r>
          </a:p>
          <a:p>
            <a:pPr>
              <a:spcAft>
                <a:spcPts val="1800"/>
              </a:spcAft>
            </a:pPr>
            <a:r>
              <a:rPr lang="en-US" b="1" dirty="0"/>
              <a:t>c. </a:t>
            </a:r>
            <a:r>
              <a:rPr lang="en-US" dirty="0"/>
              <a:t>to the nearest thousand</a:t>
            </a:r>
          </a:p>
          <a:p>
            <a:pPr>
              <a:spcAft>
                <a:spcPts val="1800"/>
              </a:spcAft>
            </a:pPr>
            <a:r>
              <a:rPr lang="en-US" b="1" dirty="0"/>
              <a:t>d. </a:t>
            </a:r>
            <a:r>
              <a:rPr lang="en-US" dirty="0"/>
              <a:t>to the nearest ten thousand</a:t>
            </a:r>
          </a:p>
        </p:txBody>
      </p:sp>
      <p:pic>
        <p:nvPicPr>
          <p:cNvPr id="20" name="Picture 19">
            <a:extLst>
              <a:ext uri="{FF2B5EF4-FFF2-40B4-BE49-F238E27FC236}">
                <a16:creationId xmlns:a16="http://schemas.microsoft.com/office/drawing/2014/main" id="{CB76FEA5-C1DE-4043-90BD-0A2AE4B6DD70}"/>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3061271" y="1750196"/>
            <a:ext cx="800100" cy="101600"/>
          </a:xfrm>
          <a:prstGeom prst="rect">
            <a:avLst/>
          </a:prstGeom>
        </p:spPr>
      </p:pic>
      <p:pic>
        <p:nvPicPr>
          <p:cNvPr id="21" name="Picture 20">
            <a:extLst>
              <a:ext uri="{FF2B5EF4-FFF2-40B4-BE49-F238E27FC236}">
                <a16:creationId xmlns:a16="http://schemas.microsoft.com/office/drawing/2014/main" id="{6821173F-0B4C-FA40-9983-DF976ABF93B6}"/>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3658344" y="2288930"/>
            <a:ext cx="800100" cy="101600"/>
          </a:xfrm>
          <a:prstGeom prst="rect">
            <a:avLst/>
          </a:prstGeom>
        </p:spPr>
      </p:pic>
      <p:pic>
        <p:nvPicPr>
          <p:cNvPr id="23" name="Picture 22">
            <a:extLst>
              <a:ext uri="{FF2B5EF4-FFF2-40B4-BE49-F238E27FC236}">
                <a16:creationId xmlns:a16="http://schemas.microsoft.com/office/drawing/2014/main" id="{27383C46-F66F-9042-87CD-3B5979D5BF03}"/>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3752294" y="2815546"/>
            <a:ext cx="800100" cy="101600"/>
          </a:xfrm>
          <a:prstGeom prst="rect">
            <a:avLst/>
          </a:prstGeom>
        </p:spPr>
      </p:pic>
      <p:pic>
        <p:nvPicPr>
          <p:cNvPr id="24" name="Picture 23">
            <a:extLst>
              <a:ext uri="{FF2B5EF4-FFF2-40B4-BE49-F238E27FC236}">
                <a16:creationId xmlns:a16="http://schemas.microsoft.com/office/drawing/2014/main" id="{4997EE5F-0C5A-F541-9312-15FFDAE6F5AB}"/>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185106" y="3340557"/>
            <a:ext cx="800100" cy="101600"/>
          </a:xfrm>
          <a:prstGeom prst="rect">
            <a:avLst/>
          </a:prstGeom>
        </p:spPr>
      </p:pic>
      <p:sp>
        <p:nvSpPr>
          <p:cNvPr id="12" name="Text Placeholder 11">
            <a:extLst>
              <a:ext uri="{FF2B5EF4-FFF2-40B4-BE49-F238E27FC236}">
                <a16:creationId xmlns:a16="http://schemas.microsoft.com/office/drawing/2014/main" id="{5D0A180B-1061-584A-8EE2-D4FD144D5FF5}"/>
              </a:ext>
            </a:extLst>
          </p:cNvPr>
          <p:cNvSpPr>
            <a:spLocks noGrp="1"/>
          </p:cNvSpPr>
          <p:nvPr>
            <p:ph type="body" sz="quarter" idx="29"/>
          </p:nvPr>
        </p:nvSpPr>
        <p:spPr/>
        <p:txBody>
          <a:bodyPr/>
          <a:lstStyle/>
          <a:p>
            <a:r>
              <a:rPr lang="en-US"/>
              <a:t>41</a:t>
            </a:r>
          </a:p>
        </p:txBody>
      </p:sp>
    </p:spTree>
    <p:extLst>
      <p:ext uri="{BB962C8B-B14F-4D97-AF65-F5344CB8AC3E}">
        <p14:creationId xmlns:p14="http://schemas.microsoft.com/office/powerpoint/2010/main" val="32582660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AE798E0-21E8-4A43-8EDF-C1C5B205A4EC}"/>
              </a:ext>
            </a:extLst>
          </p:cNvPr>
          <p:cNvSpPr>
            <a:spLocks noGrp="1"/>
          </p:cNvSpPr>
          <p:nvPr>
            <p:ph type="body" sz="quarter" idx="12"/>
          </p:nvPr>
        </p:nvSpPr>
        <p:spPr/>
        <p:txBody>
          <a:bodyPr/>
          <a:lstStyle/>
          <a:p>
            <a:r>
              <a:rPr lang="en-US"/>
              <a:t>Practice</a:t>
            </a:r>
          </a:p>
        </p:txBody>
      </p:sp>
      <p:pic>
        <p:nvPicPr>
          <p:cNvPr id="14" name="Picture Placeholder 13" descr="three">
            <a:extLst>
              <a:ext uri="{FF2B5EF4-FFF2-40B4-BE49-F238E27FC236}">
                <a16:creationId xmlns:a16="http://schemas.microsoft.com/office/drawing/2014/main" id="{A80731EC-AE53-194A-AD0C-FA64D23D3899}"/>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4" name="Content Placeholder 3">
            <a:extLst>
              <a:ext uri="{FF2B5EF4-FFF2-40B4-BE49-F238E27FC236}">
                <a16:creationId xmlns:a16="http://schemas.microsoft.com/office/drawing/2014/main" id="{EA47AB6F-3352-EF4C-9650-287F78F52900}"/>
              </a:ext>
            </a:extLst>
          </p:cNvPr>
          <p:cNvSpPr>
            <a:spLocks noGrp="1"/>
          </p:cNvSpPr>
          <p:nvPr>
            <p:ph sz="quarter" idx="10"/>
          </p:nvPr>
        </p:nvSpPr>
        <p:spPr/>
        <p:txBody>
          <a:bodyPr/>
          <a:lstStyle/>
          <a:p>
            <a:pPr>
              <a:spcAft>
                <a:spcPts val="1800"/>
              </a:spcAft>
            </a:pPr>
            <a:r>
              <a:rPr lang="en-US" dirty="0"/>
              <a:t>Round 452,906 to each place given below.</a:t>
            </a:r>
          </a:p>
          <a:p>
            <a:pPr>
              <a:spcAft>
                <a:spcPts val="1800"/>
              </a:spcAft>
            </a:pPr>
            <a:r>
              <a:rPr lang="en-US" b="1" dirty="0"/>
              <a:t>a. </a:t>
            </a:r>
            <a:r>
              <a:rPr lang="en-US" dirty="0"/>
              <a:t>to the nearest hundred thousand</a:t>
            </a:r>
          </a:p>
          <a:p>
            <a:pPr>
              <a:spcAft>
                <a:spcPts val="1800"/>
              </a:spcAft>
            </a:pPr>
            <a:r>
              <a:rPr lang="en-US" b="1" dirty="0"/>
              <a:t>b. </a:t>
            </a:r>
            <a:r>
              <a:rPr lang="en-US" dirty="0"/>
              <a:t>to the nearest ten thousand</a:t>
            </a:r>
          </a:p>
          <a:p>
            <a:pPr>
              <a:spcAft>
                <a:spcPts val="1800"/>
              </a:spcAft>
            </a:pPr>
            <a:r>
              <a:rPr lang="en-US" b="1" dirty="0"/>
              <a:t>c. </a:t>
            </a:r>
            <a:r>
              <a:rPr lang="en-US" dirty="0"/>
              <a:t>to the nearest thousand</a:t>
            </a:r>
          </a:p>
          <a:p>
            <a:pPr>
              <a:spcAft>
                <a:spcPts val="1800"/>
              </a:spcAft>
            </a:pPr>
            <a:r>
              <a:rPr lang="en-US" b="1" dirty="0"/>
              <a:t>d. </a:t>
            </a:r>
            <a:r>
              <a:rPr lang="en-US" dirty="0"/>
              <a:t>to the nearest hundred</a:t>
            </a:r>
          </a:p>
          <a:p>
            <a:pPr>
              <a:spcAft>
                <a:spcPts val="1800"/>
              </a:spcAft>
            </a:pPr>
            <a:r>
              <a:rPr lang="en-US" b="1" dirty="0"/>
              <a:t>e. </a:t>
            </a:r>
            <a:r>
              <a:rPr lang="en-US" dirty="0"/>
              <a:t>to the nearest ten</a:t>
            </a:r>
          </a:p>
        </p:txBody>
      </p:sp>
      <p:pic>
        <p:nvPicPr>
          <p:cNvPr id="16" name="Picture 15">
            <a:extLst>
              <a:ext uri="{FF2B5EF4-FFF2-40B4-BE49-F238E27FC236}">
                <a16:creationId xmlns:a16="http://schemas.microsoft.com/office/drawing/2014/main" id="{7AED2682-9087-CA4A-9E5B-5838DC12F430}"/>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740125" y="1751773"/>
            <a:ext cx="800100" cy="101600"/>
          </a:xfrm>
          <a:prstGeom prst="rect">
            <a:avLst/>
          </a:prstGeom>
        </p:spPr>
      </p:pic>
      <p:pic>
        <p:nvPicPr>
          <p:cNvPr id="17" name="Picture 16">
            <a:extLst>
              <a:ext uri="{FF2B5EF4-FFF2-40B4-BE49-F238E27FC236}">
                <a16:creationId xmlns:a16="http://schemas.microsoft.com/office/drawing/2014/main" id="{E1944BC4-5CB8-9948-AB86-A221EED4D55B}"/>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174474" y="2292330"/>
            <a:ext cx="800100" cy="101600"/>
          </a:xfrm>
          <a:prstGeom prst="rect">
            <a:avLst/>
          </a:prstGeom>
        </p:spPr>
      </p:pic>
      <p:pic>
        <p:nvPicPr>
          <p:cNvPr id="18" name="Picture 17">
            <a:extLst>
              <a:ext uri="{FF2B5EF4-FFF2-40B4-BE49-F238E27FC236}">
                <a16:creationId xmlns:a16="http://schemas.microsoft.com/office/drawing/2014/main" id="{BD5B6669-FB60-9E4C-B7A8-4DCEDE73D9CF}"/>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3740969" y="2828330"/>
            <a:ext cx="800100" cy="101600"/>
          </a:xfrm>
          <a:prstGeom prst="rect">
            <a:avLst/>
          </a:prstGeom>
        </p:spPr>
      </p:pic>
      <p:pic>
        <p:nvPicPr>
          <p:cNvPr id="19" name="Picture 18">
            <a:extLst>
              <a:ext uri="{FF2B5EF4-FFF2-40B4-BE49-F238E27FC236}">
                <a16:creationId xmlns:a16="http://schemas.microsoft.com/office/drawing/2014/main" id="{421CB5AD-B9BB-244C-9371-055E955C0431}"/>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3640537" y="3367664"/>
            <a:ext cx="800100" cy="101600"/>
          </a:xfrm>
          <a:prstGeom prst="rect">
            <a:avLst/>
          </a:prstGeom>
        </p:spPr>
      </p:pic>
      <p:pic>
        <p:nvPicPr>
          <p:cNvPr id="20" name="Picture 19">
            <a:extLst>
              <a:ext uri="{FF2B5EF4-FFF2-40B4-BE49-F238E27FC236}">
                <a16:creationId xmlns:a16="http://schemas.microsoft.com/office/drawing/2014/main" id="{867F41FB-02C8-4D4C-95C4-2C986C699914}"/>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3042103" y="3896476"/>
            <a:ext cx="800100" cy="101600"/>
          </a:xfrm>
          <a:prstGeom prst="rect">
            <a:avLst/>
          </a:prstGeom>
        </p:spPr>
      </p:pic>
      <p:sp>
        <p:nvSpPr>
          <p:cNvPr id="12" name="Text Placeholder 11">
            <a:extLst>
              <a:ext uri="{FF2B5EF4-FFF2-40B4-BE49-F238E27FC236}">
                <a16:creationId xmlns:a16="http://schemas.microsoft.com/office/drawing/2014/main" id="{B143CE2E-5E63-D84F-B362-23F3812F6CB2}"/>
              </a:ext>
            </a:extLst>
          </p:cNvPr>
          <p:cNvSpPr>
            <a:spLocks noGrp="1"/>
          </p:cNvSpPr>
          <p:nvPr>
            <p:ph type="body" sz="quarter" idx="29"/>
          </p:nvPr>
        </p:nvSpPr>
        <p:spPr/>
        <p:txBody>
          <a:bodyPr/>
          <a:lstStyle/>
          <a:p>
            <a:r>
              <a:rPr lang="en-US"/>
              <a:t>41</a:t>
            </a:r>
          </a:p>
        </p:txBody>
      </p:sp>
    </p:spTree>
    <p:extLst>
      <p:ext uri="{BB962C8B-B14F-4D97-AF65-F5344CB8AC3E}">
        <p14:creationId xmlns:p14="http://schemas.microsoft.com/office/powerpoint/2010/main" val="2190456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11">
            <a:extLst>
              <a:ext uri="{FF2B5EF4-FFF2-40B4-BE49-F238E27FC236}">
                <a16:creationId xmlns:a16="http://schemas.microsoft.com/office/drawing/2014/main" id="{56D1C6FB-1A99-4D4E-9880-C83ACBE23727}"/>
              </a:ext>
            </a:extLst>
          </p:cNvPr>
          <p:cNvSpPr>
            <a:spLocks noGrp="1"/>
          </p:cNvSpPr>
          <p:nvPr>
            <p:ph type="body" sz="quarter" idx="16"/>
          </p:nvPr>
        </p:nvSpPr>
        <p:spPr/>
        <p:txBody>
          <a:bodyPr/>
          <a:lstStyle/>
          <a:p>
            <a:r>
              <a:rPr lang="en-US" dirty="0"/>
              <a:t>Start</a:t>
            </a:r>
          </a:p>
        </p:txBody>
      </p:sp>
      <p:sp>
        <p:nvSpPr>
          <p:cNvPr id="7" name="Text Placeholder 6">
            <a:extLst>
              <a:ext uri="{FF2B5EF4-FFF2-40B4-BE49-F238E27FC236}">
                <a16:creationId xmlns:a16="http://schemas.microsoft.com/office/drawing/2014/main" id="{977845F7-01AB-E345-A2C6-89B41268105A}"/>
              </a:ext>
            </a:extLst>
          </p:cNvPr>
          <p:cNvSpPr>
            <a:spLocks noGrp="1"/>
          </p:cNvSpPr>
          <p:nvPr>
            <p:ph type="body" sz="quarter" idx="11"/>
          </p:nvPr>
        </p:nvSpPr>
        <p:spPr/>
        <p:txBody>
          <a:bodyPr/>
          <a:lstStyle/>
          <a:p>
            <a:r>
              <a:rPr lang="en-US" dirty="0"/>
              <a:t>Which One Doesn’t Belong?</a:t>
            </a:r>
          </a:p>
        </p:txBody>
      </p:sp>
      <p:sp>
        <p:nvSpPr>
          <p:cNvPr id="13" name="Text Placeholder 12">
            <a:extLst>
              <a:ext uri="{FF2B5EF4-FFF2-40B4-BE49-F238E27FC236}">
                <a16:creationId xmlns:a16="http://schemas.microsoft.com/office/drawing/2014/main" id="{3ABE06D5-55C9-424E-9BB8-3A6D14459C83}"/>
              </a:ext>
            </a:extLst>
          </p:cNvPr>
          <p:cNvSpPr>
            <a:spLocks noGrp="1"/>
          </p:cNvSpPr>
          <p:nvPr>
            <p:ph type="body" sz="quarter" idx="17"/>
          </p:nvPr>
        </p:nvSpPr>
        <p:spPr/>
        <p:txBody>
          <a:bodyPr/>
          <a:lstStyle/>
          <a:p>
            <a:r>
              <a:rPr lang="en-US" dirty="0"/>
              <a:t>A</a:t>
            </a:r>
          </a:p>
        </p:txBody>
      </p:sp>
      <p:sp>
        <p:nvSpPr>
          <p:cNvPr id="8" name="Content Placeholder 7">
            <a:extLst>
              <a:ext uri="{FF2B5EF4-FFF2-40B4-BE49-F238E27FC236}">
                <a16:creationId xmlns:a16="http://schemas.microsoft.com/office/drawing/2014/main" id="{A2DF1DF3-EACF-2246-86F1-5339E90AB6B8}"/>
              </a:ext>
            </a:extLst>
          </p:cNvPr>
          <p:cNvSpPr>
            <a:spLocks noGrp="1"/>
          </p:cNvSpPr>
          <p:nvPr>
            <p:ph sz="quarter" idx="12"/>
          </p:nvPr>
        </p:nvSpPr>
        <p:spPr/>
        <p:txBody>
          <a:bodyPr/>
          <a:lstStyle/>
          <a:p>
            <a:r>
              <a:rPr lang="en-US" dirty="0"/>
              <a:t>120   127   130</a:t>
            </a:r>
          </a:p>
        </p:txBody>
      </p:sp>
      <p:sp>
        <p:nvSpPr>
          <p:cNvPr id="14" name="Text Placeholder 13">
            <a:extLst>
              <a:ext uri="{FF2B5EF4-FFF2-40B4-BE49-F238E27FC236}">
                <a16:creationId xmlns:a16="http://schemas.microsoft.com/office/drawing/2014/main" id="{6C450FEA-B85B-264B-911D-6442F0090D20}"/>
              </a:ext>
            </a:extLst>
          </p:cNvPr>
          <p:cNvSpPr>
            <a:spLocks noGrp="1"/>
          </p:cNvSpPr>
          <p:nvPr>
            <p:ph type="body" sz="quarter" idx="18"/>
          </p:nvPr>
        </p:nvSpPr>
        <p:spPr/>
        <p:txBody>
          <a:bodyPr/>
          <a:lstStyle/>
          <a:p>
            <a:r>
              <a:rPr lang="en-US" dirty="0"/>
              <a:t>B</a:t>
            </a:r>
          </a:p>
        </p:txBody>
      </p:sp>
      <p:sp>
        <p:nvSpPr>
          <p:cNvPr id="9" name="Content Placeholder 8">
            <a:extLst>
              <a:ext uri="{FF2B5EF4-FFF2-40B4-BE49-F238E27FC236}">
                <a16:creationId xmlns:a16="http://schemas.microsoft.com/office/drawing/2014/main" id="{FB73C00F-0B3C-6542-8C48-0D83B791F873}"/>
              </a:ext>
            </a:extLst>
          </p:cNvPr>
          <p:cNvSpPr>
            <a:spLocks noGrp="1"/>
          </p:cNvSpPr>
          <p:nvPr>
            <p:ph sz="quarter" idx="13"/>
          </p:nvPr>
        </p:nvSpPr>
        <p:spPr/>
        <p:txBody>
          <a:bodyPr/>
          <a:lstStyle/>
          <a:p>
            <a:r>
              <a:rPr lang="en-US" dirty="0"/>
              <a:t>150   145   140</a:t>
            </a:r>
          </a:p>
        </p:txBody>
      </p:sp>
      <p:sp>
        <p:nvSpPr>
          <p:cNvPr id="15" name="Text Placeholder 14">
            <a:extLst>
              <a:ext uri="{FF2B5EF4-FFF2-40B4-BE49-F238E27FC236}">
                <a16:creationId xmlns:a16="http://schemas.microsoft.com/office/drawing/2014/main" id="{7A9D9012-3C88-3741-91CA-139150B5BE6B}"/>
              </a:ext>
            </a:extLst>
          </p:cNvPr>
          <p:cNvSpPr>
            <a:spLocks noGrp="1"/>
          </p:cNvSpPr>
          <p:nvPr>
            <p:ph type="body" sz="quarter" idx="19"/>
          </p:nvPr>
        </p:nvSpPr>
        <p:spPr/>
        <p:txBody>
          <a:bodyPr/>
          <a:lstStyle/>
          <a:p>
            <a:r>
              <a:rPr lang="en-US" dirty="0"/>
              <a:t>C</a:t>
            </a:r>
          </a:p>
        </p:txBody>
      </p:sp>
      <p:sp>
        <p:nvSpPr>
          <p:cNvPr id="10" name="Content Placeholder 9">
            <a:extLst>
              <a:ext uri="{FF2B5EF4-FFF2-40B4-BE49-F238E27FC236}">
                <a16:creationId xmlns:a16="http://schemas.microsoft.com/office/drawing/2014/main" id="{1C032203-D082-834B-A279-E2C5FABEEBC0}"/>
              </a:ext>
            </a:extLst>
          </p:cNvPr>
          <p:cNvSpPr>
            <a:spLocks noGrp="1"/>
          </p:cNvSpPr>
          <p:nvPr>
            <p:ph sz="quarter" idx="14"/>
          </p:nvPr>
        </p:nvSpPr>
        <p:spPr/>
        <p:txBody>
          <a:bodyPr/>
          <a:lstStyle/>
          <a:p>
            <a:r>
              <a:rPr lang="en-US" dirty="0"/>
              <a:t>1,200   1,250   1,300</a:t>
            </a:r>
          </a:p>
        </p:txBody>
      </p:sp>
      <p:sp>
        <p:nvSpPr>
          <p:cNvPr id="16" name="Text Placeholder 15">
            <a:extLst>
              <a:ext uri="{FF2B5EF4-FFF2-40B4-BE49-F238E27FC236}">
                <a16:creationId xmlns:a16="http://schemas.microsoft.com/office/drawing/2014/main" id="{19122BEE-101E-B94C-9C84-E8E9008693B6}"/>
              </a:ext>
            </a:extLst>
          </p:cNvPr>
          <p:cNvSpPr>
            <a:spLocks noGrp="1"/>
          </p:cNvSpPr>
          <p:nvPr>
            <p:ph type="body" sz="quarter" idx="20"/>
          </p:nvPr>
        </p:nvSpPr>
        <p:spPr/>
        <p:txBody>
          <a:bodyPr/>
          <a:lstStyle/>
          <a:p>
            <a:r>
              <a:rPr lang="en-US" dirty="0"/>
              <a:t>D</a:t>
            </a:r>
          </a:p>
        </p:txBody>
      </p:sp>
      <p:sp>
        <p:nvSpPr>
          <p:cNvPr id="11" name="Content Placeholder 10">
            <a:extLst>
              <a:ext uri="{FF2B5EF4-FFF2-40B4-BE49-F238E27FC236}">
                <a16:creationId xmlns:a16="http://schemas.microsoft.com/office/drawing/2014/main" id="{2D3ACEB7-BC57-504E-BC53-87B74FB742AB}"/>
              </a:ext>
            </a:extLst>
          </p:cNvPr>
          <p:cNvSpPr>
            <a:spLocks noGrp="1"/>
          </p:cNvSpPr>
          <p:nvPr>
            <p:ph sz="quarter" idx="15"/>
          </p:nvPr>
        </p:nvSpPr>
        <p:spPr/>
        <p:txBody>
          <a:bodyPr/>
          <a:lstStyle/>
          <a:p>
            <a:r>
              <a:rPr lang="en-US" dirty="0"/>
              <a:t>100   150   200</a:t>
            </a:r>
          </a:p>
        </p:txBody>
      </p:sp>
    </p:spTree>
    <p:extLst>
      <p:ext uri="{BB962C8B-B14F-4D97-AF65-F5344CB8AC3E}">
        <p14:creationId xmlns:p14="http://schemas.microsoft.com/office/powerpoint/2010/main" val="204829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4221463-4606-1241-84D5-C32C273721CE}"/>
              </a:ext>
            </a:extLst>
          </p:cNvPr>
          <p:cNvSpPr>
            <a:spLocks noGrp="1"/>
          </p:cNvSpPr>
          <p:nvPr>
            <p:ph type="body" sz="quarter" idx="12"/>
          </p:nvPr>
        </p:nvSpPr>
        <p:spPr/>
        <p:txBody>
          <a:bodyPr/>
          <a:lstStyle/>
          <a:p>
            <a:r>
              <a:rPr lang="en-US"/>
              <a:t>Practice</a:t>
            </a:r>
          </a:p>
        </p:txBody>
      </p:sp>
      <p:pic>
        <p:nvPicPr>
          <p:cNvPr id="14" name="Picture Placeholder 13" descr="four">
            <a:extLst>
              <a:ext uri="{FF2B5EF4-FFF2-40B4-BE49-F238E27FC236}">
                <a16:creationId xmlns:a16="http://schemas.microsoft.com/office/drawing/2014/main" id="{D23EE33E-7B0D-6947-A3BC-5EDEC789F365}"/>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4" name="Content Placeholder 3">
            <a:extLst>
              <a:ext uri="{FF2B5EF4-FFF2-40B4-BE49-F238E27FC236}">
                <a16:creationId xmlns:a16="http://schemas.microsoft.com/office/drawing/2014/main" id="{6D17907F-E88F-7F4C-8312-08FA0FED8488}"/>
              </a:ext>
            </a:extLst>
          </p:cNvPr>
          <p:cNvSpPr>
            <a:spLocks noGrp="1"/>
          </p:cNvSpPr>
          <p:nvPr>
            <p:ph sz="quarter" idx="10"/>
          </p:nvPr>
        </p:nvSpPr>
        <p:spPr>
          <a:xfrm>
            <a:off x="665497" y="948110"/>
            <a:ext cx="7086600" cy="457200"/>
          </a:xfrm>
        </p:spPr>
        <p:txBody>
          <a:bodyPr/>
          <a:lstStyle/>
          <a:p>
            <a:r>
              <a:rPr lang="en-US" dirty="0"/>
              <a:t>The table below shows driving distances between U.S. cities. Round each number to the nearest hundred.</a:t>
            </a:r>
          </a:p>
        </p:txBody>
      </p:sp>
      <p:graphicFrame>
        <p:nvGraphicFramePr>
          <p:cNvPr id="17" name="Content Placeholder 22">
            <a:extLst>
              <a:ext uri="{FF2B5EF4-FFF2-40B4-BE49-F238E27FC236}">
                <a16:creationId xmlns:a16="http://schemas.microsoft.com/office/drawing/2014/main" id="{E9826C37-06A5-CD41-AD6F-672B205D4B06}"/>
              </a:ext>
            </a:extLst>
          </p:cNvPr>
          <p:cNvGraphicFramePr>
            <a:graphicFrameLocks noGrp="1"/>
          </p:cNvGraphicFramePr>
          <p:nvPr>
            <p:ph sz="quarter" idx="26"/>
            <p:extLst>
              <p:ext uri="{D42A27DB-BD31-4B8C-83A1-F6EECF244321}">
                <p14:modId xmlns:p14="http://schemas.microsoft.com/office/powerpoint/2010/main" val="939542037"/>
              </p:ext>
            </p:extLst>
          </p:nvPr>
        </p:nvGraphicFramePr>
        <p:xfrm>
          <a:off x="762000" y="1825058"/>
          <a:ext cx="7962901" cy="2193705"/>
        </p:xfrm>
        <a:graphic>
          <a:graphicData uri="http://schemas.openxmlformats.org/drawingml/2006/table">
            <a:tbl>
              <a:tblPr firstRow="1" bandRow="1">
                <a:tableStyleId>{5C22544A-7EE6-4342-B048-85BDC9FD1C3A}</a:tableStyleId>
              </a:tblPr>
              <a:tblGrid>
                <a:gridCol w="3262278">
                  <a:extLst>
                    <a:ext uri="{9D8B030D-6E8A-4147-A177-3AD203B41FA5}">
                      <a16:colId xmlns:a16="http://schemas.microsoft.com/office/drawing/2014/main" val="2676551563"/>
                    </a:ext>
                  </a:extLst>
                </a:gridCol>
                <a:gridCol w="2178515">
                  <a:extLst>
                    <a:ext uri="{9D8B030D-6E8A-4147-A177-3AD203B41FA5}">
                      <a16:colId xmlns:a16="http://schemas.microsoft.com/office/drawing/2014/main" val="1584274412"/>
                    </a:ext>
                  </a:extLst>
                </a:gridCol>
                <a:gridCol w="2522108">
                  <a:extLst>
                    <a:ext uri="{9D8B030D-6E8A-4147-A177-3AD203B41FA5}">
                      <a16:colId xmlns:a16="http://schemas.microsoft.com/office/drawing/2014/main" val="1095780406"/>
                    </a:ext>
                  </a:extLst>
                </a:gridCol>
              </a:tblGrid>
              <a:tr h="43874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a:solidFill>
                          <a:schemeClr val="tx1"/>
                        </a:solidFill>
                        <a:latin typeface="Arial" panose="020B0604020202020204" pitchFamily="34" charset="0"/>
                        <a:cs typeface="Arial" panose="020B0604020202020204" pitchFamily="34" charset="0"/>
                      </a:endParaRPr>
                    </a:p>
                  </a:txBody>
                  <a:tcPr anchor="ctr">
                    <a:lnL w="28575" cap="flat" cmpd="sng" algn="ctr">
                      <a:solidFill>
                        <a:srgbClr val="478FCC"/>
                      </a:solidFill>
                      <a:prstDash val="solid"/>
                      <a:round/>
                      <a:headEnd type="none" w="med" len="med"/>
                      <a:tailEnd type="none" w="med" len="med"/>
                    </a:lnL>
                    <a:lnR w="19050" cap="flat" cmpd="sng" algn="ctr">
                      <a:solidFill>
                        <a:srgbClr val="96B5E0"/>
                      </a:solidFill>
                      <a:prstDash val="solid"/>
                      <a:round/>
                      <a:headEnd type="none" w="med" len="med"/>
                      <a:tailEnd type="none" w="med" len="med"/>
                    </a:lnR>
                    <a:lnT w="28575" cap="flat" cmpd="sng" algn="ctr">
                      <a:solidFill>
                        <a:srgbClr val="478FCC"/>
                      </a:solidFill>
                      <a:prstDash val="solid"/>
                      <a:round/>
                      <a:headEnd type="none" w="med" len="med"/>
                      <a:tailEnd type="none" w="med" len="med"/>
                    </a:lnT>
                    <a:lnB w="19050" cap="flat" cmpd="sng" algn="ctr">
                      <a:solidFill>
                        <a:srgbClr val="96B5E0"/>
                      </a:solidFill>
                      <a:prstDash val="solid"/>
                      <a:round/>
                      <a:headEnd type="none" w="med" len="med"/>
                      <a:tailEnd type="none" w="med" len="med"/>
                    </a:lnB>
                    <a:solidFill>
                      <a:srgbClr val="E1E9F7"/>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latin typeface="Arial" panose="020B0604020202020204" pitchFamily="34" charset="0"/>
                          <a:cs typeface="Arial" panose="020B0604020202020204" pitchFamily="34" charset="0"/>
                        </a:rPr>
                        <a:t>Actual distance (mi)</a:t>
                      </a:r>
                    </a:p>
                  </a:txBody>
                  <a:tcPr anchor="ctr">
                    <a:lnL w="19050" cap="flat" cmpd="sng" algn="ctr">
                      <a:solidFill>
                        <a:srgbClr val="96B5E0"/>
                      </a:solidFill>
                      <a:prstDash val="solid"/>
                      <a:round/>
                      <a:headEnd type="none" w="med" len="med"/>
                      <a:tailEnd type="none" w="med" len="med"/>
                    </a:lnL>
                    <a:lnR w="19050" cap="flat" cmpd="sng" algn="ctr">
                      <a:solidFill>
                        <a:srgbClr val="96B5E0"/>
                      </a:solidFill>
                      <a:prstDash val="solid"/>
                      <a:round/>
                      <a:headEnd type="none" w="med" len="med"/>
                      <a:tailEnd type="none" w="med" len="med"/>
                    </a:lnR>
                    <a:lnT w="28575" cap="flat" cmpd="sng" algn="ctr">
                      <a:solidFill>
                        <a:srgbClr val="478FCC"/>
                      </a:solidFill>
                      <a:prstDash val="solid"/>
                      <a:round/>
                      <a:headEnd type="none" w="med" len="med"/>
                      <a:tailEnd type="none" w="med" len="med"/>
                    </a:lnT>
                    <a:lnB w="19050" cap="flat" cmpd="sng" algn="ctr">
                      <a:solidFill>
                        <a:srgbClr val="96B5E0"/>
                      </a:solidFill>
                      <a:prstDash val="solid"/>
                      <a:round/>
                      <a:headEnd type="none" w="med" len="med"/>
                      <a:tailEnd type="none" w="med" len="med"/>
                    </a:lnB>
                    <a:solidFill>
                      <a:srgbClr val="E1E9F7"/>
                    </a:solidFill>
                  </a:tcPr>
                </a:tc>
                <a:tc>
                  <a:txBody>
                    <a:bodyPr/>
                    <a:lstStyle/>
                    <a:p>
                      <a:pPr algn="ctr"/>
                      <a:r>
                        <a:rPr lang="en-US" sz="1600" b="1" kern="1200" dirty="0">
                          <a:solidFill>
                            <a:schemeClr val="tx1"/>
                          </a:solidFill>
                          <a:effectLst/>
                          <a:latin typeface="Arial" panose="020B0604020202020204" pitchFamily="34" charset="0"/>
                          <a:ea typeface="+mn-ea"/>
                          <a:cs typeface="Arial" panose="020B0604020202020204" pitchFamily="34" charset="0"/>
                        </a:rPr>
                        <a:t>Rounded distance (mi)</a:t>
                      </a:r>
                    </a:p>
                  </a:txBody>
                  <a:tcPr anchor="ctr">
                    <a:lnL w="19050" cap="flat" cmpd="sng" algn="ctr">
                      <a:solidFill>
                        <a:srgbClr val="96B5E0"/>
                      </a:solidFill>
                      <a:prstDash val="solid"/>
                      <a:round/>
                      <a:headEnd type="none" w="med" len="med"/>
                      <a:tailEnd type="none" w="med" len="med"/>
                    </a:lnL>
                    <a:lnR w="28575" cap="flat" cmpd="sng" algn="ctr">
                      <a:solidFill>
                        <a:srgbClr val="478FCC"/>
                      </a:solidFill>
                      <a:prstDash val="solid"/>
                      <a:round/>
                      <a:headEnd type="none" w="med" len="med"/>
                      <a:tailEnd type="none" w="med" len="med"/>
                    </a:lnR>
                    <a:lnT w="28575" cap="flat" cmpd="sng" algn="ctr">
                      <a:solidFill>
                        <a:srgbClr val="478FCC"/>
                      </a:solidFill>
                      <a:prstDash val="solid"/>
                      <a:round/>
                      <a:headEnd type="none" w="med" len="med"/>
                      <a:tailEnd type="none" w="med" len="med"/>
                    </a:lnT>
                    <a:lnB w="19050" cap="flat" cmpd="sng" algn="ctr">
                      <a:solidFill>
                        <a:srgbClr val="96B5E0"/>
                      </a:solidFill>
                      <a:prstDash val="solid"/>
                      <a:round/>
                      <a:headEnd type="none" w="med" len="med"/>
                      <a:tailEnd type="none" w="med" len="med"/>
                    </a:lnB>
                    <a:solidFill>
                      <a:srgbClr val="E1E9F7"/>
                    </a:solidFill>
                  </a:tcPr>
                </a:tc>
                <a:extLst>
                  <a:ext uri="{0D108BD9-81ED-4DB2-BD59-A6C34878D82A}">
                    <a16:rowId xmlns:a16="http://schemas.microsoft.com/office/drawing/2014/main" val="2610163310"/>
                  </a:ext>
                </a:extLst>
              </a:tr>
              <a:tr h="438741">
                <a:tc>
                  <a:txBody>
                    <a:bodyPr/>
                    <a:lstStyle/>
                    <a:p>
                      <a:pPr algn="l"/>
                      <a:r>
                        <a:rPr lang="en-US" sz="1600" dirty="0">
                          <a:solidFill>
                            <a:schemeClr val="tx1"/>
                          </a:solidFill>
                          <a:latin typeface="Arial" panose="020B0604020202020204" pitchFamily="34" charset="0"/>
                          <a:cs typeface="Arial" panose="020B0604020202020204" pitchFamily="34" charset="0"/>
                        </a:rPr>
                        <a:t>Atlanta, GA to Los Angeles, CA</a:t>
                      </a:r>
                    </a:p>
                  </a:txBody>
                  <a:tcPr anchor="ctr">
                    <a:lnL w="28575" cap="flat" cmpd="sng" algn="ctr">
                      <a:solidFill>
                        <a:srgbClr val="478FCC"/>
                      </a:solidFill>
                      <a:prstDash val="solid"/>
                      <a:round/>
                      <a:headEnd type="none" w="med" len="med"/>
                      <a:tailEnd type="none" w="med" len="med"/>
                    </a:lnL>
                    <a:lnR w="19050" cap="flat" cmpd="sng" algn="ctr">
                      <a:solidFill>
                        <a:srgbClr val="96B5E0"/>
                      </a:solidFill>
                      <a:prstDash val="solid"/>
                      <a:round/>
                      <a:headEnd type="none" w="med" len="med"/>
                      <a:tailEnd type="none" w="med" len="med"/>
                    </a:lnR>
                    <a:lnT w="19050" cap="flat" cmpd="sng" algn="ctr">
                      <a:solidFill>
                        <a:srgbClr val="96B5E0"/>
                      </a:solidFill>
                      <a:prstDash val="solid"/>
                      <a:round/>
                      <a:headEnd type="none" w="med" len="med"/>
                      <a:tailEnd type="none" w="med" len="med"/>
                    </a:lnT>
                    <a:lnB w="19050" cap="flat" cmpd="sng" algn="ctr">
                      <a:solidFill>
                        <a:srgbClr val="96B5E0"/>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latin typeface="Arial" panose="020B0604020202020204" pitchFamily="34" charset="0"/>
                          <a:cs typeface="Arial" panose="020B0604020202020204" pitchFamily="34" charset="0"/>
                        </a:rPr>
                        <a:t>2,173</a:t>
                      </a:r>
                    </a:p>
                  </a:txBody>
                  <a:tcPr anchor="ctr">
                    <a:lnL w="19050" cap="flat" cmpd="sng" algn="ctr">
                      <a:solidFill>
                        <a:srgbClr val="96B5E0"/>
                      </a:solidFill>
                      <a:prstDash val="solid"/>
                      <a:round/>
                      <a:headEnd type="none" w="med" len="med"/>
                      <a:tailEnd type="none" w="med" len="med"/>
                    </a:lnL>
                    <a:lnR w="19050" cap="flat" cmpd="sng" algn="ctr">
                      <a:solidFill>
                        <a:srgbClr val="96B5E0"/>
                      </a:solidFill>
                      <a:prstDash val="solid"/>
                      <a:round/>
                      <a:headEnd type="none" w="med" len="med"/>
                      <a:tailEnd type="none" w="med" len="med"/>
                    </a:lnR>
                    <a:lnT w="19050" cap="flat" cmpd="sng" algn="ctr">
                      <a:solidFill>
                        <a:srgbClr val="96B5E0"/>
                      </a:solidFill>
                      <a:prstDash val="solid"/>
                      <a:round/>
                      <a:headEnd type="none" w="med" len="med"/>
                      <a:tailEnd type="none" w="med" len="med"/>
                    </a:lnT>
                    <a:lnB w="19050" cap="flat" cmpd="sng" algn="ctr">
                      <a:solidFill>
                        <a:srgbClr val="96B5E0"/>
                      </a:solidFill>
                      <a:prstDash val="solid"/>
                      <a:round/>
                      <a:headEnd type="none" w="med" len="med"/>
                      <a:tailEnd type="none" w="med" len="med"/>
                    </a:lnB>
                    <a:solidFill>
                      <a:schemeClr val="bg1"/>
                    </a:solidFill>
                  </a:tcPr>
                </a:tc>
                <a:tc>
                  <a:txBody>
                    <a:bodyPr/>
                    <a:lstStyle/>
                    <a:p>
                      <a:pPr marL="117475" indent="0" algn="l">
                        <a:tabLst/>
                      </a:pPr>
                      <a:endParaRPr lang="en-US" sz="1600" dirty="0">
                        <a:solidFill>
                          <a:schemeClr val="tx1"/>
                        </a:solidFill>
                        <a:latin typeface="Arial" panose="020B0604020202020204" pitchFamily="34" charset="0"/>
                        <a:cs typeface="Arial" panose="020B0604020202020204" pitchFamily="34" charset="0"/>
                      </a:endParaRPr>
                    </a:p>
                  </a:txBody>
                  <a:tcPr anchor="ctr">
                    <a:lnL w="19050" cap="flat" cmpd="sng" algn="ctr">
                      <a:solidFill>
                        <a:srgbClr val="96B5E0"/>
                      </a:solidFill>
                      <a:prstDash val="solid"/>
                      <a:round/>
                      <a:headEnd type="none" w="med" len="med"/>
                      <a:tailEnd type="none" w="med" len="med"/>
                    </a:lnL>
                    <a:lnR w="28575" cap="flat" cmpd="sng" algn="ctr">
                      <a:solidFill>
                        <a:srgbClr val="478FCC"/>
                      </a:solidFill>
                      <a:prstDash val="solid"/>
                      <a:round/>
                      <a:headEnd type="none" w="med" len="med"/>
                      <a:tailEnd type="none" w="med" len="med"/>
                    </a:lnR>
                    <a:lnT w="19050" cap="flat" cmpd="sng" algn="ctr">
                      <a:solidFill>
                        <a:srgbClr val="96B5E0"/>
                      </a:solidFill>
                      <a:prstDash val="solid"/>
                      <a:round/>
                      <a:headEnd type="none" w="med" len="med"/>
                      <a:tailEnd type="none" w="med" len="med"/>
                    </a:lnT>
                    <a:lnB w="19050" cap="flat" cmpd="sng" algn="ctr">
                      <a:solidFill>
                        <a:srgbClr val="96B5E0"/>
                      </a:solidFill>
                      <a:prstDash val="solid"/>
                      <a:round/>
                      <a:headEnd type="none" w="med" len="med"/>
                      <a:tailEnd type="none" w="med" len="med"/>
                    </a:lnB>
                    <a:solidFill>
                      <a:schemeClr val="bg1"/>
                    </a:solidFill>
                  </a:tcPr>
                </a:tc>
                <a:extLst>
                  <a:ext uri="{0D108BD9-81ED-4DB2-BD59-A6C34878D82A}">
                    <a16:rowId xmlns:a16="http://schemas.microsoft.com/office/drawing/2014/main" val="3475211141"/>
                  </a:ext>
                </a:extLst>
              </a:tr>
              <a:tr h="438741">
                <a:tc>
                  <a:txBody>
                    <a:bodyPr/>
                    <a:lstStyle/>
                    <a:p>
                      <a:pPr algn="l"/>
                      <a:r>
                        <a:rPr lang="en-US" sz="1600" dirty="0">
                          <a:solidFill>
                            <a:schemeClr val="tx1"/>
                          </a:solidFill>
                          <a:latin typeface="Arial" panose="020B0604020202020204" pitchFamily="34" charset="0"/>
                          <a:cs typeface="Arial" panose="020B0604020202020204" pitchFamily="34" charset="0"/>
                        </a:rPr>
                        <a:t>Los Angeles, CA to Seattle, WA</a:t>
                      </a:r>
                    </a:p>
                  </a:txBody>
                  <a:tcPr anchor="ctr">
                    <a:lnL w="28575" cap="flat" cmpd="sng" algn="ctr">
                      <a:solidFill>
                        <a:srgbClr val="478FCC"/>
                      </a:solidFill>
                      <a:prstDash val="solid"/>
                      <a:round/>
                      <a:headEnd type="none" w="med" len="med"/>
                      <a:tailEnd type="none" w="med" len="med"/>
                    </a:lnL>
                    <a:lnR w="19050" cap="flat" cmpd="sng" algn="ctr">
                      <a:solidFill>
                        <a:srgbClr val="96B5E0"/>
                      </a:solidFill>
                      <a:prstDash val="solid"/>
                      <a:round/>
                      <a:headEnd type="none" w="med" len="med"/>
                      <a:tailEnd type="none" w="med" len="med"/>
                    </a:lnR>
                    <a:lnT w="19050" cap="flat" cmpd="sng" algn="ctr">
                      <a:solidFill>
                        <a:srgbClr val="96B5E0"/>
                      </a:solidFill>
                      <a:prstDash val="solid"/>
                      <a:round/>
                      <a:headEnd type="none" w="med" len="med"/>
                      <a:tailEnd type="none" w="med" len="med"/>
                    </a:lnT>
                    <a:lnB w="19050" cap="flat" cmpd="sng" algn="ctr">
                      <a:solidFill>
                        <a:srgbClr val="96B5E0"/>
                      </a:solidFill>
                      <a:prstDash val="solid"/>
                      <a:round/>
                      <a:headEnd type="none" w="med" len="med"/>
                      <a:tailEnd type="none" w="med" len="med"/>
                    </a:lnB>
                    <a:solidFill>
                      <a:schemeClr val="bg1"/>
                    </a:solidFill>
                  </a:tcPr>
                </a:tc>
                <a:tc>
                  <a:txBody>
                    <a:bodyPr/>
                    <a:lstStyle/>
                    <a:p>
                      <a:pPr algn="ctr"/>
                      <a:r>
                        <a:rPr lang="en-US" sz="1600" dirty="0">
                          <a:solidFill>
                            <a:schemeClr val="tx1"/>
                          </a:solidFill>
                          <a:latin typeface="Arial"/>
                          <a:cs typeface="Arial"/>
                        </a:rPr>
                        <a:t>1,135</a:t>
                      </a:r>
                    </a:p>
                  </a:txBody>
                  <a:tcPr anchor="ctr">
                    <a:lnL w="19050" cap="flat" cmpd="sng" algn="ctr">
                      <a:solidFill>
                        <a:srgbClr val="96B5E0"/>
                      </a:solidFill>
                      <a:prstDash val="solid"/>
                      <a:round/>
                      <a:headEnd type="none" w="med" len="med"/>
                      <a:tailEnd type="none" w="med" len="med"/>
                    </a:lnL>
                    <a:lnR w="19050" cap="flat" cmpd="sng" algn="ctr">
                      <a:solidFill>
                        <a:srgbClr val="96B5E0"/>
                      </a:solidFill>
                      <a:prstDash val="solid"/>
                      <a:round/>
                      <a:headEnd type="none" w="med" len="med"/>
                      <a:tailEnd type="none" w="med" len="med"/>
                    </a:lnR>
                    <a:lnT w="19050" cap="flat" cmpd="sng" algn="ctr">
                      <a:solidFill>
                        <a:srgbClr val="96B5E0"/>
                      </a:solidFill>
                      <a:prstDash val="solid"/>
                      <a:round/>
                      <a:headEnd type="none" w="med" len="med"/>
                      <a:tailEnd type="none" w="med" len="med"/>
                    </a:lnT>
                    <a:lnB w="19050" cap="flat" cmpd="sng" algn="ctr">
                      <a:solidFill>
                        <a:srgbClr val="96B5E0"/>
                      </a:solidFill>
                      <a:prstDash val="solid"/>
                      <a:round/>
                      <a:headEnd type="none" w="med" len="med"/>
                      <a:tailEnd type="none" w="med" len="med"/>
                    </a:lnB>
                    <a:solidFill>
                      <a:schemeClr val="bg1"/>
                    </a:solidFill>
                  </a:tcPr>
                </a:tc>
                <a:tc>
                  <a:txBody>
                    <a:bodyPr/>
                    <a:lstStyle/>
                    <a:p>
                      <a:pPr marL="117475" marR="0" lvl="0" indent="0" algn="l" defTabSz="914400" rtl="0" eaLnBrk="1" fontAlgn="auto" latinLnBrk="0" hangingPunct="1">
                        <a:lnSpc>
                          <a:spcPct val="100000"/>
                        </a:lnSpc>
                        <a:spcBef>
                          <a:spcPts val="0"/>
                        </a:spcBef>
                        <a:spcAft>
                          <a:spcPts val="0"/>
                        </a:spcAft>
                        <a:buClrTx/>
                        <a:buSzTx/>
                        <a:buFontTx/>
                        <a:buNone/>
                        <a:tabLst/>
                        <a:defRPr/>
                      </a:pPr>
                      <a:endParaRPr lang="en-US" sz="1600">
                        <a:solidFill>
                          <a:schemeClr val="tx1"/>
                        </a:solidFill>
                        <a:latin typeface="Arial" panose="020B0604020202020204" pitchFamily="34" charset="0"/>
                        <a:cs typeface="Arial" panose="020B0604020202020204" pitchFamily="34" charset="0"/>
                      </a:endParaRPr>
                    </a:p>
                  </a:txBody>
                  <a:tcPr anchor="ctr">
                    <a:lnL w="19050" cap="flat" cmpd="sng" algn="ctr">
                      <a:solidFill>
                        <a:srgbClr val="96B5E0"/>
                      </a:solidFill>
                      <a:prstDash val="solid"/>
                      <a:round/>
                      <a:headEnd type="none" w="med" len="med"/>
                      <a:tailEnd type="none" w="med" len="med"/>
                    </a:lnL>
                    <a:lnR w="28575" cap="flat" cmpd="sng" algn="ctr">
                      <a:solidFill>
                        <a:srgbClr val="478FCC"/>
                      </a:solidFill>
                      <a:prstDash val="solid"/>
                      <a:round/>
                      <a:headEnd type="none" w="med" len="med"/>
                      <a:tailEnd type="none" w="med" len="med"/>
                    </a:lnR>
                    <a:lnT w="19050" cap="flat" cmpd="sng" algn="ctr">
                      <a:solidFill>
                        <a:srgbClr val="96B5E0"/>
                      </a:solidFill>
                      <a:prstDash val="solid"/>
                      <a:round/>
                      <a:headEnd type="none" w="med" len="med"/>
                      <a:tailEnd type="none" w="med" len="med"/>
                    </a:lnT>
                    <a:lnB w="19050" cap="flat" cmpd="sng" algn="ctr">
                      <a:solidFill>
                        <a:srgbClr val="96B5E0"/>
                      </a:solidFill>
                      <a:prstDash val="solid"/>
                      <a:round/>
                      <a:headEnd type="none" w="med" len="med"/>
                      <a:tailEnd type="none" w="med" len="med"/>
                    </a:lnB>
                    <a:solidFill>
                      <a:schemeClr val="bg1"/>
                    </a:solidFill>
                  </a:tcPr>
                </a:tc>
                <a:extLst>
                  <a:ext uri="{0D108BD9-81ED-4DB2-BD59-A6C34878D82A}">
                    <a16:rowId xmlns:a16="http://schemas.microsoft.com/office/drawing/2014/main" val="1162431560"/>
                  </a:ext>
                </a:extLst>
              </a:tr>
              <a:tr h="438741">
                <a:tc>
                  <a:txBody>
                    <a:bodyPr/>
                    <a:lstStyle/>
                    <a:p>
                      <a:pPr algn="l"/>
                      <a:r>
                        <a:rPr lang="en-US" sz="1600" dirty="0">
                          <a:solidFill>
                            <a:schemeClr val="tx1"/>
                          </a:solidFill>
                          <a:latin typeface="Arial" panose="020B0604020202020204" pitchFamily="34" charset="0"/>
                          <a:cs typeface="Arial" panose="020B0604020202020204" pitchFamily="34" charset="0"/>
                        </a:rPr>
                        <a:t>Atlanta, GA to Chicago, IL</a:t>
                      </a:r>
                    </a:p>
                  </a:txBody>
                  <a:tcPr anchor="ctr">
                    <a:lnL w="28575" cap="flat" cmpd="sng" algn="ctr">
                      <a:solidFill>
                        <a:srgbClr val="478FCC"/>
                      </a:solidFill>
                      <a:prstDash val="solid"/>
                      <a:round/>
                      <a:headEnd type="none" w="med" len="med"/>
                      <a:tailEnd type="none" w="med" len="med"/>
                    </a:lnL>
                    <a:lnR w="19050" cap="flat" cmpd="sng" algn="ctr">
                      <a:solidFill>
                        <a:srgbClr val="96B5E0"/>
                      </a:solidFill>
                      <a:prstDash val="solid"/>
                      <a:round/>
                      <a:headEnd type="none" w="med" len="med"/>
                      <a:tailEnd type="none" w="med" len="med"/>
                    </a:lnR>
                    <a:lnT w="19050" cap="flat" cmpd="sng" algn="ctr">
                      <a:solidFill>
                        <a:srgbClr val="96B5E0"/>
                      </a:solidFill>
                      <a:prstDash val="solid"/>
                      <a:round/>
                      <a:headEnd type="none" w="med" len="med"/>
                      <a:tailEnd type="none" w="med" len="med"/>
                    </a:lnT>
                    <a:lnB w="19050" cap="flat" cmpd="sng" algn="ctr">
                      <a:solidFill>
                        <a:srgbClr val="96B5E0"/>
                      </a:solidFill>
                      <a:prstDash val="solid"/>
                      <a:round/>
                      <a:headEnd type="none" w="med" len="med"/>
                      <a:tailEnd type="none" w="med" len="med"/>
                    </a:lnB>
                    <a:solidFill>
                      <a:schemeClr val="bg1"/>
                    </a:solidFill>
                  </a:tcPr>
                </a:tc>
                <a:tc>
                  <a:txBody>
                    <a:bodyPr/>
                    <a:lstStyle/>
                    <a:p>
                      <a:pPr algn="ctr"/>
                      <a:r>
                        <a:rPr lang="en-US" sz="1600" dirty="0">
                          <a:solidFill>
                            <a:schemeClr val="tx1"/>
                          </a:solidFill>
                          <a:latin typeface="Arial"/>
                          <a:cs typeface="Arial"/>
                        </a:rPr>
                        <a:t>   716</a:t>
                      </a:r>
                    </a:p>
                  </a:txBody>
                  <a:tcPr anchor="ctr">
                    <a:lnL w="19050" cap="flat" cmpd="sng" algn="ctr">
                      <a:solidFill>
                        <a:srgbClr val="96B5E0"/>
                      </a:solidFill>
                      <a:prstDash val="solid"/>
                      <a:round/>
                      <a:headEnd type="none" w="med" len="med"/>
                      <a:tailEnd type="none" w="med" len="med"/>
                    </a:lnL>
                    <a:lnR w="19050" cap="flat" cmpd="sng" algn="ctr">
                      <a:solidFill>
                        <a:srgbClr val="96B5E0"/>
                      </a:solidFill>
                      <a:prstDash val="solid"/>
                      <a:round/>
                      <a:headEnd type="none" w="med" len="med"/>
                      <a:tailEnd type="none" w="med" len="med"/>
                    </a:lnR>
                    <a:lnT w="19050" cap="flat" cmpd="sng" algn="ctr">
                      <a:solidFill>
                        <a:srgbClr val="96B5E0"/>
                      </a:solidFill>
                      <a:prstDash val="solid"/>
                      <a:round/>
                      <a:headEnd type="none" w="med" len="med"/>
                      <a:tailEnd type="none" w="med" len="med"/>
                    </a:lnT>
                    <a:lnB w="19050" cap="flat" cmpd="sng" algn="ctr">
                      <a:solidFill>
                        <a:srgbClr val="96B5E0"/>
                      </a:solidFill>
                      <a:prstDash val="solid"/>
                      <a:round/>
                      <a:headEnd type="none" w="med" len="med"/>
                      <a:tailEnd type="none" w="med" len="med"/>
                    </a:lnB>
                    <a:solidFill>
                      <a:schemeClr val="bg1"/>
                    </a:solidFill>
                  </a:tcPr>
                </a:tc>
                <a:tc>
                  <a:txBody>
                    <a:bodyPr/>
                    <a:lstStyle/>
                    <a:p>
                      <a:pPr marL="117475" marR="0" lvl="0" indent="0" algn="l" defTabSz="914400" rtl="0" eaLnBrk="1" fontAlgn="auto" latinLnBrk="0" hangingPunct="1">
                        <a:lnSpc>
                          <a:spcPct val="100000"/>
                        </a:lnSpc>
                        <a:spcBef>
                          <a:spcPts val="0"/>
                        </a:spcBef>
                        <a:spcAft>
                          <a:spcPts val="0"/>
                        </a:spcAft>
                        <a:buClrTx/>
                        <a:buSzTx/>
                        <a:buFontTx/>
                        <a:buNone/>
                        <a:tabLst/>
                        <a:defRPr/>
                      </a:pPr>
                      <a:endParaRPr lang="en-US" sz="1600">
                        <a:solidFill>
                          <a:schemeClr val="tx1"/>
                        </a:solidFill>
                        <a:latin typeface="Arial" panose="020B0604020202020204" pitchFamily="34" charset="0"/>
                        <a:cs typeface="Arial" panose="020B0604020202020204" pitchFamily="34" charset="0"/>
                      </a:endParaRPr>
                    </a:p>
                  </a:txBody>
                  <a:tcPr anchor="ctr">
                    <a:lnL w="19050" cap="flat" cmpd="sng" algn="ctr">
                      <a:solidFill>
                        <a:srgbClr val="96B5E0"/>
                      </a:solidFill>
                      <a:prstDash val="solid"/>
                      <a:round/>
                      <a:headEnd type="none" w="med" len="med"/>
                      <a:tailEnd type="none" w="med" len="med"/>
                    </a:lnL>
                    <a:lnR w="28575" cap="flat" cmpd="sng" algn="ctr">
                      <a:solidFill>
                        <a:srgbClr val="478FCC"/>
                      </a:solidFill>
                      <a:prstDash val="solid"/>
                      <a:round/>
                      <a:headEnd type="none" w="med" len="med"/>
                      <a:tailEnd type="none" w="med" len="med"/>
                    </a:lnR>
                    <a:lnT w="19050" cap="flat" cmpd="sng" algn="ctr">
                      <a:solidFill>
                        <a:srgbClr val="96B5E0"/>
                      </a:solidFill>
                      <a:prstDash val="solid"/>
                      <a:round/>
                      <a:headEnd type="none" w="med" len="med"/>
                      <a:tailEnd type="none" w="med" len="med"/>
                    </a:lnT>
                    <a:lnB w="19050" cap="flat" cmpd="sng" algn="ctr">
                      <a:solidFill>
                        <a:srgbClr val="96B5E0"/>
                      </a:solidFill>
                      <a:prstDash val="solid"/>
                      <a:round/>
                      <a:headEnd type="none" w="med" len="med"/>
                      <a:tailEnd type="none" w="med" len="med"/>
                    </a:lnB>
                    <a:solidFill>
                      <a:schemeClr val="bg1"/>
                    </a:solidFill>
                  </a:tcPr>
                </a:tc>
                <a:extLst>
                  <a:ext uri="{0D108BD9-81ED-4DB2-BD59-A6C34878D82A}">
                    <a16:rowId xmlns:a16="http://schemas.microsoft.com/office/drawing/2014/main" val="875904108"/>
                  </a:ext>
                </a:extLst>
              </a:tr>
              <a:tr h="438741">
                <a:tc>
                  <a:txBody>
                    <a:bodyPr/>
                    <a:lstStyle/>
                    <a:p>
                      <a:pPr algn="l"/>
                      <a:r>
                        <a:rPr lang="en-US" sz="1600" dirty="0">
                          <a:solidFill>
                            <a:schemeClr val="tx1"/>
                          </a:solidFill>
                          <a:latin typeface="Arial" panose="020B0604020202020204" pitchFamily="34" charset="0"/>
                          <a:cs typeface="Arial" panose="020B0604020202020204" pitchFamily="34" charset="0"/>
                        </a:rPr>
                        <a:t>Chicago, IL to San Francisco, CA</a:t>
                      </a:r>
                    </a:p>
                  </a:txBody>
                  <a:tcPr anchor="ctr">
                    <a:lnL w="28575" cap="flat" cmpd="sng" algn="ctr">
                      <a:solidFill>
                        <a:srgbClr val="478FCC"/>
                      </a:solidFill>
                      <a:prstDash val="solid"/>
                      <a:round/>
                      <a:headEnd type="none" w="med" len="med"/>
                      <a:tailEnd type="none" w="med" len="med"/>
                    </a:lnL>
                    <a:lnR w="19050" cap="flat" cmpd="sng" algn="ctr">
                      <a:solidFill>
                        <a:srgbClr val="96B5E0"/>
                      </a:solidFill>
                      <a:prstDash val="solid"/>
                      <a:round/>
                      <a:headEnd type="none" w="med" len="med"/>
                      <a:tailEnd type="none" w="med" len="med"/>
                    </a:lnR>
                    <a:lnT w="19050" cap="flat" cmpd="sng" algn="ctr">
                      <a:solidFill>
                        <a:srgbClr val="96B5E0"/>
                      </a:solidFill>
                      <a:prstDash val="solid"/>
                      <a:round/>
                      <a:headEnd type="none" w="med" len="med"/>
                      <a:tailEnd type="none" w="med" len="med"/>
                    </a:lnT>
                    <a:lnB w="28575" cap="flat" cmpd="sng" algn="ctr">
                      <a:solidFill>
                        <a:srgbClr val="478FCC"/>
                      </a:solidFill>
                      <a:prstDash val="solid"/>
                      <a:round/>
                      <a:headEnd type="none" w="med" len="med"/>
                      <a:tailEnd type="none" w="med" len="med"/>
                    </a:lnB>
                    <a:solidFill>
                      <a:schemeClr val="bg1"/>
                    </a:solidFill>
                  </a:tcPr>
                </a:tc>
                <a:tc>
                  <a:txBody>
                    <a:bodyPr/>
                    <a:lstStyle/>
                    <a:p>
                      <a:pPr algn="ctr"/>
                      <a:r>
                        <a:rPr lang="en-US" sz="1600" dirty="0">
                          <a:solidFill>
                            <a:schemeClr val="tx1"/>
                          </a:solidFill>
                          <a:latin typeface="Arial"/>
                          <a:cs typeface="Arial"/>
                        </a:rPr>
                        <a:t>2,131</a:t>
                      </a:r>
                    </a:p>
                  </a:txBody>
                  <a:tcPr anchor="ctr">
                    <a:lnL w="19050" cap="flat" cmpd="sng" algn="ctr">
                      <a:solidFill>
                        <a:srgbClr val="96B5E0"/>
                      </a:solidFill>
                      <a:prstDash val="solid"/>
                      <a:round/>
                      <a:headEnd type="none" w="med" len="med"/>
                      <a:tailEnd type="none" w="med" len="med"/>
                    </a:lnL>
                    <a:lnR w="19050" cap="flat" cmpd="sng" algn="ctr">
                      <a:solidFill>
                        <a:srgbClr val="96B5E0"/>
                      </a:solidFill>
                      <a:prstDash val="solid"/>
                      <a:round/>
                      <a:headEnd type="none" w="med" len="med"/>
                      <a:tailEnd type="none" w="med" len="med"/>
                    </a:lnR>
                    <a:lnT w="19050" cap="flat" cmpd="sng" algn="ctr">
                      <a:solidFill>
                        <a:srgbClr val="96B5E0"/>
                      </a:solidFill>
                      <a:prstDash val="solid"/>
                      <a:round/>
                      <a:headEnd type="none" w="med" len="med"/>
                      <a:tailEnd type="none" w="med" len="med"/>
                    </a:lnT>
                    <a:lnB w="28575" cap="flat" cmpd="sng" algn="ctr">
                      <a:solidFill>
                        <a:srgbClr val="478FCC"/>
                      </a:solidFill>
                      <a:prstDash val="solid"/>
                      <a:round/>
                      <a:headEnd type="none" w="med" len="med"/>
                      <a:tailEnd type="none" w="med" len="med"/>
                    </a:lnB>
                    <a:solidFill>
                      <a:schemeClr val="bg1"/>
                    </a:solidFill>
                  </a:tcPr>
                </a:tc>
                <a:tc>
                  <a:txBody>
                    <a:bodyPr/>
                    <a:lstStyle/>
                    <a:p>
                      <a:pPr marL="117475" marR="0" lvl="0" indent="0" algn="l" defTabSz="914400" rtl="0" eaLnBrk="1" fontAlgn="auto" latinLnBrk="0" hangingPunct="1">
                        <a:lnSpc>
                          <a:spcPct val="100000"/>
                        </a:lnSpc>
                        <a:spcBef>
                          <a:spcPts val="0"/>
                        </a:spcBef>
                        <a:spcAft>
                          <a:spcPts val="0"/>
                        </a:spcAft>
                        <a:buClrTx/>
                        <a:buSzTx/>
                        <a:buFontTx/>
                        <a:buNone/>
                        <a:tabLst/>
                        <a:defRPr/>
                      </a:pPr>
                      <a:endParaRPr lang="en-US" sz="1600" dirty="0">
                        <a:solidFill>
                          <a:schemeClr val="tx1"/>
                        </a:solidFill>
                        <a:latin typeface="Arial" panose="020B0604020202020204" pitchFamily="34" charset="0"/>
                        <a:cs typeface="Arial" panose="020B0604020202020204" pitchFamily="34" charset="0"/>
                      </a:endParaRPr>
                    </a:p>
                  </a:txBody>
                  <a:tcPr anchor="ctr">
                    <a:lnL w="19050" cap="flat" cmpd="sng" algn="ctr">
                      <a:solidFill>
                        <a:srgbClr val="96B5E0"/>
                      </a:solidFill>
                      <a:prstDash val="solid"/>
                      <a:round/>
                      <a:headEnd type="none" w="med" len="med"/>
                      <a:tailEnd type="none" w="med" len="med"/>
                    </a:lnL>
                    <a:lnR w="28575" cap="flat" cmpd="sng" algn="ctr">
                      <a:solidFill>
                        <a:srgbClr val="478FCC"/>
                      </a:solidFill>
                      <a:prstDash val="solid"/>
                      <a:round/>
                      <a:headEnd type="none" w="med" len="med"/>
                      <a:tailEnd type="none" w="med" len="med"/>
                    </a:lnR>
                    <a:lnT w="19050" cap="flat" cmpd="sng" algn="ctr">
                      <a:solidFill>
                        <a:srgbClr val="96B5E0"/>
                      </a:solidFill>
                      <a:prstDash val="solid"/>
                      <a:round/>
                      <a:headEnd type="none" w="med" len="med"/>
                      <a:tailEnd type="none" w="med" len="med"/>
                    </a:lnT>
                    <a:lnB w="28575" cap="flat" cmpd="sng" algn="ctr">
                      <a:solidFill>
                        <a:srgbClr val="478FCC"/>
                      </a:solidFill>
                      <a:prstDash val="solid"/>
                      <a:round/>
                      <a:headEnd type="none" w="med" len="med"/>
                      <a:tailEnd type="none" w="med" len="med"/>
                    </a:lnB>
                    <a:solidFill>
                      <a:schemeClr val="bg1"/>
                    </a:solidFill>
                  </a:tcPr>
                </a:tc>
                <a:extLst>
                  <a:ext uri="{0D108BD9-81ED-4DB2-BD59-A6C34878D82A}">
                    <a16:rowId xmlns:a16="http://schemas.microsoft.com/office/drawing/2014/main" val="929144858"/>
                  </a:ext>
                </a:extLst>
              </a:tr>
            </a:tbl>
          </a:graphicData>
        </a:graphic>
      </p:graphicFrame>
      <p:pic>
        <p:nvPicPr>
          <p:cNvPr id="7" name="Picture Placeholder 19" descr="five">
            <a:extLst>
              <a:ext uri="{FF2B5EF4-FFF2-40B4-BE49-F238E27FC236}">
                <a16:creationId xmlns:a16="http://schemas.microsoft.com/office/drawing/2014/main" id="{62EC23B4-C847-714A-9C29-8D4EAED0AADA}"/>
              </a:ext>
            </a:extLst>
          </p:cNvPr>
          <p:cNvPicPr>
            <a:picLocks noGrp="1" noChangeAspect="1"/>
          </p:cNvPicPr>
          <p:nvPr>
            <p:ph type="pic" sz="quarter" idx="16"/>
          </p:nvPr>
        </p:nvPicPr>
        <p:blipFill>
          <a:blip r:embed="rId3" cstate="screen">
            <a:extLst>
              <a:ext uri="{28A0092B-C50C-407E-A947-70E740481C1C}">
                <a14:useLocalDpi xmlns:a14="http://schemas.microsoft.com/office/drawing/2010/main"/>
              </a:ext>
            </a:extLst>
          </a:blip>
          <a:srcRect/>
          <a:stretch>
            <a:fillRect/>
          </a:stretch>
        </p:blipFill>
        <p:spPr>
          <a:xfrm>
            <a:off x="187692" y="4254974"/>
            <a:ext cx="413887" cy="431921"/>
          </a:xfrm>
        </p:spPr>
      </p:pic>
      <p:sp>
        <p:nvSpPr>
          <p:cNvPr id="8" name="Content Placeholder 10">
            <a:extLst>
              <a:ext uri="{FF2B5EF4-FFF2-40B4-BE49-F238E27FC236}">
                <a16:creationId xmlns:a16="http://schemas.microsoft.com/office/drawing/2014/main" id="{60176E30-CAC2-AA4A-9B6F-25BE6173F41D}"/>
              </a:ext>
            </a:extLst>
          </p:cNvPr>
          <p:cNvSpPr>
            <a:spLocks noGrp="1"/>
          </p:cNvSpPr>
          <p:nvPr>
            <p:ph sz="quarter" idx="17"/>
          </p:nvPr>
        </p:nvSpPr>
        <p:spPr>
          <a:xfrm>
            <a:off x="665496" y="4264622"/>
            <a:ext cx="7451087" cy="914400"/>
          </a:xfrm>
        </p:spPr>
        <p:txBody>
          <a:bodyPr/>
          <a:lstStyle/>
          <a:p>
            <a:r>
              <a:rPr lang="en-US" dirty="0"/>
              <a:t>Look at the table in problem 4. Anish drives a distance between two cities in the table. Anish says he drives about 2,000 miles. Which cities could Anish have driven between? Show your work.</a:t>
            </a:r>
          </a:p>
        </p:txBody>
      </p:sp>
      <p:sp>
        <p:nvSpPr>
          <p:cNvPr id="9" name="Content Placeholder 12">
            <a:extLst>
              <a:ext uri="{FF2B5EF4-FFF2-40B4-BE49-F238E27FC236}">
                <a16:creationId xmlns:a16="http://schemas.microsoft.com/office/drawing/2014/main" id="{13DD755F-E330-414C-A4DA-33E526B2776C}"/>
              </a:ext>
            </a:extLst>
          </p:cNvPr>
          <p:cNvSpPr txBox="1">
            <a:spLocks/>
          </p:cNvSpPr>
          <p:nvPr/>
        </p:nvSpPr>
        <p:spPr>
          <a:xfrm>
            <a:off x="665497" y="6026801"/>
            <a:ext cx="1252080" cy="342189"/>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b="1" i="1">
                <a:solidFill>
                  <a:srgbClr val="2A5688"/>
                </a:solidFill>
                <a:latin typeface="Arial" panose="020B0604020202020204" pitchFamily="34" charset="0"/>
                <a:cs typeface="Arial" panose="020B0604020202020204" pitchFamily="34" charset="0"/>
              </a:rPr>
              <a:t>Solution</a:t>
            </a:r>
          </a:p>
        </p:txBody>
      </p:sp>
      <p:pic>
        <p:nvPicPr>
          <p:cNvPr id="10" name="Picture 9">
            <a:extLst>
              <a:ext uri="{FF2B5EF4-FFF2-40B4-BE49-F238E27FC236}">
                <a16:creationId xmlns:a16="http://schemas.microsoft.com/office/drawing/2014/main" id="{439A94F6-DCA2-1246-9CDA-84D7E013F7A3}"/>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1772985" y="6291556"/>
            <a:ext cx="4343400" cy="101600"/>
          </a:xfrm>
          <a:prstGeom prst="rect">
            <a:avLst/>
          </a:prstGeom>
        </p:spPr>
      </p:pic>
      <p:sp>
        <p:nvSpPr>
          <p:cNvPr id="12" name="Text Placeholder 11">
            <a:extLst>
              <a:ext uri="{FF2B5EF4-FFF2-40B4-BE49-F238E27FC236}">
                <a16:creationId xmlns:a16="http://schemas.microsoft.com/office/drawing/2014/main" id="{18B0C58A-39CC-8441-92B2-E004FEC144F3}"/>
              </a:ext>
            </a:extLst>
          </p:cNvPr>
          <p:cNvSpPr>
            <a:spLocks noGrp="1"/>
          </p:cNvSpPr>
          <p:nvPr>
            <p:ph type="body" sz="quarter" idx="29"/>
          </p:nvPr>
        </p:nvSpPr>
        <p:spPr/>
        <p:txBody>
          <a:bodyPr/>
          <a:lstStyle/>
          <a:p>
            <a:r>
              <a:rPr lang="en-US"/>
              <a:t>42</a:t>
            </a:r>
          </a:p>
        </p:txBody>
      </p:sp>
    </p:spTree>
    <p:extLst>
      <p:ext uri="{BB962C8B-B14F-4D97-AF65-F5344CB8AC3E}">
        <p14:creationId xmlns:p14="http://schemas.microsoft.com/office/powerpoint/2010/main" val="31532971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0E1BFDE-E053-AB41-B58C-1FC34F9CB33B}"/>
              </a:ext>
            </a:extLst>
          </p:cNvPr>
          <p:cNvSpPr>
            <a:spLocks noGrp="1"/>
          </p:cNvSpPr>
          <p:nvPr>
            <p:ph type="body" sz="quarter" idx="12"/>
          </p:nvPr>
        </p:nvSpPr>
        <p:spPr/>
        <p:txBody>
          <a:bodyPr/>
          <a:lstStyle/>
          <a:p>
            <a:r>
              <a:rPr lang="en-US"/>
              <a:t>Practice</a:t>
            </a:r>
          </a:p>
        </p:txBody>
      </p:sp>
      <p:pic>
        <p:nvPicPr>
          <p:cNvPr id="14" name="Picture Placeholder 13" descr="six">
            <a:extLst>
              <a:ext uri="{FF2B5EF4-FFF2-40B4-BE49-F238E27FC236}">
                <a16:creationId xmlns:a16="http://schemas.microsoft.com/office/drawing/2014/main" id="{79EDD0D2-EF88-8342-B6E2-455F08711E0C}"/>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4" name="Content Placeholder 3">
            <a:extLst>
              <a:ext uri="{FF2B5EF4-FFF2-40B4-BE49-F238E27FC236}">
                <a16:creationId xmlns:a16="http://schemas.microsoft.com/office/drawing/2014/main" id="{10820BDB-E39A-164D-8277-4B8D385AC07A}"/>
              </a:ext>
            </a:extLst>
          </p:cNvPr>
          <p:cNvSpPr>
            <a:spLocks noGrp="1"/>
          </p:cNvSpPr>
          <p:nvPr>
            <p:ph sz="quarter" idx="10"/>
          </p:nvPr>
        </p:nvSpPr>
        <p:spPr/>
        <p:txBody>
          <a:bodyPr/>
          <a:lstStyle/>
          <a:p>
            <a:r>
              <a:rPr lang="en-US"/>
              <a:t>Write numbers in the boxes below to show rounding on a number line. What place value are you rounding to?</a:t>
            </a:r>
          </a:p>
        </p:txBody>
      </p:sp>
      <p:pic>
        <p:nvPicPr>
          <p:cNvPr id="18" name="Picture 17" descr="A number line with several missing values. For more information, refer to page 42 in the Student Worktext.">
            <a:extLst>
              <a:ext uri="{FF2B5EF4-FFF2-40B4-BE49-F238E27FC236}">
                <a16:creationId xmlns:a16="http://schemas.microsoft.com/office/drawing/2014/main" id="{33BFB925-7D44-A844-8C0E-8CC8162E5744}"/>
              </a:ext>
            </a:extLst>
          </p:cNvPr>
          <p:cNvPicPr>
            <a:picLocks noChangeAspect="1"/>
          </p:cNvPicPr>
          <p:nvPr/>
        </p:nvPicPr>
        <p:blipFill>
          <a:blip r:embed="rId3"/>
          <a:srcRect/>
          <a:stretch/>
        </p:blipFill>
        <p:spPr>
          <a:xfrm>
            <a:off x="720904" y="2151394"/>
            <a:ext cx="7095744" cy="786384"/>
          </a:xfrm>
          <a:prstGeom prst="rect">
            <a:avLst/>
          </a:prstGeom>
        </p:spPr>
      </p:pic>
      <p:sp>
        <p:nvSpPr>
          <p:cNvPr id="15" name="Content Placeholder 4">
            <a:extLst>
              <a:ext uri="{FF2B5EF4-FFF2-40B4-BE49-F238E27FC236}">
                <a16:creationId xmlns:a16="http://schemas.microsoft.com/office/drawing/2014/main" id="{9F2FCEDD-A7BF-7548-BE3D-4FAD44B78163}"/>
              </a:ext>
            </a:extLst>
          </p:cNvPr>
          <p:cNvSpPr>
            <a:spLocks noGrp="1"/>
          </p:cNvSpPr>
          <p:nvPr>
            <p:ph sz="quarter" idx="26"/>
          </p:nvPr>
        </p:nvSpPr>
        <p:spPr>
          <a:xfrm>
            <a:off x="665497" y="6037328"/>
            <a:ext cx="1308675" cy="371713"/>
          </a:xfrm>
        </p:spPr>
        <p:txBody>
          <a:bodyPr>
            <a:normAutofit lnSpcReduction="10000"/>
          </a:bodyPr>
          <a:lstStyle/>
          <a:p>
            <a:r>
              <a:rPr lang="en-US" b="1" i="1">
                <a:solidFill>
                  <a:srgbClr val="2A5688"/>
                </a:solidFill>
              </a:rPr>
              <a:t>Solution</a:t>
            </a:r>
          </a:p>
        </p:txBody>
      </p:sp>
      <p:pic>
        <p:nvPicPr>
          <p:cNvPr id="16" name="Picture 15">
            <a:extLst>
              <a:ext uri="{FF2B5EF4-FFF2-40B4-BE49-F238E27FC236}">
                <a16:creationId xmlns:a16="http://schemas.microsoft.com/office/drawing/2014/main" id="{DADEE978-C2DC-B440-84BF-59FEF77EAC85}"/>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1778863" y="6258440"/>
            <a:ext cx="4343400" cy="101600"/>
          </a:xfrm>
          <a:prstGeom prst="rect">
            <a:avLst/>
          </a:prstGeom>
        </p:spPr>
      </p:pic>
      <p:sp>
        <p:nvSpPr>
          <p:cNvPr id="12" name="Text Placeholder 11">
            <a:extLst>
              <a:ext uri="{FF2B5EF4-FFF2-40B4-BE49-F238E27FC236}">
                <a16:creationId xmlns:a16="http://schemas.microsoft.com/office/drawing/2014/main" id="{225B55F5-1656-7E4C-81C8-1B035A406890}"/>
              </a:ext>
            </a:extLst>
          </p:cNvPr>
          <p:cNvSpPr>
            <a:spLocks noGrp="1"/>
          </p:cNvSpPr>
          <p:nvPr>
            <p:ph type="body" sz="quarter" idx="29"/>
          </p:nvPr>
        </p:nvSpPr>
        <p:spPr/>
        <p:txBody>
          <a:bodyPr/>
          <a:lstStyle/>
          <a:p>
            <a:r>
              <a:rPr lang="en-US"/>
              <a:t>42</a:t>
            </a:r>
          </a:p>
        </p:txBody>
      </p:sp>
    </p:spTree>
    <p:extLst>
      <p:ext uri="{BB962C8B-B14F-4D97-AF65-F5344CB8AC3E}">
        <p14:creationId xmlns:p14="http://schemas.microsoft.com/office/powerpoint/2010/main" val="37144451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15F7D9D-9485-EE4F-842F-A5DBEC4D1119}"/>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578383" y="2021263"/>
            <a:ext cx="1996440" cy="1996440"/>
          </a:xfrm>
          <a:prstGeom prst="rect">
            <a:avLst/>
          </a:prstGeom>
        </p:spPr>
      </p:pic>
      <p:sp>
        <p:nvSpPr>
          <p:cNvPr id="6" name="Text Placeholder 1">
            <a:extLst>
              <a:ext uri="{FF2B5EF4-FFF2-40B4-BE49-F238E27FC236}">
                <a16:creationId xmlns:a16="http://schemas.microsoft.com/office/drawing/2014/main" id="{6835927C-A3FB-DCD3-1DCC-2B94FE6DB4C3}"/>
              </a:ext>
            </a:extLst>
          </p:cNvPr>
          <p:cNvSpPr>
            <a:spLocks noGrp="1"/>
          </p:cNvSpPr>
          <p:nvPr>
            <p:ph type="body" sz="quarter" idx="10"/>
          </p:nvPr>
        </p:nvSpPr>
        <p:spPr>
          <a:xfrm>
            <a:off x="3008376" y="2423160"/>
            <a:ext cx="4942928" cy="1497012"/>
          </a:xfrm>
        </p:spPr>
        <p:txBody>
          <a:bodyPr/>
          <a:lstStyle/>
          <a:p>
            <a:r>
              <a:rPr lang="en-US"/>
              <a:t>Take a moment to think on your own.</a:t>
            </a:r>
          </a:p>
        </p:txBody>
      </p:sp>
    </p:spTree>
    <p:extLst>
      <p:ext uri="{BB962C8B-B14F-4D97-AF65-F5344CB8AC3E}">
        <p14:creationId xmlns:p14="http://schemas.microsoft.com/office/powerpoint/2010/main" val="6945487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750C8E5F-1848-237C-52B4-96B35873104B}"/>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86140" y="1849964"/>
            <a:ext cx="2108200" cy="2209800"/>
          </a:xfrm>
          <a:prstGeom prst="rect">
            <a:avLst/>
          </a:prstGeom>
        </p:spPr>
      </p:pic>
      <p:sp>
        <p:nvSpPr>
          <p:cNvPr id="6" name="Text Placeholder 1">
            <a:extLst>
              <a:ext uri="{FF2B5EF4-FFF2-40B4-BE49-F238E27FC236}">
                <a16:creationId xmlns:a16="http://schemas.microsoft.com/office/drawing/2014/main" id="{C7B57EC2-2AC6-7078-D0C8-A97DE9C7D335}"/>
              </a:ext>
            </a:extLst>
          </p:cNvPr>
          <p:cNvSpPr>
            <a:spLocks noGrp="1"/>
          </p:cNvSpPr>
          <p:nvPr>
            <p:ph type="body" sz="quarter" idx="10"/>
          </p:nvPr>
        </p:nvSpPr>
        <p:spPr>
          <a:xfrm>
            <a:off x="3008376" y="2423160"/>
            <a:ext cx="4664633" cy="1497012"/>
          </a:xfrm>
        </p:spPr>
        <p:txBody>
          <a:bodyPr/>
          <a:lstStyle/>
          <a:p>
            <a:r>
              <a:rPr lang="en-US"/>
              <a:t>Turn and talk with your partner about . . .</a:t>
            </a:r>
          </a:p>
        </p:txBody>
      </p:sp>
    </p:spTree>
    <p:extLst>
      <p:ext uri="{BB962C8B-B14F-4D97-AF65-F5344CB8AC3E}">
        <p14:creationId xmlns:p14="http://schemas.microsoft.com/office/powerpoint/2010/main" val="7266357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9F8F53FF-2E71-CD12-171D-1AE2D12E0C74}"/>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58502" y="2004688"/>
            <a:ext cx="2209800" cy="2032000"/>
          </a:xfrm>
          <a:prstGeom prst="rect">
            <a:avLst/>
          </a:prstGeom>
        </p:spPr>
      </p:pic>
      <p:sp>
        <p:nvSpPr>
          <p:cNvPr id="6" name="Text Placeholder 1">
            <a:extLst>
              <a:ext uri="{FF2B5EF4-FFF2-40B4-BE49-F238E27FC236}">
                <a16:creationId xmlns:a16="http://schemas.microsoft.com/office/drawing/2014/main" id="{689D15F3-11AF-0974-CFDA-11B782C3FB3C}"/>
              </a:ext>
            </a:extLst>
          </p:cNvPr>
          <p:cNvSpPr>
            <a:spLocks noGrp="1"/>
          </p:cNvSpPr>
          <p:nvPr>
            <p:ph type="body" sz="quarter" idx="10"/>
          </p:nvPr>
        </p:nvSpPr>
        <p:spPr>
          <a:xfrm>
            <a:off x="3008376" y="2146852"/>
            <a:ext cx="4883294" cy="1773320"/>
          </a:xfrm>
        </p:spPr>
        <p:txBody>
          <a:bodyPr/>
          <a:lstStyle/>
          <a:p>
            <a:r>
              <a:rPr lang="en-US" sz="2800">
                <a:solidFill>
                  <a:srgbClr val="0084CA"/>
                </a:solidFill>
              </a:rPr>
              <a:t>REPEAT</a:t>
            </a:r>
          </a:p>
          <a:p>
            <a:r>
              <a:rPr lang="en-US" sz="2800"/>
              <a:t>Restate the idea to give everyone a chance to hear it, or hear it again.</a:t>
            </a:r>
          </a:p>
        </p:txBody>
      </p:sp>
    </p:spTree>
    <p:extLst>
      <p:ext uri="{BB962C8B-B14F-4D97-AF65-F5344CB8AC3E}">
        <p14:creationId xmlns:p14="http://schemas.microsoft.com/office/powerpoint/2010/main" val="13191461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02A7566-8AE9-904B-8BEB-5EB0E6FF9A3D}"/>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58502" y="2004688"/>
            <a:ext cx="2209800" cy="2032000"/>
          </a:xfrm>
          <a:prstGeom prst="rect">
            <a:avLst/>
          </a:prstGeom>
        </p:spPr>
      </p:pic>
      <p:sp>
        <p:nvSpPr>
          <p:cNvPr id="6" name="Text Placeholder 1">
            <a:extLst>
              <a:ext uri="{FF2B5EF4-FFF2-40B4-BE49-F238E27FC236}">
                <a16:creationId xmlns:a16="http://schemas.microsoft.com/office/drawing/2014/main" id="{7566B4A6-1A1B-462A-33E6-F360E2FFB153}"/>
              </a:ext>
            </a:extLst>
          </p:cNvPr>
          <p:cNvSpPr>
            <a:spLocks noGrp="1"/>
          </p:cNvSpPr>
          <p:nvPr>
            <p:ph type="body" sz="quarter" idx="10"/>
          </p:nvPr>
        </p:nvSpPr>
        <p:spPr>
          <a:xfrm>
            <a:off x="3008376" y="2146852"/>
            <a:ext cx="4823659" cy="1773320"/>
          </a:xfrm>
        </p:spPr>
        <p:txBody>
          <a:bodyPr/>
          <a:lstStyle/>
          <a:p>
            <a:r>
              <a:rPr lang="en-US" sz="2800">
                <a:solidFill>
                  <a:srgbClr val="0084CA"/>
                </a:solidFill>
              </a:rPr>
              <a:t>REPHRASE</a:t>
            </a:r>
          </a:p>
          <a:p>
            <a:r>
              <a:rPr lang="en-US" sz="2800"/>
              <a:t>Restate the idea in your own words.</a:t>
            </a:r>
          </a:p>
        </p:txBody>
      </p:sp>
    </p:spTree>
    <p:extLst>
      <p:ext uri="{BB962C8B-B14F-4D97-AF65-F5344CB8AC3E}">
        <p14:creationId xmlns:p14="http://schemas.microsoft.com/office/powerpoint/2010/main" val="2828436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5FF515C-1627-9E4E-95A0-B108EE5D57F6}"/>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58504" y="2004686"/>
            <a:ext cx="2209800" cy="2032000"/>
          </a:xfrm>
          <a:prstGeom prst="rect">
            <a:avLst/>
          </a:prstGeom>
        </p:spPr>
      </p:pic>
      <p:sp>
        <p:nvSpPr>
          <p:cNvPr id="6" name="Text Placeholder 1">
            <a:extLst>
              <a:ext uri="{FF2B5EF4-FFF2-40B4-BE49-F238E27FC236}">
                <a16:creationId xmlns:a16="http://schemas.microsoft.com/office/drawing/2014/main" id="{04282B27-1B6B-E44A-5C10-2A75821ADC12}"/>
              </a:ext>
            </a:extLst>
          </p:cNvPr>
          <p:cNvSpPr>
            <a:spLocks noGrp="1"/>
          </p:cNvSpPr>
          <p:nvPr>
            <p:ph type="body" sz="quarter" idx="10"/>
          </p:nvPr>
        </p:nvSpPr>
        <p:spPr>
          <a:xfrm>
            <a:off x="3008376" y="2206487"/>
            <a:ext cx="5916963" cy="1713685"/>
          </a:xfrm>
        </p:spPr>
        <p:txBody>
          <a:bodyPr/>
          <a:lstStyle/>
          <a:p>
            <a:r>
              <a:rPr lang="en-US" sz="2800">
                <a:solidFill>
                  <a:srgbClr val="0084CA"/>
                </a:solidFill>
              </a:rPr>
              <a:t>REWORD</a:t>
            </a:r>
          </a:p>
          <a:p>
            <a:r>
              <a:rPr lang="en-US" sz="2800"/>
              <a:t>Restate the idea using academic or mathematical language.</a:t>
            </a:r>
          </a:p>
        </p:txBody>
      </p:sp>
    </p:spTree>
    <p:extLst>
      <p:ext uri="{BB962C8B-B14F-4D97-AF65-F5344CB8AC3E}">
        <p14:creationId xmlns:p14="http://schemas.microsoft.com/office/powerpoint/2010/main" val="19612663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0C92D58-5F37-9B43-A2E0-E79441917009}"/>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318655" y="318389"/>
            <a:ext cx="2209800" cy="2032000"/>
          </a:xfrm>
          <a:prstGeom prst="rect">
            <a:avLst/>
          </a:prstGeom>
        </p:spPr>
      </p:pic>
      <p:sp>
        <p:nvSpPr>
          <p:cNvPr id="7" name="Text Placeholder 1">
            <a:extLst>
              <a:ext uri="{FF2B5EF4-FFF2-40B4-BE49-F238E27FC236}">
                <a16:creationId xmlns:a16="http://schemas.microsoft.com/office/drawing/2014/main" id="{D6382FC8-0670-0080-8842-FB9E4B1F0DF6}"/>
              </a:ext>
            </a:extLst>
          </p:cNvPr>
          <p:cNvSpPr>
            <a:spLocks noGrp="1"/>
          </p:cNvSpPr>
          <p:nvPr>
            <p:ph type="body" sz="quarter" idx="10"/>
          </p:nvPr>
        </p:nvSpPr>
        <p:spPr>
          <a:xfrm>
            <a:off x="3008376" y="455211"/>
            <a:ext cx="4823659" cy="1497012"/>
          </a:xfrm>
        </p:spPr>
        <p:txBody>
          <a:bodyPr/>
          <a:lstStyle/>
          <a:p>
            <a:r>
              <a:rPr lang="en-US" sz="2800" dirty="0">
                <a:solidFill>
                  <a:srgbClr val="0084CA"/>
                </a:solidFill>
              </a:rPr>
              <a:t>RECORD</a:t>
            </a:r>
          </a:p>
          <a:p>
            <a:r>
              <a:rPr lang="en-US" sz="2800" dirty="0"/>
              <a:t>Record ideas using words, numbers or pictures.</a:t>
            </a:r>
          </a:p>
        </p:txBody>
      </p:sp>
    </p:spTree>
    <p:extLst>
      <p:ext uri="{BB962C8B-B14F-4D97-AF65-F5344CB8AC3E}">
        <p14:creationId xmlns:p14="http://schemas.microsoft.com/office/powerpoint/2010/main" val="10935795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EA906EA-74F6-2A42-969A-EBA5BA57F5DC}"/>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74481" y="1956482"/>
            <a:ext cx="2157984" cy="1946039"/>
          </a:xfrm>
          <a:prstGeom prst="rect">
            <a:avLst/>
          </a:prstGeom>
        </p:spPr>
      </p:pic>
      <p:sp>
        <p:nvSpPr>
          <p:cNvPr id="6" name="Text Placeholder 2">
            <a:extLst>
              <a:ext uri="{FF2B5EF4-FFF2-40B4-BE49-F238E27FC236}">
                <a16:creationId xmlns:a16="http://schemas.microsoft.com/office/drawing/2014/main" id="{D06F0D45-312A-088B-8B1F-983043EDDD18}"/>
              </a:ext>
            </a:extLst>
          </p:cNvPr>
          <p:cNvSpPr>
            <a:spLocks noGrp="1"/>
          </p:cNvSpPr>
          <p:nvPr>
            <p:ph type="body" sz="quarter" idx="10"/>
          </p:nvPr>
        </p:nvSpPr>
        <p:spPr>
          <a:xfrm>
            <a:off x="3008376" y="1974133"/>
            <a:ext cx="6493433" cy="1946039"/>
          </a:xfrm>
          <a:prstGeom prst="rect">
            <a:avLst/>
          </a:prstGeom>
        </p:spPr>
        <p:txBody>
          <a:bodyPr anchor="ctr"/>
          <a:lstStyle/>
          <a:p>
            <a:pPr marL="0" indent="0">
              <a:buNone/>
            </a:pPr>
            <a:r>
              <a:rPr lang="en-US" sz="2400" b="1">
                <a:solidFill>
                  <a:srgbClr val="45B663"/>
                </a:solidFill>
              </a:rPr>
              <a:t>THREE READS</a:t>
            </a:r>
          </a:p>
          <a:p>
            <a:pPr marL="342900" indent="-342900">
              <a:buFont typeface="Arial" panose="020B0604020202020204" pitchFamily="34" charset="0"/>
              <a:buChar char="•"/>
            </a:pPr>
            <a:r>
              <a:rPr lang="en-US" sz="2400" b="1"/>
              <a:t>Read 1: </a:t>
            </a:r>
            <a:r>
              <a:rPr lang="en-US" sz="2400" b="0"/>
              <a:t>What is the problem about?</a:t>
            </a:r>
          </a:p>
          <a:p>
            <a:pPr marL="342900" indent="-342900">
              <a:buFont typeface="Arial" panose="020B0604020202020204" pitchFamily="34" charset="0"/>
              <a:buChar char="•"/>
            </a:pPr>
            <a:r>
              <a:rPr lang="en-US" sz="2400" b="1"/>
              <a:t>Read 2: </a:t>
            </a:r>
            <a:r>
              <a:rPr lang="en-US" sz="2400" b="0"/>
              <a:t>What are you trying to find out?</a:t>
            </a:r>
          </a:p>
          <a:p>
            <a:pPr marL="342900" indent="-342900">
              <a:buFont typeface="Arial" panose="020B0604020202020204" pitchFamily="34" charset="0"/>
              <a:buChar char="•"/>
            </a:pPr>
            <a:r>
              <a:rPr lang="en-US" sz="2400" b="1"/>
              <a:t>Read 3: </a:t>
            </a:r>
            <a:r>
              <a:rPr lang="en-US" sz="2400" b="0"/>
              <a:t>What information is important?</a:t>
            </a:r>
          </a:p>
        </p:txBody>
      </p:sp>
    </p:spTree>
    <p:extLst>
      <p:ext uri="{BB962C8B-B14F-4D97-AF65-F5344CB8AC3E}">
        <p14:creationId xmlns:p14="http://schemas.microsoft.com/office/powerpoint/2010/main" val="15583037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DF8D281A-DF8D-3044-8636-E31CB0AC703E}"/>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639774" y="1905878"/>
            <a:ext cx="1809750" cy="1981200"/>
          </a:xfrm>
          <a:prstGeom prst="rect">
            <a:avLst/>
          </a:prstGeom>
        </p:spPr>
      </p:pic>
      <p:sp>
        <p:nvSpPr>
          <p:cNvPr id="6" name="Text Placeholder 2">
            <a:extLst>
              <a:ext uri="{FF2B5EF4-FFF2-40B4-BE49-F238E27FC236}">
                <a16:creationId xmlns:a16="http://schemas.microsoft.com/office/drawing/2014/main" id="{73639F4E-B434-33BF-828B-8FD2AA8955FD}"/>
              </a:ext>
            </a:extLst>
          </p:cNvPr>
          <p:cNvSpPr>
            <a:spLocks noGrp="1"/>
          </p:cNvSpPr>
          <p:nvPr>
            <p:ph type="body" sz="quarter" idx="10"/>
          </p:nvPr>
        </p:nvSpPr>
        <p:spPr>
          <a:xfrm>
            <a:off x="3008376" y="1938972"/>
            <a:ext cx="5141711" cy="1981200"/>
          </a:xfrm>
          <a:prstGeom prst="rect">
            <a:avLst/>
          </a:prstGeom>
        </p:spPr>
        <p:txBody>
          <a:bodyPr anchor="ctr"/>
          <a:lstStyle/>
          <a:p>
            <a:pPr marL="0" indent="0">
              <a:buNone/>
            </a:pPr>
            <a:r>
              <a:rPr lang="en-US" sz="2400" b="1">
                <a:solidFill>
                  <a:srgbClr val="45B663"/>
                </a:solidFill>
              </a:rPr>
              <a:t>CO-CRAFT QUESTIONS</a:t>
            </a:r>
          </a:p>
          <a:p>
            <a:pPr marL="342900" indent="-342900">
              <a:buFont typeface="Arial" panose="020B0604020202020204" pitchFamily="34" charset="0"/>
              <a:buChar char="•"/>
            </a:pPr>
            <a:r>
              <a:rPr lang="en-US" sz="2400" b="0"/>
              <a:t>What is the problem about?</a:t>
            </a:r>
          </a:p>
          <a:p>
            <a:pPr marL="342900" indent="-342900">
              <a:buFont typeface="Arial" panose="020B0604020202020204" pitchFamily="34" charset="0"/>
              <a:buChar char="•"/>
            </a:pPr>
            <a:r>
              <a:rPr lang="en-US" sz="2400" b="0"/>
              <a:t>What questions can you ask that</a:t>
            </a:r>
            <a:br>
              <a:rPr lang="en-US" sz="2400" b="0"/>
            </a:br>
            <a:r>
              <a:rPr lang="en-US" sz="2400" b="0"/>
              <a:t>mathematics can answer?</a:t>
            </a:r>
          </a:p>
        </p:txBody>
      </p:sp>
    </p:spTree>
    <p:extLst>
      <p:ext uri="{BB962C8B-B14F-4D97-AF65-F5344CB8AC3E}">
        <p14:creationId xmlns:p14="http://schemas.microsoft.com/office/powerpoint/2010/main" val="3514070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Placeholder 18" descr="Try It">
            <a:extLst>
              <a:ext uri="{FF2B5EF4-FFF2-40B4-BE49-F238E27FC236}">
                <a16:creationId xmlns:a16="http://schemas.microsoft.com/office/drawing/2014/main" id="{8B85EA4F-5CB7-E64A-B34E-8CEA41E1657F}"/>
              </a:ext>
            </a:extLst>
          </p:cNvPr>
          <p:cNvPicPr>
            <a:picLocks noGrp="1" noChangeAspect="1"/>
          </p:cNvPicPr>
          <p:nvPr>
            <p:ph type="pic" sz="quarter" idx="13"/>
          </p:nvPr>
        </p:nvPicPr>
        <p:blipFill rotWithShape="1">
          <a:blip r:embed="rId3" cstate="screen">
            <a:extLst>
              <a:ext uri="{28A0092B-C50C-407E-A947-70E740481C1C}">
                <a14:useLocalDpi xmlns:a14="http://schemas.microsoft.com/office/drawing/2010/main"/>
              </a:ext>
            </a:extLst>
          </a:blip>
          <a:srcRect/>
          <a:stretch/>
        </p:blipFill>
        <p:spPr>
          <a:xfrm>
            <a:off x="270496" y="217099"/>
            <a:ext cx="892908" cy="357070"/>
          </a:xfrm>
        </p:spPr>
      </p:pic>
      <p:sp>
        <p:nvSpPr>
          <p:cNvPr id="14" name="Text Placeholder 13">
            <a:extLst>
              <a:ext uri="{FF2B5EF4-FFF2-40B4-BE49-F238E27FC236}">
                <a16:creationId xmlns:a16="http://schemas.microsoft.com/office/drawing/2014/main" id="{161F6EF6-7684-B447-AA57-E9E643A5BE46}"/>
              </a:ext>
            </a:extLst>
          </p:cNvPr>
          <p:cNvSpPr>
            <a:spLocks noGrp="1"/>
          </p:cNvSpPr>
          <p:nvPr>
            <p:ph type="body" sz="quarter" idx="12"/>
          </p:nvPr>
        </p:nvSpPr>
        <p:spPr>
          <a:xfrm>
            <a:off x="1173030" y="60111"/>
            <a:ext cx="7600989" cy="699720"/>
          </a:xfrm>
        </p:spPr>
        <p:txBody>
          <a:bodyPr/>
          <a:lstStyle/>
          <a:p>
            <a:r>
              <a:rPr lang="en-US" dirty="0"/>
              <a:t>Make sense of the problem</a:t>
            </a:r>
          </a:p>
        </p:txBody>
      </p:sp>
      <p:sp>
        <p:nvSpPr>
          <p:cNvPr id="12" name="Text Placeholder 11">
            <a:extLst>
              <a:ext uri="{FF2B5EF4-FFF2-40B4-BE49-F238E27FC236}">
                <a16:creationId xmlns:a16="http://schemas.microsoft.com/office/drawing/2014/main" id="{C31DE749-2C1C-0740-9434-B75D24C1A648}"/>
              </a:ext>
            </a:extLst>
          </p:cNvPr>
          <p:cNvSpPr>
            <a:spLocks noGrp="1"/>
          </p:cNvSpPr>
          <p:nvPr>
            <p:ph type="body" sz="quarter" idx="10"/>
          </p:nvPr>
        </p:nvSpPr>
        <p:spPr>
          <a:xfrm>
            <a:off x="413148" y="1146175"/>
            <a:ext cx="5486400" cy="969264"/>
          </a:xfrm>
        </p:spPr>
        <p:txBody>
          <a:bodyPr/>
          <a:lstStyle/>
          <a:p>
            <a:r>
              <a:rPr lang="en-US" dirty="0"/>
              <a:t>A video game company spends $117,290</a:t>
            </a:r>
          </a:p>
          <a:p>
            <a:r>
              <a:rPr lang="en-US" dirty="0"/>
              <a:t>developing a new game.</a:t>
            </a:r>
          </a:p>
        </p:txBody>
      </p:sp>
      <p:pic>
        <p:nvPicPr>
          <p:cNvPr id="15" name="Content Placeholder 14">
            <a:extLst>
              <a:ext uri="{FF2B5EF4-FFF2-40B4-BE49-F238E27FC236}">
                <a16:creationId xmlns:a16="http://schemas.microsoft.com/office/drawing/2014/main" id="{E4A20333-9DAC-9743-907B-C4A0E0FB4BCD}"/>
              </a:ext>
              <a:ext uri="{C183D7F6-B498-43B3-948B-1728B52AA6E4}">
                <adec:decorative xmlns:adec="http://schemas.microsoft.com/office/drawing/2017/decorative" val="1"/>
              </a:ext>
            </a:extLst>
          </p:cNvPr>
          <p:cNvPicPr>
            <a:picLocks noGrp="1" noChangeAspect="1"/>
          </p:cNvPicPr>
          <p:nvPr>
            <p:ph sz="quarter" idx="15"/>
          </p:nvPr>
        </p:nvPicPr>
        <p:blipFill>
          <a:blip r:embed="rId4" cstate="screen">
            <a:extLst>
              <a:ext uri="{28A0092B-C50C-407E-A947-70E740481C1C}">
                <a14:useLocalDpi xmlns:a14="http://schemas.microsoft.com/office/drawing/2010/main"/>
              </a:ext>
            </a:extLst>
          </a:blip>
          <a:stretch>
            <a:fillRect/>
          </a:stretch>
        </p:blipFill>
        <p:spPr>
          <a:xfrm>
            <a:off x="5857908" y="574675"/>
            <a:ext cx="3009900" cy="2476500"/>
          </a:xfrm>
          <a:prstGeom prst="rect">
            <a:avLst/>
          </a:prstGeom>
        </p:spPr>
      </p:pic>
      <p:sp>
        <p:nvSpPr>
          <p:cNvPr id="23" name="Content Placeholder 22">
            <a:extLst>
              <a:ext uri="{FF2B5EF4-FFF2-40B4-BE49-F238E27FC236}">
                <a16:creationId xmlns:a16="http://schemas.microsoft.com/office/drawing/2014/main" id="{3030BED9-EA8B-8F45-8340-A2B2741B27B8}"/>
              </a:ext>
            </a:extLst>
          </p:cNvPr>
          <p:cNvSpPr>
            <a:spLocks noGrp="1"/>
          </p:cNvSpPr>
          <p:nvPr>
            <p:ph sz="quarter" idx="11"/>
          </p:nvPr>
        </p:nvSpPr>
        <p:spPr>
          <a:xfrm>
            <a:off x="5683827" y="5041900"/>
            <a:ext cx="3218874" cy="1261872"/>
          </a:xfrm>
        </p:spPr>
        <p:txBody>
          <a:bodyPr/>
          <a:lstStyle/>
          <a:p>
            <a:r>
              <a:rPr lang="en-US" dirty="0"/>
              <a:t>How would you say this problem in your own words?</a:t>
            </a:r>
          </a:p>
        </p:txBody>
      </p:sp>
      <p:sp>
        <p:nvSpPr>
          <p:cNvPr id="17" name="Text Placeholder 16">
            <a:extLst>
              <a:ext uri="{FF2B5EF4-FFF2-40B4-BE49-F238E27FC236}">
                <a16:creationId xmlns:a16="http://schemas.microsoft.com/office/drawing/2014/main" id="{94F70405-E943-3446-AAAE-4B053753F963}"/>
              </a:ext>
            </a:extLst>
          </p:cNvPr>
          <p:cNvSpPr>
            <a:spLocks noGrp="1"/>
          </p:cNvSpPr>
          <p:nvPr>
            <p:ph type="body" sz="quarter" idx="16"/>
          </p:nvPr>
        </p:nvSpPr>
        <p:spPr>
          <a:xfrm>
            <a:off x="413149" y="6550025"/>
            <a:ext cx="640080" cy="307975"/>
          </a:xfrm>
        </p:spPr>
        <p:txBody>
          <a:bodyPr/>
          <a:lstStyle/>
          <a:p>
            <a:r>
              <a:rPr lang="en-US" dirty="0"/>
              <a:t>37</a:t>
            </a:r>
          </a:p>
        </p:txBody>
      </p:sp>
    </p:spTree>
    <p:extLst>
      <p:ext uri="{BB962C8B-B14F-4D97-AF65-F5344CB8AC3E}">
        <p14:creationId xmlns:p14="http://schemas.microsoft.com/office/powerpoint/2010/main" val="41772015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B2DA8A78-D3C1-6149-99F4-E14D1F6AB972}"/>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200321" y="2095500"/>
            <a:ext cx="2514600" cy="1790700"/>
          </a:xfrm>
          <a:prstGeom prst="rect">
            <a:avLst/>
          </a:prstGeom>
        </p:spPr>
      </p:pic>
      <p:sp>
        <p:nvSpPr>
          <p:cNvPr id="6" name="Text Placeholder 2">
            <a:extLst>
              <a:ext uri="{FF2B5EF4-FFF2-40B4-BE49-F238E27FC236}">
                <a16:creationId xmlns:a16="http://schemas.microsoft.com/office/drawing/2014/main" id="{83A7D092-0EE8-586B-F1EF-9DDB3F6F5D35}"/>
              </a:ext>
            </a:extLst>
          </p:cNvPr>
          <p:cNvSpPr txBox="1">
            <a:spLocks/>
          </p:cNvSpPr>
          <p:nvPr/>
        </p:nvSpPr>
        <p:spPr>
          <a:xfrm>
            <a:off x="3022818" y="2095500"/>
            <a:ext cx="4718050" cy="1790700"/>
          </a:xfrm>
          <a:prstGeom prst="rect">
            <a:avLst/>
          </a:prstGeom>
        </p:spPr>
        <p:txBody>
          <a:bodyPr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400" b="1" i="0" u="none" strike="noStrike" kern="1200" cap="none" spc="0" normalizeH="0" baseline="0" noProof="0">
                <a:ln>
                  <a:noFill/>
                </a:ln>
                <a:solidFill>
                  <a:srgbClr val="45B663"/>
                </a:solidFill>
                <a:effectLst/>
                <a:uLnTx/>
                <a:uFillTx/>
                <a:latin typeface="Arial" panose="020B0604020202020204" pitchFamily="34" charset="0"/>
                <a:ea typeface="+mn-ea"/>
                <a:cs typeface="Arial" panose="020B0604020202020204" pitchFamily="34" charset="0"/>
              </a:rPr>
              <a:t>NOTICE AND WONDER</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What do you notice?</a:t>
            </a: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What do you wonder?</a:t>
            </a:r>
          </a:p>
        </p:txBody>
      </p:sp>
    </p:spTree>
    <p:extLst>
      <p:ext uri="{BB962C8B-B14F-4D97-AF65-F5344CB8AC3E}">
        <p14:creationId xmlns:p14="http://schemas.microsoft.com/office/powerpoint/2010/main" val="4722311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C12A55A-EC04-C645-8B22-3585E518EBD5}"/>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331411" y="2095499"/>
            <a:ext cx="2326762" cy="1792751"/>
          </a:xfrm>
          <a:prstGeom prst="rect">
            <a:avLst/>
          </a:prstGeom>
        </p:spPr>
      </p:pic>
      <p:sp>
        <p:nvSpPr>
          <p:cNvPr id="7" name="Text Placeholder 2">
            <a:extLst>
              <a:ext uri="{FF2B5EF4-FFF2-40B4-BE49-F238E27FC236}">
                <a16:creationId xmlns:a16="http://schemas.microsoft.com/office/drawing/2014/main" id="{CEAC9656-3F9D-6B9B-393C-21040F9481DE}"/>
              </a:ext>
            </a:extLst>
          </p:cNvPr>
          <p:cNvSpPr txBox="1">
            <a:spLocks/>
          </p:cNvSpPr>
          <p:nvPr/>
        </p:nvSpPr>
        <p:spPr>
          <a:xfrm>
            <a:off x="2953133" y="2095499"/>
            <a:ext cx="5449887" cy="1601861"/>
          </a:xfrm>
          <a:prstGeom prst="rect">
            <a:avLst/>
          </a:prstGeom>
        </p:spPr>
        <p:txBody>
          <a:bodyPr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400" b="1" i="0" u="none" strike="noStrike" kern="1200" cap="none" spc="0" normalizeH="0" baseline="0" noProof="0">
                <a:ln>
                  <a:noFill/>
                </a:ln>
                <a:solidFill>
                  <a:srgbClr val="45B663"/>
                </a:solidFill>
                <a:effectLst/>
                <a:uLnTx/>
                <a:uFillTx/>
                <a:latin typeface="Arial" panose="020B0604020202020204" pitchFamily="34" charset="0"/>
                <a:ea typeface="+mn-ea"/>
                <a:cs typeface="Arial" panose="020B0604020202020204" pitchFamily="34" charset="0"/>
              </a:rPr>
              <a:t>SAY IT ANOTHER WAY</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How would you say this problem in your own words?</a:t>
            </a:r>
          </a:p>
        </p:txBody>
      </p:sp>
    </p:spTree>
    <p:extLst>
      <p:ext uri="{BB962C8B-B14F-4D97-AF65-F5344CB8AC3E}">
        <p14:creationId xmlns:p14="http://schemas.microsoft.com/office/powerpoint/2010/main" val="4141902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Placeholder 14" descr="Try It">
            <a:extLst>
              <a:ext uri="{FF2B5EF4-FFF2-40B4-BE49-F238E27FC236}">
                <a16:creationId xmlns:a16="http://schemas.microsoft.com/office/drawing/2014/main" id="{64F476F3-A904-D546-9D7D-B1B2436B2629}"/>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a:ext>
            </a:extLst>
          </a:blip>
          <a:srcRect/>
          <a:stretch/>
        </p:blipFill>
        <p:spPr>
          <a:xfrm>
            <a:off x="270496" y="217099"/>
            <a:ext cx="892908" cy="357070"/>
          </a:xfrm>
        </p:spPr>
      </p:pic>
      <p:sp>
        <p:nvSpPr>
          <p:cNvPr id="10" name="Text Placeholder 9">
            <a:extLst>
              <a:ext uri="{FF2B5EF4-FFF2-40B4-BE49-F238E27FC236}">
                <a16:creationId xmlns:a16="http://schemas.microsoft.com/office/drawing/2014/main" id="{31837AEC-1DD8-0C41-89A3-1E0A8CE7A0F9}"/>
              </a:ext>
            </a:extLst>
          </p:cNvPr>
          <p:cNvSpPr>
            <a:spLocks noGrp="1"/>
          </p:cNvSpPr>
          <p:nvPr>
            <p:ph type="body" sz="quarter" idx="12"/>
          </p:nvPr>
        </p:nvSpPr>
        <p:spPr>
          <a:xfrm>
            <a:off x="1173030" y="60111"/>
            <a:ext cx="7600989" cy="699720"/>
          </a:xfrm>
        </p:spPr>
        <p:txBody>
          <a:bodyPr/>
          <a:lstStyle/>
          <a:p>
            <a:r>
              <a:rPr lang="en-US" dirty="0"/>
              <a:t>Make sense of the problem</a:t>
            </a:r>
          </a:p>
        </p:txBody>
      </p:sp>
      <p:sp>
        <p:nvSpPr>
          <p:cNvPr id="8" name="Text Placeholder 7">
            <a:extLst>
              <a:ext uri="{FF2B5EF4-FFF2-40B4-BE49-F238E27FC236}">
                <a16:creationId xmlns:a16="http://schemas.microsoft.com/office/drawing/2014/main" id="{471C2B0C-69DF-964A-8614-F5964E1108C4}"/>
              </a:ext>
            </a:extLst>
          </p:cNvPr>
          <p:cNvSpPr>
            <a:spLocks noGrp="1"/>
          </p:cNvSpPr>
          <p:nvPr>
            <p:ph type="body" sz="quarter" idx="10"/>
          </p:nvPr>
        </p:nvSpPr>
        <p:spPr>
          <a:xfrm>
            <a:off x="413148" y="1146175"/>
            <a:ext cx="5486400" cy="969264"/>
          </a:xfrm>
        </p:spPr>
        <p:txBody>
          <a:bodyPr/>
          <a:lstStyle/>
          <a:p>
            <a:r>
              <a:rPr lang="en-US" dirty="0"/>
              <a:t>A video game company spends $117,290</a:t>
            </a:r>
          </a:p>
          <a:p>
            <a:r>
              <a:rPr lang="en-US" dirty="0"/>
              <a:t>developing a new game. How much does</a:t>
            </a:r>
          </a:p>
          <a:p>
            <a:r>
              <a:rPr lang="en-US" dirty="0"/>
              <a:t>the company spend rounded to the nearest</a:t>
            </a:r>
          </a:p>
          <a:p>
            <a:r>
              <a:rPr lang="en-US" dirty="0"/>
              <a:t>ten thousand dollars? How much does the</a:t>
            </a:r>
          </a:p>
          <a:p>
            <a:r>
              <a:rPr lang="en-US" dirty="0"/>
              <a:t>company spend rounded to the nearest</a:t>
            </a:r>
          </a:p>
          <a:p>
            <a:r>
              <a:rPr lang="en-US" dirty="0"/>
              <a:t>thousand dollars?</a:t>
            </a:r>
          </a:p>
        </p:txBody>
      </p:sp>
      <p:pic>
        <p:nvPicPr>
          <p:cNvPr id="14" name="Content Placeholder 14">
            <a:extLst>
              <a:ext uri="{FF2B5EF4-FFF2-40B4-BE49-F238E27FC236}">
                <a16:creationId xmlns:a16="http://schemas.microsoft.com/office/drawing/2014/main" id="{7F2E46FF-386C-F24E-A88B-9FD6469A2B50}"/>
              </a:ext>
              <a:ext uri="{C183D7F6-B498-43B3-948B-1728B52AA6E4}">
                <adec:decorative xmlns:adec="http://schemas.microsoft.com/office/drawing/2017/decorative" val="1"/>
              </a:ext>
            </a:extLst>
          </p:cNvPr>
          <p:cNvPicPr>
            <a:picLocks noGrp="1" noChangeAspect="1"/>
          </p:cNvPicPr>
          <p:nvPr>
            <p:ph sz="quarter" idx="15"/>
          </p:nvPr>
        </p:nvPicPr>
        <p:blipFill>
          <a:blip r:embed="rId3" cstate="screen">
            <a:extLst>
              <a:ext uri="{28A0092B-C50C-407E-A947-70E740481C1C}">
                <a14:useLocalDpi xmlns:a14="http://schemas.microsoft.com/office/drawing/2010/main"/>
              </a:ext>
            </a:extLst>
          </a:blip>
          <a:stretch>
            <a:fillRect/>
          </a:stretch>
        </p:blipFill>
        <p:spPr>
          <a:xfrm>
            <a:off x="5857908" y="574675"/>
            <a:ext cx="3009900" cy="2476500"/>
          </a:xfrm>
          <a:prstGeom prst="rect">
            <a:avLst/>
          </a:prstGeom>
        </p:spPr>
      </p:pic>
      <p:sp>
        <p:nvSpPr>
          <p:cNvPr id="9" name="Content Placeholder 8">
            <a:extLst>
              <a:ext uri="{FF2B5EF4-FFF2-40B4-BE49-F238E27FC236}">
                <a16:creationId xmlns:a16="http://schemas.microsoft.com/office/drawing/2014/main" id="{276ECB90-DB87-1C44-87FF-F2351BD05497}"/>
              </a:ext>
            </a:extLst>
          </p:cNvPr>
          <p:cNvSpPr>
            <a:spLocks noGrp="1"/>
          </p:cNvSpPr>
          <p:nvPr>
            <p:ph sz="quarter" idx="11"/>
          </p:nvPr>
        </p:nvSpPr>
        <p:spPr>
          <a:xfrm>
            <a:off x="6157731" y="5041900"/>
            <a:ext cx="2744969" cy="1261872"/>
          </a:xfrm>
        </p:spPr>
        <p:txBody>
          <a:bodyPr/>
          <a:lstStyle/>
          <a:p>
            <a:r>
              <a:rPr lang="en-US" dirty="0"/>
              <a:t>What information is important based on what you need to find?</a:t>
            </a:r>
          </a:p>
        </p:txBody>
      </p:sp>
      <p:sp>
        <p:nvSpPr>
          <p:cNvPr id="13" name="Text Placeholder 12">
            <a:extLst>
              <a:ext uri="{FF2B5EF4-FFF2-40B4-BE49-F238E27FC236}">
                <a16:creationId xmlns:a16="http://schemas.microsoft.com/office/drawing/2014/main" id="{0B32BF36-C519-0F43-B38B-47B9558689D5}"/>
              </a:ext>
            </a:extLst>
          </p:cNvPr>
          <p:cNvSpPr>
            <a:spLocks noGrp="1"/>
          </p:cNvSpPr>
          <p:nvPr>
            <p:ph type="body" sz="quarter" idx="16"/>
          </p:nvPr>
        </p:nvSpPr>
        <p:spPr>
          <a:xfrm>
            <a:off x="413149" y="6550025"/>
            <a:ext cx="640080" cy="307975"/>
          </a:xfrm>
        </p:spPr>
        <p:txBody>
          <a:bodyPr/>
          <a:lstStyle/>
          <a:p>
            <a:r>
              <a:rPr lang="en-US" dirty="0"/>
              <a:t>37</a:t>
            </a:r>
          </a:p>
        </p:txBody>
      </p:sp>
    </p:spTree>
    <p:extLst>
      <p:ext uri="{BB962C8B-B14F-4D97-AF65-F5344CB8AC3E}">
        <p14:creationId xmlns:p14="http://schemas.microsoft.com/office/powerpoint/2010/main" val="3424357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Placeholder 14" descr="Try It">
            <a:extLst>
              <a:ext uri="{FF2B5EF4-FFF2-40B4-BE49-F238E27FC236}">
                <a16:creationId xmlns:a16="http://schemas.microsoft.com/office/drawing/2014/main" id="{2A7760FB-3B7F-F049-BF38-719AAC540A60}"/>
              </a:ext>
            </a:extLst>
          </p:cNvPr>
          <p:cNvPicPr>
            <a:picLocks noGrp="1" noChangeAspect="1"/>
          </p:cNvPicPr>
          <p:nvPr>
            <p:ph type="pic" sz="quarter" idx="13"/>
          </p:nvPr>
        </p:nvPicPr>
        <p:blipFill rotWithShape="1">
          <a:blip r:embed="rId2" cstate="screen">
            <a:extLst>
              <a:ext uri="{28A0092B-C50C-407E-A947-70E740481C1C}">
                <a14:useLocalDpi xmlns:a14="http://schemas.microsoft.com/office/drawing/2010/main"/>
              </a:ext>
            </a:extLst>
          </a:blip>
          <a:srcRect/>
          <a:stretch/>
        </p:blipFill>
        <p:spPr>
          <a:xfrm>
            <a:off x="270496" y="217099"/>
            <a:ext cx="892908" cy="357070"/>
          </a:xfrm>
        </p:spPr>
      </p:pic>
      <p:sp>
        <p:nvSpPr>
          <p:cNvPr id="9" name="Text Placeholder 8">
            <a:extLst>
              <a:ext uri="{FF2B5EF4-FFF2-40B4-BE49-F238E27FC236}">
                <a16:creationId xmlns:a16="http://schemas.microsoft.com/office/drawing/2014/main" id="{6E696DF5-A8A7-BD4A-AB83-CDD86AF9A0D1}"/>
              </a:ext>
            </a:extLst>
          </p:cNvPr>
          <p:cNvSpPr>
            <a:spLocks noGrp="1"/>
          </p:cNvSpPr>
          <p:nvPr>
            <p:ph type="body" sz="quarter" idx="12"/>
          </p:nvPr>
        </p:nvSpPr>
        <p:spPr>
          <a:xfrm>
            <a:off x="1173030" y="60111"/>
            <a:ext cx="7600989" cy="699720"/>
          </a:xfrm>
        </p:spPr>
        <p:txBody>
          <a:bodyPr/>
          <a:lstStyle/>
          <a:p>
            <a:r>
              <a:rPr lang="en-US" dirty="0"/>
              <a:t>Solve and support your thinking</a:t>
            </a:r>
          </a:p>
        </p:txBody>
      </p:sp>
      <p:sp>
        <p:nvSpPr>
          <p:cNvPr id="8" name="Text Placeholder 7">
            <a:extLst>
              <a:ext uri="{FF2B5EF4-FFF2-40B4-BE49-F238E27FC236}">
                <a16:creationId xmlns:a16="http://schemas.microsoft.com/office/drawing/2014/main" id="{8ADF9F55-2897-5546-AC0F-3154350E3294}"/>
              </a:ext>
            </a:extLst>
          </p:cNvPr>
          <p:cNvSpPr>
            <a:spLocks noGrp="1"/>
          </p:cNvSpPr>
          <p:nvPr>
            <p:ph type="body" sz="quarter" idx="10"/>
          </p:nvPr>
        </p:nvSpPr>
        <p:spPr>
          <a:xfrm>
            <a:off x="413148" y="1146175"/>
            <a:ext cx="5486400" cy="969264"/>
          </a:xfrm>
        </p:spPr>
        <p:txBody>
          <a:bodyPr/>
          <a:lstStyle/>
          <a:p>
            <a:r>
              <a:rPr lang="en-US" dirty="0"/>
              <a:t>A video game company spends $117,290</a:t>
            </a:r>
          </a:p>
          <a:p>
            <a:r>
              <a:rPr lang="en-US" dirty="0"/>
              <a:t>developing a new game. How much does</a:t>
            </a:r>
          </a:p>
          <a:p>
            <a:r>
              <a:rPr lang="en-US" dirty="0"/>
              <a:t>the company spend rounded to the nearest</a:t>
            </a:r>
          </a:p>
          <a:p>
            <a:r>
              <a:rPr lang="en-US" dirty="0"/>
              <a:t>ten thousand dollars? How much does the</a:t>
            </a:r>
          </a:p>
          <a:p>
            <a:r>
              <a:rPr lang="en-US" dirty="0"/>
              <a:t>company spend rounded to the nearest</a:t>
            </a:r>
          </a:p>
          <a:p>
            <a:r>
              <a:rPr lang="en-US" dirty="0"/>
              <a:t>thousand dollars?</a:t>
            </a:r>
          </a:p>
        </p:txBody>
      </p:sp>
      <p:pic>
        <p:nvPicPr>
          <p:cNvPr id="14" name="Content Placeholder 14">
            <a:extLst>
              <a:ext uri="{FF2B5EF4-FFF2-40B4-BE49-F238E27FC236}">
                <a16:creationId xmlns:a16="http://schemas.microsoft.com/office/drawing/2014/main" id="{3320061F-74E9-9F49-8C27-26A8AE02197D}"/>
              </a:ext>
              <a:ext uri="{C183D7F6-B498-43B3-948B-1728B52AA6E4}">
                <adec:decorative xmlns:adec="http://schemas.microsoft.com/office/drawing/2017/decorative" val="1"/>
              </a:ext>
            </a:extLst>
          </p:cNvPr>
          <p:cNvPicPr>
            <a:picLocks noGrp="1" noChangeAspect="1"/>
          </p:cNvPicPr>
          <p:nvPr>
            <p:ph sz="quarter" idx="15"/>
          </p:nvPr>
        </p:nvPicPr>
        <p:blipFill>
          <a:blip r:embed="rId3" cstate="screen">
            <a:extLst>
              <a:ext uri="{28A0092B-C50C-407E-A947-70E740481C1C}">
                <a14:useLocalDpi xmlns:a14="http://schemas.microsoft.com/office/drawing/2010/main"/>
              </a:ext>
            </a:extLst>
          </a:blip>
          <a:stretch>
            <a:fillRect/>
          </a:stretch>
        </p:blipFill>
        <p:spPr>
          <a:xfrm>
            <a:off x="5857908" y="574675"/>
            <a:ext cx="3009900" cy="2476500"/>
          </a:xfrm>
          <a:prstGeom prst="rect">
            <a:avLst/>
          </a:prstGeom>
        </p:spPr>
      </p:pic>
      <p:sp>
        <p:nvSpPr>
          <p:cNvPr id="11" name="Content Placeholder 10">
            <a:extLst>
              <a:ext uri="{FF2B5EF4-FFF2-40B4-BE49-F238E27FC236}">
                <a16:creationId xmlns:a16="http://schemas.microsoft.com/office/drawing/2014/main" id="{B9A40317-3CFF-9A4A-B19A-7C47F5A0C3C8}"/>
              </a:ext>
            </a:extLst>
          </p:cNvPr>
          <p:cNvSpPr>
            <a:spLocks noGrp="1"/>
          </p:cNvSpPr>
          <p:nvPr>
            <p:ph sz="quarter" idx="14"/>
          </p:nvPr>
        </p:nvSpPr>
        <p:spPr>
          <a:xfrm>
            <a:off x="753220" y="5160008"/>
            <a:ext cx="5668128" cy="1261872"/>
          </a:xfrm>
        </p:spPr>
        <p:txBody>
          <a:bodyPr/>
          <a:lstStyle/>
          <a:p>
            <a:r>
              <a:rPr lang="en-US" b="1" dirty="0">
                <a:solidFill>
                  <a:srgbClr val="2A5688"/>
                </a:solidFill>
              </a:rPr>
              <a:t>Math Toolkit</a:t>
            </a:r>
            <a:r>
              <a:rPr lang="en-US" dirty="0"/>
              <a:t>  hundred thousands place-value charts, number lines, index cards</a:t>
            </a:r>
          </a:p>
        </p:txBody>
      </p:sp>
      <p:sp>
        <p:nvSpPr>
          <p:cNvPr id="13" name="Text Placeholder 12">
            <a:extLst>
              <a:ext uri="{FF2B5EF4-FFF2-40B4-BE49-F238E27FC236}">
                <a16:creationId xmlns:a16="http://schemas.microsoft.com/office/drawing/2014/main" id="{072805FB-F6A5-9244-BC1A-2552FDEE8872}"/>
              </a:ext>
            </a:extLst>
          </p:cNvPr>
          <p:cNvSpPr>
            <a:spLocks noGrp="1"/>
          </p:cNvSpPr>
          <p:nvPr>
            <p:ph type="body" sz="quarter" idx="16"/>
          </p:nvPr>
        </p:nvSpPr>
        <p:spPr>
          <a:xfrm>
            <a:off x="413149" y="6550025"/>
            <a:ext cx="640080" cy="307975"/>
          </a:xfrm>
        </p:spPr>
        <p:txBody>
          <a:bodyPr/>
          <a:lstStyle/>
          <a:p>
            <a:r>
              <a:rPr lang="en-US" dirty="0"/>
              <a:t>37</a:t>
            </a:r>
          </a:p>
        </p:txBody>
      </p:sp>
    </p:spTree>
    <p:extLst>
      <p:ext uri="{BB962C8B-B14F-4D97-AF65-F5344CB8AC3E}">
        <p14:creationId xmlns:p14="http://schemas.microsoft.com/office/powerpoint/2010/main" val="2624014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Placeholder 12" descr="Discuss It">
            <a:extLst>
              <a:ext uri="{FF2B5EF4-FFF2-40B4-BE49-F238E27FC236}">
                <a16:creationId xmlns:a16="http://schemas.microsoft.com/office/drawing/2014/main" id="{1198FF6A-3C0E-0141-8629-9A68BF5B1540}"/>
              </a:ext>
            </a:extLst>
          </p:cNvPr>
          <p:cNvPicPr>
            <a:picLocks noGrp="1" noChangeAspect="1"/>
          </p:cNvPicPr>
          <p:nvPr>
            <p:ph type="pic" sz="quarter" idx="13"/>
          </p:nvPr>
        </p:nvPicPr>
        <p:blipFill>
          <a:blip r:embed="rId3" cstate="screen">
            <a:extLst>
              <a:ext uri="{28A0092B-C50C-407E-A947-70E740481C1C}">
                <a14:useLocalDpi xmlns:a14="http://schemas.microsoft.com/office/drawing/2010/main"/>
              </a:ext>
            </a:extLst>
          </a:blip>
          <a:srcRect/>
          <a:stretch>
            <a:fillRect/>
          </a:stretch>
        </p:blipFill>
        <p:spPr/>
      </p:pic>
      <p:sp>
        <p:nvSpPr>
          <p:cNvPr id="9" name="Text Placeholder 8">
            <a:extLst>
              <a:ext uri="{FF2B5EF4-FFF2-40B4-BE49-F238E27FC236}">
                <a16:creationId xmlns:a16="http://schemas.microsoft.com/office/drawing/2014/main" id="{4CCA49C2-9C45-7A4A-BCC1-C0F817DC3C5E}"/>
              </a:ext>
            </a:extLst>
          </p:cNvPr>
          <p:cNvSpPr>
            <a:spLocks noGrp="1"/>
          </p:cNvSpPr>
          <p:nvPr>
            <p:ph type="body" sz="quarter" idx="12"/>
          </p:nvPr>
        </p:nvSpPr>
        <p:spPr/>
        <p:txBody>
          <a:bodyPr/>
          <a:lstStyle/>
          <a:p>
            <a:r>
              <a:rPr lang="en-US" dirty="0"/>
              <a:t>Share your thinking with a partner</a:t>
            </a:r>
          </a:p>
        </p:txBody>
      </p:sp>
      <p:sp>
        <p:nvSpPr>
          <p:cNvPr id="8" name="Text Placeholder 7">
            <a:extLst>
              <a:ext uri="{FF2B5EF4-FFF2-40B4-BE49-F238E27FC236}">
                <a16:creationId xmlns:a16="http://schemas.microsoft.com/office/drawing/2014/main" id="{59FAB98F-D35C-EA42-B873-E65D323D7AE0}"/>
              </a:ext>
            </a:extLst>
          </p:cNvPr>
          <p:cNvSpPr>
            <a:spLocks noGrp="1"/>
          </p:cNvSpPr>
          <p:nvPr>
            <p:ph type="body" sz="quarter" idx="10"/>
          </p:nvPr>
        </p:nvSpPr>
        <p:spPr>
          <a:xfrm>
            <a:off x="2030390" y="2186897"/>
            <a:ext cx="4965700" cy="2736636"/>
          </a:xfrm>
        </p:spPr>
        <p:txBody>
          <a:bodyPr tIns="429768" bIns="429768"/>
          <a:lstStyle/>
          <a:p>
            <a:r>
              <a:rPr lang="en-US" dirty="0"/>
              <a:t>Ask your partner: </a:t>
            </a:r>
            <a:r>
              <a:rPr lang="en-US" b="0" dirty="0"/>
              <a:t>Can you explain that again?</a:t>
            </a:r>
          </a:p>
          <a:p>
            <a:r>
              <a:rPr lang="en-US" dirty="0"/>
              <a:t>Tell your partner: </a:t>
            </a:r>
            <a:r>
              <a:rPr lang="en-US" b="0" dirty="0"/>
              <a:t>I do not understand how . . .</a:t>
            </a:r>
          </a:p>
        </p:txBody>
      </p:sp>
      <p:pic>
        <p:nvPicPr>
          <p:cNvPr id="15" name="Picture 14">
            <a:extLst>
              <a:ext uri="{FF2B5EF4-FFF2-40B4-BE49-F238E27FC236}">
                <a16:creationId xmlns:a16="http://schemas.microsoft.com/office/drawing/2014/main" id="{B60CEB9B-2FF5-734D-991F-C6EA908C8754}"/>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5217634" y="1434505"/>
            <a:ext cx="1778000" cy="977900"/>
          </a:xfrm>
          <a:prstGeom prst="rect">
            <a:avLst/>
          </a:prstGeom>
        </p:spPr>
      </p:pic>
      <p:sp>
        <p:nvSpPr>
          <p:cNvPr id="11" name="Text Placeholder 10">
            <a:extLst>
              <a:ext uri="{FF2B5EF4-FFF2-40B4-BE49-F238E27FC236}">
                <a16:creationId xmlns:a16="http://schemas.microsoft.com/office/drawing/2014/main" id="{12D18C8F-AEBC-6149-A378-BAD5353C3875}"/>
              </a:ext>
            </a:extLst>
          </p:cNvPr>
          <p:cNvSpPr>
            <a:spLocks noGrp="1"/>
          </p:cNvSpPr>
          <p:nvPr>
            <p:ph type="body" sz="quarter" idx="16"/>
          </p:nvPr>
        </p:nvSpPr>
        <p:spPr/>
        <p:txBody>
          <a:bodyPr/>
          <a:lstStyle/>
          <a:p>
            <a:r>
              <a:rPr lang="en-US" dirty="0"/>
              <a:t>37</a:t>
            </a:r>
          </a:p>
        </p:txBody>
      </p:sp>
    </p:spTree>
    <p:extLst>
      <p:ext uri="{BB962C8B-B14F-4D97-AF65-F5344CB8AC3E}">
        <p14:creationId xmlns:p14="http://schemas.microsoft.com/office/powerpoint/2010/main" val="3373971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Placeholder 11" descr="Discuss It">
            <a:extLst>
              <a:ext uri="{FF2B5EF4-FFF2-40B4-BE49-F238E27FC236}">
                <a16:creationId xmlns:a16="http://schemas.microsoft.com/office/drawing/2014/main" id="{FD812B18-A7A5-9E49-9C2F-B4F7823BEECA}"/>
              </a:ext>
            </a:extLst>
          </p:cNvPr>
          <p:cNvPicPr>
            <a:picLocks noGrp="1" noChangeAspect="1"/>
          </p:cNvPicPr>
          <p:nvPr>
            <p:ph type="pic" sz="quarter" idx="13"/>
          </p:nvPr>
        </p:nvPicPr>
        <p:blipFill>
          <a:blip r:embed="rId3" cstate="screen">
            <a:extLst>
              <a:ext uri="{28A0092B-C50C-407E-A947-70E740481C1C}">
                <a14:useLocalDpi xmlns:a14="http://schemas.microsoft.com/office/drawing/2010/main"/>
              </a:ext>
            </a:extLst>
          </a:blip>
          <a:srcRect/>
          <a:stretch>
            <a:fillRect/>
          </a:stretch>
        </p:blipFill>
        <p:spPr/>
      </p:pic>
      <p:sp>
        <p:nvSpPr>
          <p:cNvPr id="7" name="Text Placeholder 6">
            <a:extLst>
              <a:ext uri="{FF2B5EF4-FFF2-40B4-BE49-F238E27FC236}">
                <a16:creationId xmlns:a16="http://schemas.microsoft.com/office/drawing/2014/main" id="{1379BBEA-CFC8-1543-8F79-7E1762039744}"/>
              </a:ext>
            </a:extLst>
          </p:cNvPr>
          <p:cNvSpPr>
            <a:spLocks noGrp="1"/>
          </p:cNvSpPr>
          <p:nvPr>
            <p:ph type="body" sz="quarter" idx="12"/>
          </p:nvPr>
        </p:nvSpPr>
        <p:spPr/>
        <p:txBody>
          <a:bodyPr/>
          <a:lstStyle/>
          <a:p>
            <a:r>
              <a:rPr lang="en-US" dirty="0"/>
              <a:t>Compare class strategies</a:t>
            </a:r>
          </a:p>
        </p:txBody>
      </p:sp>
      <p:sp>
        <p:nvSpPr>
          <p:cNvPr id="6" name="Text Placeholder 5">
            <a:extLst>
              <a:ext uri="{FF2B5EF4-FFF2-40B4-BE49-F238E27FC236}">
                <a16:creationId xmlns:a16="http://schemas.microsoft.com/office/drawing/2014/main" id="{8AA1FA01-449A-DE4F-B7B9-626CCFE14830}"/>
              </a:ext>
            </a:extLst>
          </p:cNvPr>
          <p:cNvSpPr>
            <a:spLocks noGrp="1"/>
          </p:cNvSpPr>
          <p:nvPr>
            <p:ph type="body" sz="quarter" idx="10"/>
          </p:nvPr>
        </p:nvSpPr>
        <p:spPr/>
        <p:txBody>
          <a:bodyPr/>
          <a:lstStyle/>
          <a:p>
            <a:r>
              <a:rPr lang="en-US" dirty="0"/>
              <a:t>A video game company spends $117,290</a:t>
            </a:r>
          </a:p>
          <a:p>
            <a:r>
              <a:rPr lang="en-US" dirty="0"/>
              <a:t>developing a new game. How much does</a:t>
            </a:r>
          </a:p>
          <a:p>
            <a:r>
              <a:rPr lang="en-US" dirty="0"/>
              <a:t>the company spend rounded to the nearest</a:t>
            </a:r>
          </a:p>
          <a:p>
            <a:r>
              <a:rPr lang="en-US" dirty="0"/>
              <a:t>ten thousand dollars? How much does the</a:t>
            </a:r>
          </a:p>
          <a:p>
            <a:r>
              <a:rPr lang="en-US" dirty="0"/>
              <a:t>company spend rounded to the nearest</a:t>
            </a:r>
          </a:p>
          <a:p>
            <a:r>
              <a:rPr lang="en-US" dirty="0"/>
              <a:t>thousand dollars?</a:t>
            </a:r>
          </a:p>
        </p:txBody>
      </p:sp>
      <p:pic>
        <p:nvPicPr>
          <p:cNvPr id="14" name="Picture 13">
            <a:extLst>
              <a:ext uri="{FF2B5EF4-FFF2-40B4-BE49-F238E27FC236}">
                <a16:creationId xmlns:a16="http://schemas.microsoft.com/office/drawing/2014/main" id="{8A13D1F3-02A5-824B-8300-2D0A41F10C77}"/>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8595360" y="6016752"/>
            <a:ext cx="457200" cy="469900"/>
          </a:xfrm>
          <a:prstGeom prst="rect">
            <a:avLst/>
          </a:prstGeom>
        </p:spPr>
      </p:pic>
      <p:sp>
        <p:nvSpPr>
          <p:cNvPr id="10" name="Text Placeholder 9">
            <a:extLst>
              <a:ext uri="{FF2B5EF4-FFF2-40B4-BE49-F238E27FC236}">
                <a16:creationId xmlns:a16="http://schemas.microsoft.com/office/drawing/2014/main" id="{CB898D59-623D-9941-BE04-B5A78A7C2702}"/>
              </a:ext>
            </a:extLst>
          </p:cNvPr>
          <p:cNvSpPr>
            <a:spLocks noGrp="1"/>
          </p:cNvSpPr>
          <p:nvPr>
            <p:ph type="body" sz="quarter" idx="16"/>
          </p:nvPr>
        </p:nvSpPr>
        <p:spPr/>
        <p:txBody>
          <a:bodyPr/>
          <a:lstStyle/>
          <a:p>
            <a:r>
              <a:rPr lang="en-US" dirty="0"/>
              <a:t>37</a:t>
            </a:r>
          </a:p>
        </p:txBody>
      </p:sp>
    </p:spTree>
    <p:extLst>
      <p:ext uri="{BB962C8B-B14F-4D97-AF65-F5344CB8AC3E}">
        <p14:creationId xmlns:p14="http://schemas.microsoft.com/office/powerpoint/2010/main" val="37324649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Placeholder 15" descr="Model It">
            <a:extLst>
              <a:ext uri="{FF2B5EF4-FFF2-40B4-BE49-F238E27FC236}">
                <a16:creationId xmlns:a16="http://schemas.microsoft.com/office/drawing/2014/main" id="{3912FC00-EB6B-E448-A0B0-5E8711A13667}"/>
              </a:ext>
            </a:extLst>
          </p:cNvPr>
          <p:cNvPicPr>
            <a:picLocks noGrp="1" noChangeAspect="1"/>
          </p:cNvPicPr>
          <p:nvPr>
            <p:ph type="pic" sz="quarter" idx="14"/>
          </p:nvPr>
        </p:nvPicPr>
        <p:blipFill>
          <a:blip r:embed="rId3" cstate="screen">
            <a:extLst>
              <a:ext uri="{28A0092B-C50C-407E-A947-70E740481C1C}">
                <a14:useLocalDpi xmlns:a14="http://schemas.microsoft.com/office/drawing/2010/main"/>
              </a:ext>
            </a:extLst>
          </a:blip>
          <a:srcRect/>
          <a:stretch>
            <a:fillRect/>
          </a:stretch>
        </p:blipFill>
        <p:spPr/>
      </p:pic>
      <p:sp>
        <p:nvSpPr>
          <p:cNvPr id="8" name="Text Placeholder 7">
            <a:extLst>
              <a:ext uri="{FF2B5EF4-FFF2-40B4-BE49-F238E27FC236}">
                <a16:creationId xmlns:a16="http://schemas.microsoft.com/office/drawing/2014/main" id="{F7EAFBEF-1769-FF4E-9B77-B666E6901E2A}"/>
              </a:ext>
            </a:extLst>
          </p:cNvPr>
          <p:cNvSpPr>
            <a:spLocks noGrp="1"/>
          </p:cNvSpPr>
          <p:nvPr>
            <p:ph type="body" sz="quarter" idx="13"/>
          </p:nvPr>
        </p:nvSpPr>
        <p:spPr/>
        <p:txBody>
          <a:bodyPr/>
          <a:lstStyle/>
          <a:p>
            <a:r>
              <a:rPr lang="en-US" dirty="0"/>
              <a:t>Compare strategies</a:t>
            </a:r>
          </a:p>
        </p:txBody>
      </p:sp>
      <p:sp>
        <p:nvSpPr>
          <p:cNvPr id="7" name="Content Placeholder 6">
            <a:extLst>
              <a:ext uri="{FF2B5EF4-FFF2-40B4-BE49-F238E27FC236}">
                <a16:creationId xmlns:a16="http://schemas.microsoft.com/office/drawing/2014/main" id="{57C45CD7-FC34-F64F-82E4-82C9C97D80A2}"/>
              </a:ext>
            </a:extLst>
          </p:cNvPr>
          <p:cNvSpPr>
            <a:spLocks noGrp="1"/>
          </p:cNvSpPr>
          <p:nvPr>
            <p:ph sz="quarter" idx="10"/>
          </p:nvPr>
        </p:nvSpPr>
        <p:spPr/>
        <p:txBody>
          <a:bodyPr/>
          <a:lstStyle/>
          <a:p>
            <a:pPr>
              <a:spcAft>
                <a:spcPts val="1200"/>
              </a:spcAft>
            </a:pPr>
            <a:r>
              <a:rPr lang="en-US" b="1" dirty="0"/>
              <a:t>You can use a number line to round $117,290 to the nearest ten thousand.</a:t>
            </a:r>
          </a:p>
          <a:p>
            <a:pPr>
              <a:spcAft>
                <a:spcPts val="1200"/>
              </a:spcAft>
            </a:pPr>
            <a:r>
              <a:rPr lang="en-US" dirty="0"/>
              <a:t>Find the closest ten thousands that are less than 117,290 and greater than 117,290.</a:t>
            </a:r>
          </a:p>
        </p:txBody>
      </p:sp>
      <p:pic>
        <p:nvPicPr>
          <p:cNvPr id="18" name="Content Placeholder 17" descr="A number line with a point labeled at one hundred seventeen thousand, two hundred ninety. For more information, refer to page 38 in the Student Worktext.">
            <a:extLst>
              <a:ext uri="{FF2B5EF4-FFF2-40B4-BE49-F238E27FC236}">
                <a16:creationId xmlns:a16="http://schemas.microsoft.com/office/drawing/2014/main" id="{4EEE09DF-7550-0543-9842-85A0976207EA}"/>
              </a:ext>
            </a:extLst>
          </p:cNvPr>
          <p:cNvPicPr>
            <a:picLocks noGrp="1" noChangeAspect="1"/>
          </p:cNvPicPr>
          <p:nvPr>
            <p:ph sz="quarter" idx="15"/>
          </p:nvPr>
        </p:nvPicPr>
        <p:blipFill>
          <a:blip r:embed="rId4" cstate="screen">
            <a:extLst>
              <a:ext uri="{28A0092B-C50C-407E-A947-70E740481C1C}">
                <a14:useLocalDpi xmlns:a14="http://schemas.microsoft.com/office/drawing/2010/main"/>
              </a:ext>
            </a:extLst>
          </a:blip>
          <a:stretch>
            <a:fillRect/>
          </a:stretch>
        </p:blipFill>
        <p:spPr>
          <a:xfrm>
            <a:off x="1051560" y="2580640"/>
            <a:ext cx="7040880" cy="987552"/>
          </a:xfrm>
        </p:spPr>
      </p:pic>
      <p:sp>
        <p:nvSpPr>
          <p:cNvPr id="31" name="Content Placeholder 30">
            <a:extLst>
              <a:ext uri="{FF2B5EF4-FFF2-40B4-BE49-F238E27FC236}">
                <a16:creationId xmlns:a16="http://schemas.microsoft.com/office/drawing/2014/main" id="{BA928C8B-EC77-E146-9294-E983732A690E}"/>
              </a:ext>
            </a:extLst>
          </p:cNvPr>
          <p:cNvSpPr>
            <a:spLocks noGrp="1"/>
          </p:cNvSpPr>
          <p:nvPr>
            <p:ph sz="quarter" idx="16"/>
          </p:nvPr>
        </p:nvSpPr>
        <p:spPr/>
        <p:txBody>
          <a:bodyPr/>
          <a:lstStyle/>
          <a:p>
            <a:r>
              <a:rPr lang="en-US" b="1" dirty="0">
                <a:solidFill>
                  <a:srgbClr val="007AC2"/>
                </a:solidFill>
              </a:rPr>
              <a:t>117,290</a:t>
            </a:r>
            <a:r>
              <a:rPr lang="en-US" dirty="0"/>
              <a:t> is between </a:t>
            </a:r>
            <a:r>
              <a:rPr lang="en-US" b="1" dirty="0">
                <a:solidFill>
                  <a:srgbClr val="ED1B34"/>
                </a:solidFill>
              </a:rPr>
              <a:t>110,000</a:t>
            </a:r>
            <a:r>
              <a:rPr lang="en-US" dirty="0"/>
              <a:t> and </a:t>
            </a:r>
            <a:r>
              <a:rPr lang="en-US" b="1" dirty="0">
                <a:solidFill>
                  <a:srgbClr val="ED1B34"/>
                </a:solidFill>
              </a:rPr>
              <a:t>120,000</a:t>
            </a:r>
            <a:r>
              <a:rPr lang="en-US" dirty="0"/>
              <a:t>.</a:t>
            </a:r>
          </a:p>
        </p:txBody>
      </p:sp>
      <p:sp>
        <p:nvSpPr>
          <p:cNvPr id="34" name="Text Placeholder 33">
            <a:extLst>
              <a:ext uri="{FF2B5EF4-FFF2-40B4-BE49-F238E27FC236}">
                <a16:creationId xmlns:a16="http://schemas.microsoft.com/office/drawing/2014/main" id="{276288B6-37A3-924E-B8F1-BA983095F437}"/>
              </a:ext>
            </a:extLst>
          </p:cNvPr>
          <p:cNvSpPr>
            <a:spLocks noGrp="1"/>
          </p:cNvSpPr>
          <p:nvPr>
            <p:ph type="body" sz="quarter" idx="19"/>
          </p:nvPr>
        </p:nvSpPr>
        <p:spPr/>
        <p:txBody>
          <a:bodyPr/>
          <a:lstStyle/>
          <a:p>
            <a:r>
              <a:rPr lang="en-US" dirty="0"/>
              <a:t>38</a:t>
            </a:r>
          </a:p>
        </p:txBody>
      </p:sp>
    </p:spTree>
    <p:extLst>
      <p:ext uri="{BB962C8B-B14F-4D97-AF65-F5344CB8AC3E}">
        <p14:creationId xmlns:p14="http://schemas.microsoft.com/office/powerpoint/2010/main" val="26520797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descr="Model It">
            <a:extLst>
              <a:ext uri="{FF2B5EF4-FFF2-40B4-BE49-F238E27FC236}">
                <a16:creationId xmlns:a16="http://schemas.microsoft.com/office/drawing/2014/main" id="{0A4C93F0-5FCB-4F4F-AC74-B74FE7CF9A5A}"/>
              </a:ext>
            </a:extLst>
          </p:cNvPr>
          <p:cNvPicPr>
            <a:picLocks noGrp="1" noChangeAspect="1"/>
          </p:cNvPicPr>
          <p:nvPr>
            <p:ph type="pic" sz="quarter" idx="14"/>
          </p:nvPr>
        </p:nvPicPr>
        <p:blipFill>
          <a:blip r:embed="rId3" cstate="screen">
            <a:extLst>
              <a:ext uri="{28A0092B-C50C-407E-A947-70E740481C1C}">
                <a14:useLocalDpi xmlns:a14="http://schemas.microsoft.com/office/drawing/2010/main"/>
              </a:ext>
            </a:extLst>
          </a:blip>
          <a:srcRect/>
          <a:stretch>
            <a:fillRect/>
          </a:stretch>
        </p:blipFill>
        <p:spPr/>
      </p:pic>
      <p:sp>
        <p:nvSpPr>
          <p:cNvPr id="3" name="Text Placeholder 2">
            <a:extLst>
              <a:ext uri="{FF2B5EF4-FFF2-40B4-BE49-F238E27FC236}">
                <a16:creationId xmlns:a16="http://schemas.microsoft.com/office/drawing/2014/main" id="{769D4BC2-A81A-9F4A-9E5F-2CD571F30C9F}"/>
              </a:ext>
            </a:extLst>
          </p:cNvPr>
          <p:cNvSpPr>
            <a:spLocks noGrp="1"/>
          </p:cNvSpPr>
          <p:nvPr>
            <p:ph type="body" sz="quarter" idx="13"/>
          </p:nvPr>
        </p:nvSpPr>
        <p:spPr/>
        <p:txBody>
          <a:bodyPr/>
          <a:lstStyle/>
          <a:p>
            <a:r>
              <a:rPr lang="en-US" dirty="0"/>
              <a:t>Compare strategies</a:t>
            </a:r>
          </a:p>
        </p:txBody>
      </p:sp>
      <p:sp>
        <p:nvSpPr>
          <p:cNvPr id="4" name="Content Placeholder 3">
            <a:extLst>
              <a:ext uri="{FF2B5EF4-FFF2-40B4-BE49-F238E27FC236}">
                <a16:creationId xmlns:a16="http://schemas.microsoft.com/office/drawing/2014/main" id="{559D580A-E976-A94B-92D3-40319361B922}"/>
              </a:ext>
            </a:extLst>
          </p:cNvPr>
          <p:cNvSpPr>
            <a:spLocks noGrp="1"/>
          </p:cNvSpPr>
          <p:nvPr>
            <p:ph sz="quarter" idx="10"/>
          </p:nvPr>
        </p:nvSpPr>
        <p:spPr>
          <a:xfrm>
            <a:off x="665497" y="942857"/>
            <a:ext cx="5486400" cy="914400"/>
          </a:xfrm>
        </p:spPr>
        <p:txBody>
          <a:bodyPr/>
          <a:lstStyle/>
          <a:p>
            <a:pPr>
              <a:spcAft>
                <a:spcPts val="1200"/>
              </a:spcAft>
            </a:pPr>
            <a:r>
              <a:rPr lang="en-US" b="1" dirty="0"/>
              <a:t>You can use place value to round $117,290 to the nearest thousand.</a:t>
            </a:r>
          </a:p>
          <a:p>
            <a:pPr>
              <a:spcAft>
                <a:spcPts val="1200"/>
              </a:spcAft>
            </a:pPr>
            <a:r>
              <a:rPr lang="en-US" dirty="0"/>
              <a:t>Find the closest thousands that are less than 117,290 and greater than 117,290.</a:t>
            </a:r>
          </a:p>
        </p:txBody>
      </p:sp>
      <p:graphicFrame>
        <p:nvGraphicFramePr>
          <p:cNvPr id="14" name="Table 14">
            <a:extLst>
              <a:ext uri="{FF2B5EF4-FFF2-40B4-BE49-F238E27FC236}">
                <a16:creationId xmlns:a16="http://schemas.microsoft.com/office/drawing/2014/main" id="{2920EBA4-6B92-3E4B-9ADD-FBD1DC3AFD15}"/>
              </a:ext>
            </a:extLst>
          </p:cNvPr>
          <p:cNvGraphicFramePr>
            <a:graphicFrameLocks noGrp="1"/>
          </p:cNvGraphicFramePr>
          <p:nvPr>
            <p:ph sz="quarter" idx="15"/>
            <p:extLst>
              <p:ext uri="{D42A27DB-BD31-4B8C-83A1-F6EECF244321}">
                <p14:modId xmlns:p14="http://schemas.microsoft.com/office/powerpoint/2010/main" val="3100566086"/>
              </p:ext>
            </p:extLst>
          </p:nvPr>
        </p:nvGraphicFramePr>
        <p:xfrm>
          <a:off x="808999" y="2601522"/>
          <a:ext cx="7833887" cy="1752600"/>
        </p:xfrm>
        <a:graphic>
          <a:graphicData uri="http://schemas.openxmlformats.org/drawingml/2006/table">
            <a:tbl>
              <a:tblPr firstRow="1" bandRow="1">
                <a:tableStyleId>{5C22544A-7EE6-4342-B048-85BDC9FD1C3A}</a:tableStyleId>
              </a:tblPr>
              <a:tblGrid>
                <a:gridCol w="1561571">
                  <a:extLst>
                    <a:ext uri="{9D8B030D-6E8A-4147-A177-3AD203B41FA5}">
                      <a16:colId xmlns:a16="http://schemas.microsoft.com/office/drawing/2014/main" val="418517098"/>
                    </a:ext>
                  </a:extLst>
                </a:gridCol>
                <a:gridCol w="1569710">
                  <a:extLst>
                    <a:ext uri="{9D8B030D-6E8A-4147-A177-3AD203B41FA5}">
                      <a16:colId xmlns:a16="http://schemas.microsoft.com/office/drawing/2014/main" val="1021077420"/>
                    </a:ext>
                  </a:extLst>
                </a:gridCol>
                <a:gridCol w="1459940">
                  <a:extLst>
                    <a:ext uri="{9D8B030D-6E8A-4147-A177-3AD203B41FA5}">
                      <a16:colId xmlns:a16="http://schemas.microsoft.com/office/drawing/2014/main" val="2587702977"/>
                    </a:ext>
                  </a:extLst>
                </a:gridCol>
                <a:gridCol w="1277980">
                  <a:extLst>
                    <a:ext uri="{9D8B030D-6E8A-4147-A177-3AD203B41FA5}">
                      <a16:colId xmlns:a16="http://schemas.microsoft.com/office/drawing/2014/main" val="1844991706"/>
                    </a:ext>
                  </a:extLst>
                </a:gridCol>
                <a:gridCol w="1006867">
                  <a:extLst>
                    <a:ext uri="{9D8B030D-6E8A-4147-A177-3AD203B41FA5}">
                      <a16:colId xmlns:a16="http://schemas.microsoft.com/office/drawing/2014/main" val="595634495"/>
                    </a:ext>
                  </a:extLst>
                </a:gridCol>
                <a:gridCol w="957819">
                  <a:extLst>
                    <a:ext uri="{9D8B030D-6E8A-4147-A177-3AD203B41FA5}">
                      <a16:colId xmlns:a16="http://schemas.microsoft.com/office/drawing/2014/main" val="2970932880"/>
                    </a:ext>
                  </a:extLst>
                </a:gridCol>
              </a:tblGrid>
              <a:tr h="370840">
                <a:tc>
                  <a:txBody>
                    <a:bodyPr/>
                    <a:lstStyle/>
                    <a:p>
                      <a:pPr algn="ctr"/>
                      <a:r>
                        <a:rPr lang="en-US" b="1" dirty="0">
                          <a:solidFill>
                            <a:schemeClr val="tx1"/>
                          </a:solidFill>
                          <a:latin typeface="Arial" panose="020B0604020202020204" pitchFamily="34" charset="0"/>
                          <a:cs typeface="Arial" panose="020B0604020202020204" pitchFamily="34" charset="0"/>
                        </a:rPr>
                        <a:t>Hundred Thousands</a:t>
                      </a:r>
                    </a:p>
                  </a:txBody>
                  <a:tcPr anchor="ctr">
                    <a:lnL w="38100" cap="flat" cmpd="sng" algn="ctr">
                      <a:solidFill>
                        <a:srgbClr val="418ACB"/>
                      </a:solidFill>
                      <a:prstDash val="solid"/>
                      <a:round/>
                      <a:headEnd type="none" w="med" len="med"/>
                      <a:tailEnd type="none" w="med" len="med"/>
                    </a:lnL>
                    <a:lnR w="19050" cap="flat" cmpd="sng" algn="ctr">
                      <a:solidFill>
                        <a:srgbClr val="93B3DF"/>
                      </a:solidFill>
                      <a:prstDash val="solid"/>
                      <a:round/>
                      <a:headEnd type="none" w="med" len="med"/>
                      <a:tailEnd type="none" w="med" len="med"/>
                    </a:lnR>
                    <a:lnT w="38100" cap="flat" cmpd="sng" algn="ctr">
                      <a:solidFill>
                        <a:srgbClr val="418ACB"/>
                      </a:solidFill>
                      <a:prstDash val="solid"/>
                      <a:round/>
                      <a:headEnd type="none" w="med" len="med"/>
                      <a:tailEnd type="none" w="med" len="med"/>
                    </a:lnT>
                    <a:lnB w="19050" cap="flat" cmpd="sng" algn="ctr">
                      <a:solidFill>
                        <a:srgbClr val="93B3DF"/>
                      </a:solidFill>
                      <a:prstDash val="solid"/>
                      <a:round/>
                      <a:headEnd type="none" w="med" len="med"/>
                      <a:tailEnd type="none" w="med" len="med"/>
                    </a:lnB>
                    <a:solidFill>
                      <a:srgbClr val="E2E9F6"/>
                    </a:solidFill>
                  </a:tcPr>
                </a:tc>
                <a:tc>
                  <a:txBody>
                    <a:bodyPr/>
                    <a:lstStyle/>
                    <a:p>
                      <a:pPr algn="ctr"/>
                      <a:r>
                        <a:rPr lang="en-US" b="1" dirty="0">
                          <a:solidFill>
                            <a:schemeClr val="tx1"/>
                          </a:solidFill>
                          <a:latin typeface="Arial" panose="020B0604020202020204" pitchFamily="34" charset="0"/>
                          <a:cs typeface="Arial" panose="020B0604020202020204" pitchFamily="34" charset="0"/>
                        </a:rPr>
                        <a:t>Ten Thousands</a:t>
                      </a:r>
                    </a:p>
                  </a:txBody>
                  <a:tcPr anchor="ctr">
                    <a:lnL w="19050" cap="flat" cmpd="sng" algn="ctr">
                      <a:solidFill>
                        <a:srgbClr val="93B3DF"/>
                      </a:solidFill>
                      <a:prstDash val="solid"/>
                      <a:round/>
                      <a:headEnd type="none" w="med" len="med"/>
                      <a:tailEnd type="none" w="med" len="med"/>
                    </a:lnL>
                    <a:lnR w="19050" cap="flat" cmpd="sng" algn="ctr">
                      <a:solidFill>
                        <a:srgbClr val="93B3DF"/>
                      </a:solidFill>
                      <a:prstDash val="solid"/>
                      <a:round/>
                      <a:headEnd type="none" w="med" len="med"/>
                      <a:tailEnd type="none" w="med" len="med"/>
                    </a:lnR>
                    <a:lnT w="38100" cap="flat" cmpd="sng" algn="ctr">
                      <a:solidFill>
                        <a:srgbClr val="418ACB"/>
                      </a:solidFill>
                      <a:prstDash val="solid"/>
                      <a:round/>
                      <a:headEnd type="none" w="med" len="med"/>
                      <a:tailEnd type="none" w="med" len="med"/>
                    </a:lnT>
                    <a:lnB w="19050" cap="flat" cmpd="sng" algn="ctr">
                      <a:solidFill>
                        <a:srgbClr val="93B3DF"/>
                      </a:solidFill>
                      <a:prstDash val="solid"/>
                      <a:round/>
                      <a:headEnd type="none" w="med" len="med"/>
                      <a:tailEnd type="none" w="med" len="med"/>
                    </a:lnB>
                    <a:solidFill>
                      <a:srgbClr val="E2E9F6"/>
                    </a:solidFill>
                  </a:tcPr>
                </a:tc>
                <a:tc>
                  <a:txBody>
                    <a:bodyPr/>
                    <a:lstStyle/>
                    <a:p>
                      <a:pPr algn="ctr"/>
                      <a:r>
                        <a:rPr lang="en-US" b="1" dirty="0">
                          <a:solidFill>
                            <a:schemeClr val="tx1"/>
                          </a:solidFill>
                          <a:latin typeface="Arial" panose="020B0604020202020204" pitchFamily="34" charset="0"/>
                          <a:cs typeface="Arial" panose="020B0604020202020204" pitchFamily="34" charset="0"/>
                        </a:rPr>
                        <a:t>Thousands</a:t>
                      </a:r>
                    </a:p>
                  </a:txBody>
                  <a:tcPr anchor="ctr">
                    <a:lnL w="19050" cap="flat" cmpd="sng" algn="ctr">
                      <a:solidFill>
                        <a:srgbClr val="93B3DF"/>
                      </a:solidFill>
                      <a:prstDash val="solid"/>
                      <a:round/>
                      <a:headEnd type="none" w="med" len="med"/>
                      <a:tailEnd type="none" w="med" len="med"/>
                    </a:lnL>
                    <a:lnR w="19050" cap="flat" cmpd="sng" algn="ctr">
                      <a:solidFill>
                        <a:srgbClr val="93B3DF"/>
                      </a:solidFill>
                      <a:prstDash val="solid"/>
                      <a:round/>
                      <a:headEnd type="none" w="med" len="med"/>
                      <a:tailEnd type="none" w="med" len="med"/>
                    </a:lnR>
                    <a:lnT w="38100" cap="flat" cmpd="sng" algn="ctr">
                      <a:solidFill>
                        <a:srgbClr val="418ACB"/>
                      </a:solidFill>
                      <a:prstDash val="solid"/>
                      <a:round/>
                      <a:headEnd type="none" w="med" len="med"/>
                      <a:tailEnd type="none" w="med" len="med"/>
                    </a:lnT>
                    <a:lnB w="19050" cap="flat" cmpd="sng" algn="ctr">
                      <a:solidFill>
                        <a:srgbClr val="93B3DF"/>
                      </a:solidFill>
                      <a:prstDash val="solid"/>
                      <a:round/>
                      <a:headEnd type="none" w="med" len="med"/>
                      <a:tailEnd type="none" w="med" len="med"/>
                    </a:lnB>
                    <a:solidFill>
                      <a:srgbClr val="E2E9F6"/>
                    </a:solidFill>
                  </a:tcPr>
                </a:tc>
                <a:tc>
                  <a:txBody>
                    <a:bodyPr/>
                    <a:lstStyle/>
                    <a:p>
                      <a:pPr algn="ctr"/>
                      <a:r>
                        <a:rPr lang="en-US" b="1" dirty="0">
                          <a:solidFill>
                            <a:schemeClr val="tx1"/>
                          </a:solidFill>
                          <a:latin typeface="Arial" panose="020B0604020202020204" pitchFamily="34" charset="0"/>
                          <a:cs typeface="Arial" panose="020B0604020202020204" pitchFamily="34" charset="0"/>
                        </a:rPr>
                        <a:t>Hundreds</a:t>
                      </a:r>
                    </a:p>
                  </a:txBody>
                  <a:tcPr anchor="ctr">
                    <a:lnL w="19050" cap="flat" cmpd="sng" algn="ctr">
                      <a:solidFill>
                        <a:srgbClr val="93B3DF"/>
                      </a:solidFill>
                      <a:prstDash val="solid"/>
                      <a:round/>
                      <a:headEnd type="none" w="med" len="med"/>
                      <a:tailEnd type="none" w="med" len="med"/>
                    </a:lnL>
                    <a:lnR w="19050" cap="flat" cmpd="sng" algn="ctr">
                      <a:solidFill>
                        <a:srgbClr val="93B3DF"/>
                      </a:solidFill>
                      <a:prstDash val="solid"/>
                      <a:round/>
                      <a:headEnd type="none" w="med" len="med"/>
                      <a:tailEnd type="none" w="med" len="med"/>
                    </a:lnR>
                    <a:lnT w="38100" cap="flat" cmpd="sng" algn="ctr">
                      <a:solidFill>
                        <a:srgbClr val="418ACB"/>
                      </a:solidFill>
                      <a:prstDash val="solid"/>
                      <a:round/>
                      <a:headEnd type="none" w="med" len="med"/>
                      <a:tailEnd type="none" w="med" len="med"/>
                    </a:lnT>
                    <a:lnB w="19050" cap="flat" cmpd="sng" algn="ctr">
                      <a:solidFill>
                        <a:srgbClr val="93B3DF"/>
                      </a:solidFill>
                      <a:prstDash val="solid"/>
                      <a:round/>
                      <a:headEnd type="none" w="med" len="med"/>
                      <a:tailEnd type="none" w="med" len="med"/>
                    </a:lnB>
                    <a:solidFill>
                      <a:srgbClr val="E2E9F6"/>
                    </a:solidFill>
                  </a:tcPr>
                </a:tc>
                <a:tc>
                  <a:txBody>
                    <a:bodyPr/>
                    <a:lstStyle/>
                    <a:p>
                      <a:pPr algn="ctr"/>
                      <a:r>
                        <a:rPr lang="en-US" b="1" dirty="0">
                          <a:solidFill>
                            <a:schemeClr val="tx1"/>
                          </a:solidFill>
                          <a:latin typeface="Arial" panose="020B0604020202020204" pitchFamily="34" charset="0"/>
                          <a:cs typeface="Arial" panose="020B0604020202020204" pitchFamily="34" charset="0"/>
                        </a:rPr>
                        <a:t>Tens</a:t>
                      </a:r>
                    </a:p>
                  </a:txBody>
                  <a:tcPr anchor="ctr">
                    <a:lnL w="19050" cap="flat" cmpd="sng" algn="ctr">
                      <a:solidFill>
                        <a:srgbClr val="93B3DF"/>
                      </a:solidFill>
                      <a:prstDash val="solid"/>
                      <a:round/>
                      <a:headEnd type="none" w="med" len="med"/>
                      <a:tailEnd type="none" w="med" len="med"/>
                    </a:lnL>
                    <a:lnR w="19050" cap="flat" cmpd="sng" algn="ctr">
                      <a:solidFill>
                        <a:srgbClr val="93B3DF"/>
                      </a:solidFill>
                      <a:prstDash val="solid"/>
                      <a:round/>
                      <a:headEnd type="none" w="med" len="med"/>
                      <a:tailEnd type="none" w="med" len="med"/>
                    </a:lnR>
                    <a:lnT w="38100" cap="flat" cmpd="sng" algn="ctr">
                      <a:solidFill>
                        <a:srgbClr val="418ACB"/>
                      </a:solidFill>
                      <a:prstDash val="solid"/>
                      <a:round/>
                      <a:headEnd type="none" w="med" len="med"/>
                      <a:tailEnd type="none" w="med" len="med"/>
                    </a:lnT>
                    <a:lnB w="19050" cap="flat" cmpd="sng" algn="ctr">
                      <a:solidFill>
                        <a:srgbClr val="93B3DF"/>
                      </a:solidFill>
                      <a:prstDash val="solid"/>
                      <a:round/>
                      <a:headEnd type="none" w="med" len="med"/>
                      <a:tailEnd type="none" w="med" len="med"/>
                    </a:lnB>
                    <a:solidFill>
                      <a:srgbClr val="E2E9F6"/>
                    </a:solidFill>
                  </a:tcPr>
                </a:tc>
                <a:tc>
                  <a:txBody>
                    <a:bodyPr/>
                    <a:lstStyle/>
                    <a:p>
                      <a:pPr algn="ctr"/>
                      <a:r>
                        <a:rPr lang="en-US" b="1" dirty="0">
                          <a:solidFill>
                            <a:schemeClr val="tx1"/>
                          </a:solidFill>
                          <a:latin typeface="Arial" panose="020B0604020202020204" pitchFamily="34" charset="0"/>
                          <a:cs typeface="Arial" panose="020B0604020202020204" pitchFamily="34" charset="0"/>
                        </a:rPr>
                        <a:t>Ones</a:t>
                      </a:r>
                    </a:p>
                  </a:txBody>
                  <a:tcPr anchor="ctr">
                    <a:lnL w="19050" cap="flat" cmpd="sng" algn="ctr">
                      <a:solidFill>
                        <a:srgbClr val="93B3DF"/>
                      </a:solidFill>
                      <a:prstDash val="solid"/>
                      <a:round/>
                      <a:headEnd type="none" w="med" len="med"/>
                      <a:tailEnd type="none" w="med" len="med"/>
                    </a:lnL>
                    <a:lnR w="38100" cap="flat" cmpd="sng" algn="ctr">
                      <a:solidFill>
                        <a:srgbClr val="418ACB"/>
                      </a:solidFill>
                      <a:prstDash val="solid"/>
                      <a:round/>
                      <a:headEnd type="none" w="med" len="med"/>
                      <a:tailEnd type="none" w="med" len="med"/>
                    </a:lnR>
                    <a:lnT w="38100" cap="flat" cmpd="sng" algn="ctr">
                      <a:solidFill>
                        <a:srgbClr val="418ACB"/>
                      </a:solidFill>
                      <a:prstDash val="solid"/>
                      <a:round/>
                      <a:headEnd type="none" w="med" len="med"/>
                      <a:tailEnd type="none" w="med" len="med"/>
                    </a:lnT>
                    <a:lnB w="19050" cap="flat" cmpd="sng" algn="ctr">
                      <a:solidFill>
                        <a:srgbClr val="93B3DF"/>
                      </a:solidFill>
                      <a:prstDash val="solid"/>
                      <a:round/>
                      <a:headEnd type="none" w="med" len="med"/>
                      <a:tailEnd type="none" w="med" len="med"/>
                    </a:lnB>
                    <a:solidFill>
                      <a:srgbClr val="E2E9F6"/>
                    </a:solidFill>
                  </a:tcPr>
                </a:tc>
                <a:extLst>
                  <a:ext uri="{0D108BD9-81ED-4DB2-BD59-A6C34878D82A}">
                    <a16:rowId xmlns:a16="http://schemas.microsoft.com/office/drawing/2014/main" val="3792208896"/>
                  </a:ext>
                </a:extLst>
              </a:tr>
              <a:tr h="370840">
                <a:tc>
                  <a:txBody>
                    <a:bodyPr/>
                    <a:lstStyle/>
                    <a:p>
                      <a:pPr algn="ctr"/>
                      <a:r>
                        <a:rPr lang="en-US" b="1" dirty="0">
                          <a:solidFill>
                            <a:srgbClr val="ED1B34"/>
                          </a:solidFill>
                          <a:latin typeface="Arial" panose="020B0604020202020204" pitchFamily="34" charset="0"/>
                          <a:cs typeface="Arial" panose="020B0604020202020204" pitchFamily="34" charset="0"/>
                        </a:rPr>
                        <a:t>1</a:t>
                      </a:r>
                    </a:p>
                  </a:txBody>
                  <a:tcPr anchor="ctr">
                    <a:lnL w="38100" cap="flat" cmpd="sng" algn="ctr">
                      <a:solidFill>
                        <a:srgbClr val="418ACB"/>
                      </a:solidFill>
                      <a:prstDash val="solid"/>
                      <a:round/>
                      <a:headEnd type="none" w="med" len="med"/>
                      <a:tailEnd type="none" w="med" len="med"/>
                    </a:lnL>
                    <a:lnR w="19050" cap="flat" cmpd="sng" algn="ctr">
                      <a:solidFill>
                        <a:srgbClr val="93B3DF"/>
                      </a:solidFill>
                      <a:prstDash val="solid"/>
                      <a:round/>
                      <a:headEnd type="none" w="med" len="med"/>
                      <a:tailEnd type="none" w="med" len="med"/>
                    </a:lnR>
                    <a:lnT w="19050" cap="flat" cmpd="sng" algn="ctr">
                      <a:solidFill>
                        <a:srgbClr val="93B3DF"/>
                      </a:solidFill>
                      <a:prstDash val="solid"/>
                      <a:round/>
                      <a:headEnd type="none" w="med" len="med"/>
                      <a:tailEnd type="none" w="med" len="med"/>
                    </a:lnT>
                    <a:lnB w="19050" cap="flat" cmpd="sng" algn="ctr">
                      <a:solidFill>
                        <a:srgbClr val="93B3DF"/>
                      </a:solidFill>
                      <a:prstDash val="solid"/>
                      <a:round/>
                      <a:headEnd type="none" w="med" len="med"/>
                      <a:tailEnd type="none" w="med" len="med"/>
                    </a:lnB>
                    <a:solidFill>
                      <a:schemeClr val="bg1"/>
                    </a:solidFill>
                  </a:tcPr>
                </a:tc>
                <a:tc>
                  <a:txBody>
                    <a:bodyPr/>
                    <a:lstStyle/>
                    <a:p>
                      <a:pPr algn="ctr"/>
                      <a:r>
                        <a:rPr lang="en-US" b="1" dirty="0">
                          <a:solidFill>
                            <a:srgbClr val="ED1B34"/>
                          </a:solidFill>
                          <a:latin typeface="Arial" panose="020B0604020202020204" pitchFamily="34" charset="0"/>
                          <a:cs typeface="Arial" panose="020B0604020202020204" pitchFamily="34" charset="0"/>
                        </a:rPr>
                        <a:t>1</a:t>
                      </a:r>
                    </a:p>
                  </a:txBody>
                  <a:tcPr anchor="ctr">
                    <a:lnL w="19050" cap="flat" cmpd="sng" algn="ctr">
                      <a:solidFill>
                        <a:srgbClr val="93B3DF"/>
                      </a:solidFill>
                      <a:prstDash val="solid"/>
                      <a:round/>
                      <a:headEnd type="none" w="med" len="med"/>
                      <a:tailEnd type="none" w="med" len="med"/>
                    </a:lnL>
                    <a:lnR w="19050" cap="flat" cmpd="sng" algn="ctr">
                      <a:solidFill>
                        <a:srgbClr val="93B3DF"/>
                      </a:solidFill>
                      <a:prstDash val="solid"/>
                      <a:round/>
                      <a:headEnd type="none" w="med" len="med"/>
                      <a:tailEnd type="none" w="med" len="med"/>
                    </a:lnR>
                    <a:lnT w="19050" cap="flat" cmpd="sng" algn="ctr">
                      <a:solidFill>
                        <a:srgbClr val="93B3DF"/>
                      </a:solidFill>
                      <a:prstDash val="solid"/>
                      <a:round/>
                      <a:headEnd type="none" w="med" len="med"/>
                      <a:tailEnd type="none" w="med" len="med"/>
                    </a:lnT>
                    <a:lnB w="19050" cap="flat" cmpd="sng" algn="ctr">
                      <a:solidFill>
                        <a:srgbClr val="93B3DF"/>
                      </a:solidFill>
                      <a:prstDash val="solid"/>
                      <a:round/>
                      <a:headEnd type="none" w="med" len="med"/>
                      <a:tailEnd type="none" w="med" len="med"/>
                    </a:lnB>
                    <a:solidFill>
                      <a:schemeClr val="bg1"/>
                    </a:solidFill>
                  </a:tcPr>
                </a:tc>
                <a:tc>
                  <a:txBody>
                    <a:bodyPr/>
                    <a:lstStyle/>
                    <a:p>
                      <a:pPr algn="ctr"/>
                      <a:r>
                        <a:rPr lang="en-US" b="1" dirty="0">
                          <a:solidFill>
                            <a:srgbClr val="ED1B34"/>
                          </a:solidFill>
                          <a:latin typeface="Arial" panose="020B0604020202020204" pitchFamily="34" charset="0"/>
                          <a:cs typeface="Arial" panose="020B0604020202020204" pitchFamily="34" charset="0"/>
                        </a:rPr>
                        <a:t>7</a:t>
                      </a:r>
                    </a:p>
                  </a:txBody>
                  <a:tcPr anchor="ctr">
                    <a:lnL w="19050" cap="flat" cmpd="sng" algn="ctr">
                      <a:solidFill>
                        <a:srgbClr val="93B3DF"/>
                      </a:solidFill>
                      <a:prstDash val="solid"/>
                      <a:round/>
                      <a:headEnd type="none" w="med" len="med"/>
                      <a:tailEnd type="none" w="med" len="med"/>
                    </a:lnL>
                    <a:lnR w="19050" cap="flat" cmpd="sng" algn="ctr">
                      <a:solidFill>
                        <a:srgbClr val="93B3DF"/>
                      </a:solidFill>
                      <a:prstDash val="solid"/>
                      <a:round/>
                      <a:headEnd type="none" w="med" len="med"/>
                      <a:tailEnd type="none" w="med" len="med"/>
                    </a:lnR>
                    <a:lnT w="19050" cap="flat" cmpd="sng" algn="ctr">
                      <a:solidFill>
                        <a:srgbClr val="93B3DF"/>
                      </a:solidFill>
                      <a:prstDash val="solid"/>
                      <a:round/>
                      <a:headEnd type="none" w="med" len="med"/>
                      <a:tailEnd type="none" w="med" len="med"/>
                    </a:lnT>
                    <a:lnB w="19050" cap="flat" cmpd="sng" algn="ctr">
                      <a:solidFill>
                        <a:srgbClr val="93B3DF"/>
                      </a:solidFill>
                      <a:prstDash val="solid"/>
                      <a:round/>
                      <a:headEnd type="none" w="med" len="med"/>
                      <a:tailEnd type="none" w="med" len="med"/>
                    </a:lnB>
                    <a:solidFill>
                      <a:schemeClr val="bg1"/>
                    </a:solidFill>
                  </a:tcPr>
                </a:tc>
                <a:tc>
                  <a:txBody>
                    <a:bodyPr/>
                    <a:lstStyle/>
                    <a:p>
                      <a:pPr algn="ctr"/>
                      <a:r>
                        <a:rPr lang="en-US" b="1" dirty="0">
                          <a:solidFill>
                            <a:srgbClr val="ED1B34"/>
                          </a:solidFill>
                          <a:latin typeface="Arial" panose="020B0604020202020204" pitchFamily="34" charset="0"/>
                          <a:cs typeface="Arial" panose="020B0604020202020204" pitchFamily="34" charset="0"/>
                        </a:rPr>
                        <a:t>0</a:t>
                      </a:r>
                    </a:p>
                  </a:txBody>
                  <a:tcPr anchor="ctr">
                    <a:lnL w="19050" cap="flat" cmpd="sng" algn="ctr">
                      <a:solidFill>
                        <a:srgbClr val="93B3DF"/>
                      </a:solidFill>
                      <a:prstDash val="solid"/>
                      <a:round/>
                      <a:headEnd type="none" w="med" len="med"/>
                      <a:tailEnd type="none" w="med" len="med"/>
                    </a:lnL>
                    <a:lnR w="19050" cap="flat" cmpd="sng" algn="ctr">
                      <a:solidFill>
                        <a:srgbClr val="93B3DF"/>
                      </a:solidFill>
                      <a:prstDash val="solid"/>
                      <a:round/>
                      <a:headEnd type="none" w="med" len="med"/>
                      <a:tailEnd type="none" w="med" len="med"/>
                    </a:lnR>
                    <a:lnT w="19050" cap="flat" cmpd="sng" algn="ctr">
                      <a:solidFill>
                        <a:srgbClr val="93B3DF"/>
                      </a:solidFill>
                      <a:prstDash val="solid"/>
                      <a:round/>
                      <a:headEnd type="none" w="med" len="med"/>
                      <a:tailEnd type="none" w="med" len="med"/>
                    </a:lnT>
                    <a:lnB w="19050" cap="flat" cmpd="sng" algn="ctr">
                      <a:solidFill>
                        <a:srgbClr val="93B3DF"/>
                      </a:solidFill>
                      <a:prstDash val="solid"/>
                      <a:round/>
                      <a:headEnd type="none" w="med" len="med"/>
                      <a:tailEnd type="none" w="med" len="med"/>
                    </a:lnB>
                    <a:solidFill>
                      <a:schemeClr val="bg1"/>
                    </a:solidFill>
                  </a:tcPr>
                </a:tc>
                <a:tc>
                  <a:txBody>
                    <a:bodyPr/>
                    <a:lstStyle/>
                    <a:p>
                      <a:pPr algn="ctr"/>
                      <a:r>
                        <a:rPr lang="en-US" b="1" dirty="0">
                          <a:solidFill>
                            <a:srgbClr val="ED1B34"/>
                          </a:solidFill>
                          <a:latin typeface="Arial" panose="020B0604020202020204" pitchFamily="34" charset="0"/>
                          <a:cs typeface="Arial" panose="020B0604020202020204" pitchFamily="34" charset="0"/>
                        </a:rPr>
                        <a:t>0</a:t>
                      </a:r>
                    </a:p>
                  </a:txBody>
                  <a:tcPr anchor="ctr">
                    <a:lnL w="19050" cap="flat" cmpd="sng" algn="ctr">
                      <a:solidFill>
                        <a:srgbClr val="93B3DF"/>
                      </a:solidFill>
                      <a:prstDash val="solid"/>
                      <a:round/>
                      <a:headEnd type="none" w="med" len="med"/>
                      <a:tailEnd type="none" w="med" len="med"/>
                    </a:lnL>
                    <a:lnR w="19050" cap="flat" cmpd="sng" algn="ctr">
                      <a:solidFill>
                        <a:srgbClr val="93B3DF"/>
                      </a:solidFill>
                      <a:prstDash val="solid"/>
                      <a:round/>
                      <a:headEnd type="none" w="med" len="med"/>
                      <a:tailEnd type="none" w="med" len="med"/>
                    </a:lnR>
                    <a:lnT w="19050" cap="flat" cmpd="sng" algn="ctr">
                      <a:solidFill>
                        <a:srgbClr val="93B3DF"/>
                      </a:solidFill>
                      <a:prstDash val="solid"/>
                      <a:round/>
                      <a:headEnd type="none" w="med" len="med"/>
                      <a:tailEnd type="none" w="med" len="med"/>
                    </a:lnT>
                    <a:lnB w="19050" cap="flat" cmpd="sng" algn="ctr">
                      <a:solidFill>
                        <a:srgbClr val="93B3DF"/>
                      </a:solidFill>
                      <a:prstDash val="solid"/>
                      <a:round/>
                      <a:headEnd type="none" w="med" len="med"/>
                      <a:tailEnd type="none" w="med" len="med"/>
                    </a:lnB>
                    <a:solidFill>
                      <a:schemeClr val="bg1"/>
                    </a:solidFill>
                  </a:tcPr>
                </a:tc>
                <a:tc>
                  <a:txBody>
                    <a:bodyPr/>
                    <a:lstStyle/>
                    <a:p>
                      <a:pPr algn="ctr"/>
                      <a:r>
                        <a:rPr lang="en-US" b="1" dirty="0">
                          <a:solidFill>
                            <a:srgbClr val="ED1B34"/>
                          </a:solidFill>
                          <a:latin typeface="Arial" panose="020B0604020202020204" pitchFamily="34" charset="0"/>
                          <a:cs typeface="Arial" panose="020B0604020202020204" pitchFamily="34" charset="0"/>
                        </a:rPr>
                        <a:t>0</a:t>
                      </a:r>
                    </a:p>
                  </a:txBody>
                  <a:tcPr anchor="ctr">
                    <a:lnL w="19050" cap="flat" cmpd="sng" algn="ctr">
                      <a:solidFill>
                        <a:srgbClr val="93B3DF"/>
                      </a:solidFill>
                      <a:prstDash val="solid"/>
                      <a:round/>
                      <a:headEnd type="none" w="med" len="med"/>
                      <a:tailEnd type="none" w="med" len="med"/>
                    </a:lnL>
                    <a:lnR w="38100" cap="flat" cmpd="sng" algn="ctr">
                      <a:solidFill>
                        <a:srgbClr val="418ACB"/>
                      </a:solidFill>
                      <a:prstDash val="solid"/>
                      <a:round/>
                      <a:headEnd type="none" w="med" len="med"/>
                      <a:tailEnd type="none" w="med" len="med"/>
                    </a:lnR>
                    <a:lnT w="19050" cap="flat" cmpd="sng" algn="ctr">
                      <a:solidFill>
                        <a:srgbClr val="93B3DF"/>
                      </a:solidFill>
                      <a:prstDash val="solid"/>
                      <a:round/>
                      <a:headEnd type="none" w="med" len="med"/>
                      <a:tailEnd type="none" w="med" len="med"/>
                    </a:lnT>
                    <a:lnB w="19050" cap="flat" cmpd="sng" algn="ctr">
                      <a:solidFill>
                        <a:srgbClr val="93B3DF"/>
                      </a:solidFill>
                      <a:prstDash val="solid"/>
                      <a:round/>
                      <a:headEnd type="none" w="med" len="med"/>
                      <a:tailEnd type="none" w="med" len="med"/>
                    </a:lnB>
                    <a:solidFill>
                      <a:schemeClr val="bg1"/>
                    </a:solidFill>
                  </a:tcPr>
                </a:tc>
                <a:extLst>
                  <a:ext uri="{0D108BD9-81ED-4DB2-BD59-A6C34878D82A}">
                    <a16:rowId xmlns:a16="http://schemas.microsoft.com/office/drawing/2014/main" val="1530075296"/>
                  </a:ext>
                </a:extLst>
              </a:tr>
              <a:tr h="370840">
                <a:tc>
                  <a:txBody>
                    <a:bodyPr/>
                    <a:lstStyle/>
                    <a:p>
                      <a:pPr algn="ctr"/>
                      <a:r>
                        <a:rPr lang="en-US" b="1" dirty="0">
                          <a:solidFill>
                            <a:srgbClr val="007AC2"/>
                          </a:solidFill>
                          <a:latin typeface="Arial" panose="020B0604020202020204" pitchFamily="34" charset="0"/>
                          <a:cs typeface="Arial" panose="020B0604020202020204" pitchFamily="34" charset="0"/>
                        </a:rPr>
                        <a:t>1</a:t>
                      </a:r>
                    </a:p>
                  </a:txBody>
                  <a:tcPr anchor="ctr">
                    <a:lnL w="38100" cap="flat" cmpd="sng" algn="ctr">
                      <a:solidFill>
                        <a:srgbClr val="418ACB"/>
                      </a:solidFill>
                      <a:prstDash val="solid"/>
                      <a:round/>
                      <a:headEnd type="none" w="med" len="med"/>
                      <a:tailEnd type="none" w="med" len="med"/>
                    </a:lnL>
                    <a:lnR w="19050" cap="flat" cmpd="sng" algn="ctr">
                      <a:solidFill>
                        <a:srgbClr val="93B3DF"/>
                      </a:solidFill>
                      <a:prstDash val="solid"/>
                      <a:round/>
                      <a:headEnd type="none" w="med" len="med"/>
                      <a:tailEnd type="none" w="med" len="med"/>
                    </a:lnR>
                    <a:lnT w="19050" cap="flat" cmpd="sng" algn="ctr">
                      <a:solidFill>
                        <a:srgbClr val="93B3DF"/>
                      </a:solidFill>
                      <a:prstDash val="solid"/>
                      <a:round/>
                      <a:headEnd type="none" w="med" len="med"/>
                      <a:tailEnd type="none" w="med" len="med"/>
                    </a:lnT>
                    <a:lnB w="19050" cap="flat" cmpd="sng" algn="ctr">
                      <a:solidFill>
                        <a:srgbClr val="93B3DF"/>
                      </a:solidFill>
                      <a:prstDash val="solid"/>
                      <a:round/>
                      <a:headEnd type="none" w="med" len="med"/>
                      <a:tailEnd type="none" w="med" len="med"/>
                    </a:lnB>
                    <a:solidFill>
                      <a:schemeClr val="bg1"/>
                    </a:solidFill>
                  </a:tcPr>
                </a:tc>
                <a:tc>
                  <a:txBody>
                    <a:bodyPr/>
                    <a:lstStyle/>
                    <a:p>
                      <a:pPr algn="ctr"/>
                      <a:r>
                        <a:rPr lang="en-US" b="1" dirty="0">
                          <a:solidFill>
                            <a:srgbClr val="007AC2"/>
                          </a:solidFill>
                          <a:latin typeface="Arial" panose="020B0604020202020204" pitchFamily="34" charset="0"/>
                          <a:cs typeface="Arial" panose="020B0604020202020204" pitchFamily="34" charset="0"/>
                        </a:rPr>
                        <a:t>1</a:t>
                      </a:r>
                    </a:p>
                  </a:txBody>
                  <a:tcPr anchor="ctr">
                    <a:lnL w="19050" cap="flat" cmpd="sng" algn="ctr">
                      <a:solidFill>
                        <a:srgbClr val="93B3DF"/>
                      </a:solidFill>
                      <a:prstDash val="solid"/>
                      <a:round/>
                      <a:headEnd type="none" w="med" len="med"/>
                      <a:tailEnd type="none" w="med" len="med"/>
                    </a:lnL>
                    <a:lnR w="19050" cap="flat" cmpd="sng" algn="ctr">
                      <a:solidFill>
                        <a:srgbClr val="93B3DF"/>
                      </a:solidFill>
                      <a:prstDash val="solid"/>
                      <a:round/>
                      <a:headEnd type="none" w="med" len="med"/>
                      <a:tailEnd type="none" w="med" len="med"/>
                    </a:lnR>
                    <a:lnT w="19050" cap="flat" cmpd="sng" algn="ctr">
                      <a:solidFill>
                        <a:srgbClr val="93B3DF"/>
                      </a:solidFill>
                      <a:prstDash val="solid"/>
                      <a:round/>
                      <a:headEnd type="none" w="med" len="med"/>
                      <a:tailEnd type="none" w="med" len="med"/>
                    </a:lnT>
                    <a:lnB w="19050" cap="flat" cmpd="sng" algn="ctr">
                      <a:solidFill>
                        <a:srgbClr val="93B3DF"/>
                      </a:solidFill>
                      <a:prstDash val="solid"/>
                      <a:round/>
                      <a:headEnd type="none" w="med" len="med"/>
                      <a:tailEnd type="none" w="med" len="med"/>
                    </a:lnB>
                    <a:solidFill>
                      <a:schemeClr val="bg1"/>
                    </a:solidFill>
                  </a:tcPr>
                </a:tc>
                <a:tc>
                  <a:txBody>
                    <a:bodyPr/>
                    <a:lstStyle/>
                    <a:p>
                      <a:pPr algn="ctr"/>
                      <a:r>
                        <a:rPr lang="en-US" b="1" dirty="0">
                          <a:solidFill>
                            <a:srgbClr val="007AC2"/>
                          </a:solidFill>
                          <a:latin typeface="Arial" panose="020B0604020202020204" pitchFamily="34" charset="0"/>
                          <a:cs typeface="Arial" panose="020B0604020202020204" pitchFamily="34" charset="0"/>
                        </a:rPr>
                        <a:t>7</a:t>
                      </a:r>
                    </a:p>
                  </a:txBody>
                  <a:tcPr anchor="ctr">
                    <a:lnL w="19050" cap="flat" cmpd="sng" algn="ctr">
                      <a:solidFill>
                        <a:srgbClr val="93B3DF"/>
                      </a:solidFill>
                      <a:prstDash val="solid"/>
                      <a:round/>
                      <a:headEnd type="none" w="med" len="med"/>
                      <a:tailEnd type="none" w="med" len="med"/>
                    </a:lnL>
                    <a:lnR w="19050" cap="flat" cmpd="sng" algn="ctr">
                      <a:solidFill>
                        <a:srgbClr val="93B3DF"/>
                      </a:solidFill>
                      <a:prstDash val="solid"/>
                      <a:round/>
                      <a:headEnd type="none" w="med" len="med"/>
                      <a:tailEnd type="none" w="med" len="med"/>
                    </a:lnR>
                    <a:lnT w="19050" cap="flat" cmpd="sng" algn="ctr">
                      <a:solidFill>
                        <a:srgbClr val="93B3DF"/>
                      </a:solidFill>
                      <a:prstDash val="solid"/>
                      <a:round/>
                      <a:headEnd type="none" w="med" len="med"/>
                      <a:tailEnd type="none" w="med" len="med"/>
                    </a:lnT>
                    <a:lnB w="19050" cap="flat" cmpd="sng" algn="ctr">
                      <a:solidFill>
                        <a:srgbClr val="93B3DF"/>
                      </a:solidFill>
                      <a:prstDash val="solid"/>
                      <a:round/>
                      <a:headEnd type="none" w="med" len="med"/>
                      <a:tailEnd type="none" w="med" len="med"/>
                    </a:lnB>
                    <a:solidFill>
                      <a:schemeClr val="bg1"/>
                    </a:solidFill>
                  </a:tcPr>
                </a:tc>
                <a:tc>
                  <a:txBody>
                    <a:bodyPr/>
                    <a:lstStyle/>
                    <a:p>
                      <a:pPr algn="ctr"/>
                      <a:r>
                        <a:rPr lang="en-US" b="1" dirty="0">
                          <a:solidFill>
                            <a:srgbClr val="007AC2"/>
                          </a:solidFill>
                          <a:latin typeface="Arial" panose="020B0604020202020204" pitchFamily="34" charset="0"/>
                          <a:cs typeface="Arial" panose="020B0604020202020204" pitchFamily="34" charset="0"/>
                        </a:rPr>
                        <a:t>2</a:t>
                      </a:r>
                    </a:p>
                  </a:txBody>
                  <a:tcPr anchor="ctr">
                    <a:lnL w="19050" cap="flat" cmpd="sng" algn="ctr">
                      <a:solidFill>
                        <a:srgbClr val="93B3DF"/>
                      </a:solidFill>
                      <a:prstDash val="solid"/>
                      <a:round/>
                      <a:headEnd type="none" w="med" len="med"/>
                      <a:tailEnd type="none" w="med" len="med"/>
                    </a:lnL>
                    <a:lnR w="19050" cap="flat" cmpd="sng" algn="ctr">
                      <a:solidFill>
                        <a:srgbClr val="93B3DF"/>
                      </a:solidFill>
                      <a:prstDash val="solid"/>
                      <a:round/>
                      <a:headEnd type="none" w="med" len="med"/>
                      <a:tailEnd type="none" w="med" len="med"/>
                    </a:lnR>
                    <a:lnT w="19050" cap="flat" cmpd="sng" algn="ctr">
                      <a:solidFill>
                        <a:srgbClr val="93B3DF"/>
                      </a:solidFill>
                      <a:prstDash val="solid"/>
                      <a:round/>
                      <a:headEnd type="none" w="med" len="med"/>
                      <a:tailEnd type="none" w="med" len="med"/>
                    </a:lnT>
                    <a:lnB w="19050" cap="flat" cmpd="sng" algn="ctr">
                      <a:solidFill>
                        <a:srgbClr val="93B3DF"/>
                      </a:solidFill>
                      <a:prstDash val="solid"/>
                      <a:round/>
                      <a:headEnd type="none" w="med" len="med"/>
                      <a:tailEnd type="none" w="med" len="med"/>
                    </a:lnB>
                    <a:solidFill>
                      <a:schemeClr val="bg1"/>
                    </a:solidFill>
                  </a:tcPr>
                </a:tc>
                <a:tc>
                  <a:txBody>
                    <a:bodyPr/>
                    <a:lstStyle/>
                    <a:p>
                      <a:pPr algn="ctr"/>
                      <a:r>
                        <a:rPr lang="en-US" b="1" dirty="0">
                          <a:solidFill>
                            <a:srgbClr val="007AC2"/>
                          </a:solidFill>
                          <a:latin typeface="Arial" panose="020B0604020202020204" pitchFamily="34" charset="0"/>
                          <a:cs typeface="Arial" panose="020B0604020202020204" pitchFamily="34" charset="0"/>
                        </a:rPr>
                        <a:t>9</a:t>
                      </a:r>
                    </a:p>
                  </a:txBody>
                  <a:tcPr anchor="ctr">
                    <a:lnL w="19050" cap="flat" cmpd="sng" algn="ctr">
                      <a:solidFill>
                        <a:srgbClr val="93B3DF"/>
                      </a:solidFill>
                      <a:prstDash val="solid"/>
                      <a:round/>
                      <a:headEnd type="none" w="med" len="med"/>
                      <a:tailEnd type="none" w="med" len="med"/>
                    </a:lnL>
                    <a:lnR w="19050" cap="flat" cmpd="sng" algn="ctr">
                      <a:solidFill>
                        <a:srgbClr val="93B3DF"/>
                      </a:solidFill>
                      <a:prstDash val="solid"/>
                      <a:round/>
                      <a:headEnd type="none" w="med" len="med"/>
                      <a:tailEnd type="none" w="med" len="med"/>
                    </a:lnR>
                    <a:lnT w="19050" cap="flat" cmpd="sng" algn="ctr">
                      <a:solidFill>
                        <a:srgbClr val="93B3DF"/>
                      </a:solidFill>
                      <a:prstDash val="solid"/>
                      <a:round/>
                      <a:headEnd type="none" w="med" len="med"/>
                      <a:tailEnd type="none" w="med" len="med"/>
                    </a:lnT>
                    <a:lnB w="19050" cap="flat" cmpd="sng" algn="ctr">
                      <a:solidFill>
                        <a:srgbClr val="93B3DF"/>
                      </a:solidFill>
                      <a:prstDash val="solid"/>
                      <a:round/>
                      <a:headEnd type="none" w="med" len="med"/>
                      <a:tailEnd type="none" w="med" len="med"/>
                    </a:lnB>
                    <a:solidFill>
                      <a:schemeClr val="bg1"/>
                    </a:solidFill>
                  </a:tcPr>
                </a:tc>
                <a:tc>
                  <a:txBody>
                    <a:bodyPr/>
                    <a:lstStyle/>
                    <a:p>
                      <a:pPr algn="ctr"/>
                      <a:r>
                        <a:rPr lang="en-US" b="1" dirty="0">
                          <a:solidFill>
                            <a:srgbClr val="007AC2"/>
                          </a:solidFill>
                          <a:latin typeface="Arial" panose="020B0604020202020204" pitchFamily="34" charset="0"/>
                          <a:cs typeface="Arial" panose="020B0604020202020204" pitchFamily="34" charset="0"/>
                        </a:rPr>
                        <a:t>0</a:t>
                      </a:r>
                    </a:p>
                  </a:txBody>
                  <a:tcPr anchor="ctr">
                    <a:lnL w="19050" cap="flat" cmpd="sng" algn="ctr">
                      <a:solidFill>
                        <a:srgbClr val="93B3DF"/>
                      </a:solidFill>
                      <a:prstDash val="solid"/>
                      <a:round/>
                      <a:headEnd type="none" w="med" len="med"/>
                      <a:tailEnd type="none" w="med" len="med"/>
                    </a:lnL>
                    <a:lnR w="38100" cap="flat" cmpd="sng" algn="ctr">
                      <a:solidFill>
                        <a:srgbClr val="418ACB"/>
                      </a:solidFill>
                      <a:prstDash val="solid"/>
                      <a:round/>
                      <a:headEnd type="none" w="med" len="med"/>
                      <a:tailEnd type="none" w="med" len="med"/>
                    </a:lnR>
                    <a:lnT w="19050" cap="flat" cmpd="sng" algn="ctr">
                      <a:solidFill>
                        <a:srgbClr val="93B3DF"/>
                      </a:solidFill>
                      <a:prstDash val="solid"/>
                      <a:round/>
                      <a:headEnd type="none" w="med" len="med"/>
                      <a:tailEnd type="none" w="med" len="med"/>
                    </a:lnT>
                    <a:lnB w="19050" cap="flat" cmpd="sng" algn="ctr">
                      <a:solidFill>
                        <a:srgbClr val="93B3DF"/>
                      </a:solidFill>
                      <a:prstDash val="solid"/>
                      <a:round/>
                      <a:headEnd type="none" w="med" len="med"/>
                      <a:tailEnd type="none" w="med" len="med"/>
                    </a:lnB>
                    <a:solidFill>
                      <a:schemeClr val="bg1"/>
                    </a:solidFill>
                  </a:tcPr>
                </a:tc>
                <a:extLst>
                  <a:ext uri="{0D108BD9-81ED-4DB2-BD59-A6C34878D82A}">
                    <a16:rowId xmlns:a16="http://schemas.microsoft.com/office/drawing/2014/main" val="678330134"/>
                  </a:ext>
                </a:extLst>
              </a:tr>
              <a:tr h="370840">
                <a:tc>
                  <a:txBody>
                    <a:bodyPr/>
                    <a:lstStyle/>
                    <a:p>
                      <a:pPr algn="ctr"/>
                      <a:r>
                        <a:rPr lang="en-US" b="1" dirty="0">
                          <a:solidFill>
                            <a:srgbClr val="ED1B34"/>
                          </a:solidFill>
                          <a:latin typeface="Arial" panose="020B0604020202020204" pitchFamily="34" charset="0"/>
                          <a:cs typeface="Arial" panose="020B0604020202020204" pitchFamily="34" charset="0"/>
                        </a:rPr>
                        <a:t>1</a:t>
                      </a:r>
                    </a:p>
                  </a:txBody>
                  <a:tcPr anchor="ctr">
                    <a:lnL w="38100" cap="flat" cmpd="sng" algn="ctr">
                      <a:solidFill>
                        <a:srgbClr val="418ACB"/>
                      </a:solidFill>
                      <a:prstDash val="solid"/>
                      <a:round/>
                      <a:headEnd type="none" w="med" len="med"/>
                      <a:tailEnd type="none" w="med" len="med"/>
                    </a:lnL>
                    <a:lnR w="19050" cap="flat" cmpd="sng" algn="ctr">
                      <a:solidFill>
                        <a:srgbClr val="93B3DF"/>
                      </a:solidFill>
                      <a:prstDash val="solid"/>
                      <a:round/>
                      <a:headEnd type="none" w="med" len="med"/>
                      <a:tailEnd type="none" w="med" len="med"/>
                    </a:lnR>
                    <a:lnT w="19050" cap="flat" cmpd="sng" algn="ctr">
                      <a:solidFill>
                        <a:srgbClr val="93B3DF"/>
                      </a:solidFill>
                      <a:prstDash val="solid"/>
                      <a:round/>
                      <a:headEnd type="none" w="med" len="med"/>
                      <a:tailEnd type="none" w="med" len="med"/>
                    </a:lnT>
                    <a:lnB w="38100" cap="flat" cmpd="sng" algn="ctr">
                      <a:solidFill>
                        <a:srgbClr val="418ACB"/>
                      </a:solidFill>
                      <a:prstDash val="solid"/>
                      <a:round/>
                      <a:headEnd type="none" w="med" len="med"/>
                      <a:tailEnd type="none" w="med" len="med"/>
                    </a:lnB>
                    <a:solidFill>
                      <a:schemeClr val="bg1"/>
                    </a:solidFill>
                  </a:tcPr>
                </a:tc>
                <a:tc>
                  <a:txBody>
                    <a:bodyPr/>
                    <a:lstStyle/>
                    <a:p>
                      <a:pPr algn="ctr"/>
                      <a:r>
                        <a:rPr lang="en-US" b="1" dirty="0">
                          <a:solidFill>
                            <a:srgbClr val="ED1B34"/>
                          </a:solidFill>
                          <a:latin typeface="Arial" panose="020B0604020202020204" pitchFamily="34" charset="0"/>
                          <a:cs typeface="Arial" panose="020B0604020202020204" pitchFamily="34" charset="0"/>
                        </a:rPr>
                        <a:t>1</a:t>
                      </a:r>
                    </a:p>
                  </a:txBody>
                  <a:tcPr anchor="ctr">
                    <a:lnL w="19050" cap="flat" cmpd="sng" algn="ctr">
                      <a:solidFill>
                        <a:srgbClr val="93B3DF"/>
                      </a:solidFill>
                      <a:prstDash val="solid"/>
                      <a:round/>
                      <a:headEnd type="none" w="med" len="med"/>
                      <a:tailEnd type="none" w="med" len="med"/>
                    </a:lnL>
                    <a:lnR w="19050" cap="flat" cmpd="sng" algn="ctr">
                      <a:solidFill>
                        <a:srgbClr val="93B3DF"/>
                      </a:solidFill>
                      <a:prstDash val="solid"/>
                      <a:round/>
                      <a:headEnd type="none" w="med" len="med"/>
                      <a:tailEnd type="none" w="med" len="med"/>
                    </a:lnR>
                    <a:lnT w="19050" cap="flat" cmpd="sng" algn="ctr">
                      <a:solidFill>
                        <a:srgbClr val="93B3DF"/>
                      </a:solidFill>
                      <a:prstDash val="solid"/>
                      <a:round/>
                      <a:headEnd type="none" w="med" len="med"/>
                      <a:tailEnd type="none" w="med" len="med"/>
                    </a:lnT>
                    <a:lnB w="38100" cap="flat" cmpd="sng" algn="ctr">
                      <a:solidFill>
                        <a:srgbClr val="418ACB"/>
                      </a:solidFill>
                      <a:prstDash val="solid"/>
                      <a:round/>
                      <a:headEnd type="none" w="med" len="med"/>
                      <a:tailEnd type="none" w="med" len="med"/>
                    </a:lnB>
                    <a:solidFill>
                      <a:schemeClr val="bg1"/>
                    </a:solidFill>
                  </a:tcPr>
                </a:tc>
                <a:tc>
                  <a:txBody>
                    <a:bodyPr/>
                    <a:lstStyle/>
                    <a:p>
                      <a:pPr algn="ctr"/>
                      <a:r>
                        <a:rPr lang="en-US" b="1" dirty="0">
                          <a:solidFill>
                            <a:srgbClr val="ED1B34"/>
                          </a:solidFill>
                          <a:latin typeface="Arial" panose="020B0604020202020204" pitchFamily="34" charset="0"/>
                          <a:cs typeface="Arial" panose="020B0604020202020204" pitchFamily="34" charset="0"/>
                        </a:rPr>
                        <a:t>8</a:t>
                      </a:r>
                    </a:p>
                  </a:txBody>
                  <a:tcPr anchor="ctr">
                    <a:lnL w="19050" cap="flat" cmpd="sng" algn="ctr">
                      <a:solidFill>
                        <a:srgbClr val="93B3DF"/>
                      </a:solidFill>
                      <a:prstDash val="solid"/>
                      <a:round/>
                      <a:headEnd type="none" w="med" len="med"/>
                      <a:tailEnd type="none" w="med" len="med"/>
                    </a:lnL>
                    <a:lnR w="19050" cap="flat" cmpd="sng" algn="ctr">
                      <a:solidFill>
                        <a:srgbClr val="93B3DF"/>
                      </a:solidFill>
                      <a:prstDash val="solid"/>
                      <a:round/>
                      <a:headEnd type="none" w="med" len="med"/>
                      <a:tailEnd type="none" w="med" len="med"/>
                    </a:lnR>
                    <a:lnT w="19050" cap="flat" cmpd="sng" algn="ctr">
                      <a:solidFill>
                        <a:srgbClr val="93B3DF"/>
                      </a:solidFill>
                      <a:prstDash val="solid"/>
                      <a:round/>
                      <a:headEnd type="none" w="med" len="med"/>
                      <a:tailEnd type="none" w="med" len="med"/>
                    </a:lnT>
                    <a:lnB w="38100" cap="flat" cmpd="sng" algn="ctr">
                      <a:solidFill>
                        <a:srgbClr val="418ACB"/>
                      </a:solidFill>
                      <a:prstDash val="solid"/>
                      <a:round/>
                      <a:headEnd type="none" w="med" len="med"/>
                      <a:tailEnd type="none" w="med" len="med"/>
                    </a:lnB>
                    <a:solidFill>
                      <a:schemeClr val="bg1"/>
                    </a:solidFill>
                  </a:tcPr>
                </a:tc>
                <a:tc>
                  <a:txBody>
                    <a:bodyPr/>
                    <a:lstStyle/>
                    <a:p>
                      <a:pPr algn="ctr"/>
                      <a:r>
                        <a:rPr lang="en-US" b="1" dirty="0">
                          <a:solidFill>
                            <a:srgbClr val="ED1B34"/>
                          </a:solidFill>
                          <a:latin typeface="Arial" panose="020B0604020202020204" pitchFamily="34" charset="0"/>
                          <a:cs typeface="Arial" panose="020B0604020202020204" pitchFamily="34" charset="0"/>
                        </a:rPr>
                        <a:t>0</a:t>
                      </a:r>
                    </a:p>
                  </a:txBody>
                  <a:tcPr anchor="ctr">
                    <a:lnL w="19050" cap="flat" cmpd="sng" algn="ctr">
                      <a:solidFill>
                        <a:srgbClr val="93B3DF"/>
                      </a:solidFill>
                      <a:prstDash val="solid"/>
                      <a:round/>
                      <a:headEnd type="none" w="med" len="med"/>
                      <a:tailEnd type="none" w="med" len="med"/>
                    </a:lnL>
                    <a:lnR w="19050" cap="flat" cmpd="sng" algn="ctr">
                      <a:solidFill>
                        <a:srgbClr val="93B3DF"/>
                      </a:solidFill>
                      <a:prstDash val="solid"/>
                      <a:round/>
                      <a:headEnd type="none" w="med" len="med"/>
                      <a:tailEnd type="none" w="med" len="med"/>
                    </a:lnR>
                    <a:lnT w="19050" cap="flat" cmpd="sng" algn="ctr">
                      <a:solidFill>
                        <a:srgbClr val="93B3DF"/>
                      </a:solidFill>
                      <a:prstDash val="solid"/>
                      <a:round/>
                      <a:headEnd type="none" w="med" len="med"/>
                      <a:tailEnd type="none" w="med" len="med"/>
                    </a:lnT>
                    <a:lnB w="38100" cap="flat" cmpd="sng" algn="ctr">
                      <a:solidFill>
                        <a:srgbClr val="418ACB"/>
                      </a:solidFill>
                      <a:prstDash val="solid"/>
                      <a:round/>
                      <a:headEnd type="none" w="med" len="med"/>
                      <a:tailEnd type="none" w="med" len="med"/>
                    </a:lnB>
                    <a:solidFill>
                      <a:schemeClr val="bg1"/>
                    </a:solidFill>
                  </a:tcPr>
                </a:tc>
                <a:tc>
                  <a:txBody>
                    <a:bodyPr/>
                    <a:lstStyle/>
                    <a:p>
                      <a:pPr algn="ctr"/>
                      <a:r>
                        <a:rPr lang="en-US" b="1" dirty="0">
                          <a:solidFill>
                            <a:srgbClr val="ED1B34"/>
                          </a:solidFill>
                          <a:latin typeface="Arial" panose="020B0604020202020204" pitchFamily="34" charset="0"/>
                          <a:cs typeface="Arial" panose="020B0604020202020204" pitchFamily="34" charset="0"/>
                        </a:rPr>
                        <a:t>0</a:t>
                      </a:r>
                    </a:p>
                  </a:txBody>
                  <a:tcPr anchor="ctr">
                    <a:lnL w="19050" cap="flat" cmpd="sng" algn="ctr">
                      <a:solidFill>
                        <a:srgbClr val="93B3DF"/>
                      </a:solidFill>
                      <a:prstDash val="solid"/>
                      <a:round/>
                      <a:headEnd type="none" w="med" len="med"/>
                      <a:tailEnd type="none" w="med" len="med"/>
                    </a:lnL>
                    <a:lnR w="19050" cap="flat" cmpd="sng" algn="ctr">
                      <a:solidFill>
                        <a:srgbClr val="93B3DF"/>
                      </a:solidFill>
                      <a:prstDash val="solid"/>
                      <a:round/>
                      <a:headEnd type="none" w="med" len="med"/>
                      <a:tailEnd type="none" w="med" len="med"/>
                    </a:lnR>
                    <a:lnT w="19050" cap="flat" cmpd="sng" algn="ctr">
                      <a:solidFill>
                        <a:srgbClr val="93B3DF"/>
                      </a:solidFill>
                      <a:prstDash val="solid"/>
                      <a:round/>
                      <a:headEnd type="none" w="med" len="med"/>
                      <a:tailEnd type="none" w="med" len="med"/>
                    </a:lnT>
                    <a:lnB w="38100" cap="flat" cmpd="sng" algn="ctr">
                      <a:solidFill>
                        <a:srgbClr val="418ACB"/>
                      </a:solidFill>
                      <a:prstDash val="solid"/>
                      <a:round/>
                      <a:headEnd type="none" w="med" len="med"/>
                      <a:tailEnd type="none" w="med" len="med"/>
                    </a:lnB>
                    <a:solidFill>
                      <a:schemeClr val="bg1"/>
                    </a:solidFill>
                  </a:tcPr>
                </a:tc>
                <a:tc>
                  <a:txBody>
                    <a:bodyPr/>
                    <a:lstStyle/>
                    <a:p>
                      <a:pPr algn="ctr"/>
                      <a:r>
                        <a:rPr lang="en-US" b="1" dirty="0">
                          <a:solidFill>
                            <a:srgbClr val="ED1B34"/>
                          </a:solidFill>
                          <a:latin typeface="Arial" panose="020B0604020202020204" pitchFamily="34" charset="0"/>
                          <a:cs typeface="Arial" panose="020B0604020202020204" pitchFamily="34" charset="0"/>
                        </a:rPr>
                        <a:t>0</a:t>
                      </a:r>
                    </a:p>
                  </a:txBody>
                  <a:tcPr anchor="ctr">
                    <a:lnL w="19050" cap="flat" cmpd="sng" algn="ctr">
                      <a:solidFill>
                        <a:srgbClr val="93B3DF"/>
                      </a:solidFill>
                      <a:prstDash val="solid"/>
                      <a:round/>
                      <a:headEnd type="none" w="med" len="med"/>
                      <a:tailEnd type="none" w="med" len="med"/>
                    </a:lnL>
                    <a:lnR w="38100" cap="flat" cmpd="sng" algn="ctr">
                      <a:solidFill>
                        <a:srgbClr val="418ACB"/>
                      </a:solidFill>
                      <a:prstDash val="solid"/>
                      <a:round/>
                      <a:headEnd type="none" w="med" len="med"/>
                      <a:tailEnd type="none" w="med" len="med"/>
                    </a:lnR>
                    <a:lnT w="19050" cap="flat" cmpd="sng" algn="ctr">
                      <a:solidFill>
                        <a:srgbClr val="93B3DF"/>
                      </a:solidFill>
                      <a:prstDash val="solid"/>
                      <a:round/>
                      <a:headEnd type="none" w="med" len="med"/>
                      <a:tailEnd type="none" w="med" len="med"/>
                    </a:lnT>
                    <a:lnB w="38100" cap="flat" cmpd="sng" algn="ctr">
                      <a:solidFill>
                        <a:srgbClr val="418ACB"/>
                      </a:solidFill>
                      <a:prstDash val="solid"/>
                      <a:round/>
                      <a:headEnd type="none" w="med" len="med"/>
                      <a:tailEnd type="none" w="med" len="med"/>
                    </a:lnB>
                    <a:solidFill>
                      <a:schemeClr val="bg1"/>
                    </a:solidFill>
                  </a:tcPr>
                </a:tc>
                <a:extLst>
                  <a:ext uri="{0D108BD9-81ED-4DB2-BD59-A6C34878D82A}">
                    <a16:rowId xmlns:a16="http://schemas.microsoft.com/office/drawing/2014/main" val="1671002180"/>
                  </a:ext>
                </a:extLst>
              </a:tr>
            </a:tbl>
          </a:graphicData>
        </a:graphic>
      </p:graphicFrame>
      <p:sp>
        <p:nvSpPr>
          <p:cNvPr id="6" name="Content Placeholder 5">
            <a:extLst>
              <a:ext uri="{FF2B5EF4-FFF2-40B4-BE49-F238E27FC236}">
                <a16:creationId xmlns:a16="http://schemas.microsoft.com/office/drawing/2014/main" id="{E8BA4FF2-1909-CF4E-9494-83B1131F8111}"/>
              </a:ext>
            </a:extLst>
          </p:cNvPr>
          <p:cNvSpPr>
            <a:spLocks noGrp="1"/>
          </p:cNvSpPr>
          <p:nvPr>
            <p:ph sz="quarter" idx="16"/>
          </p:nvPr>
        </p:nvSpPr>
        <p:spPr>
          <a:xfrm>
            <a:off x="665496" y="4622434"/>
            <a:ext cx="8221650" cy="914400"/>
          </a:xfrm>
        </p:spPr>
        <p:txBody>
          <a:bodyPr/>
          <a:lstStyle/>
          <a:p>
            <a:pPr>
              <a:spcAft>
                <a:spcPts val="1200"/>
              </a:spcAft>
            </a:pPr>
            <a:r>
              <a:rPr lang="en-US" b="1" dirty="0">
                <a:solidFill>
                  <a:srgbClr val="007AC2"/>
                </a:solidFill>
              </a:rPr>
              <a:t>117,290</a:t>
            </a:r>
            <a:r>
              <a:rPr lang="en-US" dirty="0"/>
              <a:t> has </a:t>
            </a:r>
            <a:r>
              <a:rPr lang="en-US" b="1" dirty="0">
                <a:solidFill>
                  <a:srgbClr val="007AC2"/>
                </a:solidFill>
              </a:rPr>
              <a:t>7</a:t>
            </a:r>
            <a:r>
              <a:rPr lang="en-US" dirty="0"/>
              <a:t> thousands, so it is between </a:t>
            </a:r>
            <a:r>
              <a:rPr lang="en-US" b="1" dirty="0">
                <a:solidFill>
                  <a:srgbClr val="ED1B34"/>
                </a:solidFill>
              </a:rPr>
              <a:t>117,000</a:t>
            </a:r>
            <a:r>
              <a:rPr lang="en-US" dirty="0"/>
              <a:t> and </a:t>
            </a:r>
            <a:r>
              <a:rPr lang="en-US" b="1" dirty="0">
                <a:solidFill>
                  <a:srgbClr val="ED1B34"/>
                </a:solidFill>
              </a:rPr>
              <a:t>118,000</a:t>
            </a:r>
            <a:r>
              <a:rPr lang="en-US" dirty="0"/>
              <a:t>.</a:t>
            </a:r>
          </a:p>
          <a:p>
            <a:pPr>
              <a:spcAft>
                <a:spcPts val="1200"/>
              </a:spcAft>
            </a:pPr>
            <a:r>
              <a:rPr lang="en-US" dirty="0"/>
              <a:t>There are 10 hundreds in each thousand. Halfway between 0 hundreds and 10 hundreds is 5 hundreds. The number </a:t>
            </a:r>
            <a:r>
              <a:rPr lang="en-US" b="1" dirty="0">
                <a:solidFill>
                  <a:srgbClr val="007AC2"/>
                </a:solidFill>
              </a:rPr>
              <a:t>117,290</a:t>
            </a:r>
            <a:r>
              <a:rPr lang="en-US" dirty="0"/>
              <a:t> has </a:t>
            </a:r>
            <a:r>
              <a:rPr lang="en-US" b="1" dirty="0">
                <a:solidFill>
                  <a:srgbClr val="007AC2"/>
                </a:solidFill>
              </a:rPr>
              <a:t>2</a:t>
            </a:r>
            <a:r>
              <a:rPr lang="en-US" dirty="0"/>
              <a:t> hundreds.</a:t>
            </a:r>
          </a:p>
        </p:txBody>
      </p:sp>
      <p:sp>
        <p:nvSpPr>
          <p:cNvPr id="9" name="Text Placeholder 8">
            <a:extLst>
              <a:ext uri="{FF2B5EF4-FFF2-40B4-BE49-F238E27FC236}">
                <a16:creationId xmlns:a16="http://schemas.microsoft.com/office/drawing/2014/main" id="{66D0F022-369A-7541-9D15-372AD772E4D9}"/>
              </a:ext>
            </a:extLst>
          </p:cNvPr>
          <p:cNvSpPr>
            <a:spLocks noGrp="1"/>
          </p:cNvSpPr>
          <p:nvPr>
            <p:ph type="body" sz="quarter" idx="19"/>
          </p:nvPr>
        </p:nvSpPr>
        <p:spPr/>
        <p:txBody>
          <a:bodyPr/>
          <a:lstStyle/>
          <a:p>
            <a:r>
              <a:rPr lang="en-US" dirty="0"/>
              <a:t>38</a:t>
            </a:r>
          </a:p>
        </p:txBody>
      </p:sp>
    </p:spTree>
    <p:extLst>
      <p:ext uri="{BB962C8B-B14F-4D97-AF65-F5344CB8AC3E}">
        <p14:creationId xmlns:p14="http://schemas.microsoft.com/office/powerpoint/2010/main" val="3026221359"/>
      </p:ext>
    </p:extLst>
  </p:cSld>
  <p:clrMapOvr>
    <a:masterClrMapping/>
  </p:clrMapOvr>
</p:sld>
</file>

<file path=ppt/theme/theme1.xml><?xml version="1.0" encoding="utf-8"?>
<a:theme xmlns:a="http://schemas.openxmlformats.org/drawingml/2006/main" name="Title Slid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tart Slides">
  <a:themeElements>
    <a:clrScheme name="Ready Math">
      <a:dk1>
        <a:srgbClr val="000000"/>
      </a:dk1>
      <a:lt1>
        <a:srgbClr val="FFFFFF"/>
      </a:lt1>
      <a:dk2>
        <a:srgbClr val="17529D"/>
      </a:dk2>
      <a:lt2>
        <a:srgbClr val="E7E6E6"/>
      </a:lt2>
      <a:accent1>
        <a:srgbClr val="0071BC"/>
      </a:accent1>
      <a:accent2>
        <a:srgbClr val="CB027A"/>
      </a:accent2>
      <a:accent3>
        <a:srgbClr val="008239"/>
      </a:accent3>
      <a:accent4>
        <a:srgbClr val="6D005E"/>
      </a:accent4>
      <a:accent5>
        <a:srgbClr val="4572C3"/>
      </a:accent5>
      <a:accent6>
        <a:srgbClr val="EB5102"/>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Develop Slides">
  <a:themeElements>
    <a:clrScheme name="RCM">
      <a:dk1>
        <a:srgbClr val="000000"/>
      </a:dk1>
      <a:lt1>
        <a:srgbClr val="FFFFFF"/>
      </a:lt1>
      <a:dk2>
        <a:srgbClr val="44546A"/>
      </a:dk2>
      <a:lt2>
        <a:srgbClr val="E7E6E6"/>
      </a:lt2>
      <a:accent1>
        <a:srgbClr val="A6A6A6"/>
      </a:accent1>
      <a:accent2>
        <a:srgbClr val="2D5786"/>
      </a:accent2>
      <a:accent3>
        <a:srgbClr val="5D9C42"/>
      </a:accent3>
      <a:accent4>
        <a:srgbClr val="0E64B4"/>
      </a:accent4>
      <a:accent5>
        <a:srgbClr val="E1E9F5"/>
      </a:accent5>
      <a:accent6>
        <a:srgbClr val="CDE7D4"/>
      </a:accent6>
      <a:hlink>
        <a:srgbClr val="F9D8BF"/>
      </a:hlink>
      <a:folHlink>
        <a:srgbClr val="F4CEC3"/>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onnect to Culture">
  <a:themeElements>
    <a:clrScheme name="Ready Math">
      <a:dk1>
        <a:srgbClr val="000000"/>
      </a:dk1>
      <a:lt1>
        <a:srgbClr val="FFFFFF"/>
      </a:lt1>
      <a:dk2>
        <a:srgbClr val="17529D"/>
      </a:dk2>
      <a:lt2>
        <a:srgbClr val="E7E6E6"/>
      </a:lt2>
      <a:accent1>
        <a:srgbClr val="0071BC"/>
      </a:accent1>
      <a:accent2>
        <a:srgbClr val="CB027A"/>
      </a:accent2>
      <a:accent3>
        <a:srgbClr val="008239"/>
      </a:accent3>
      <a:accent4>
        <a:srgbClr val="6D005E"/>
      </a:accent4>
      <a:accent5>
        <a:srgbClr val="4572C3"/>
      </a:accent5>
      <a:accent6>
        <a:srgbClr val="EB5102"/>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Practice Slides">
  <a:themeElements>
    <a:clrScheme name="RCM">
      <a:dk1>
        <a:srgbClr val="000000"/>
      </a:dk1>
      <a:lt1>
        <a:srgbClr val="FFFFFF"/>
      </a:lt1>
      <a:dk2>
        <a:srgbClr val="44546A"/>
      </a:dk2>
      <a:lt2>
        <a:srgbClr val="E7E6E6"/>
      </a:lt2>
      <a:accent1>
        <a:srgbClr val="A6A6A6"/>
      </a:accent1>
      <a:accent2>
        <a:srgbClr val="2D5786"/>
      </a:accent2>
      <a:accent3>
        <a:srgbClr val="5D9C42"/>
      </a:accent3>
      <a:accent4>
        <a:srgbClr val="0E64B4"/>
      </a:accent4>
      <a:accent5>
        <a:srgbClr val="E1E9F5"/>
      </a:accent5>
      <a:accent6>
        <a:srgbClr val="CDE7D4"/>
      </a:accent6>
      <a:hlink>
        <a:srgbClr val="F9D8BF"/>
      </a:hlink>
      <a:folHlink>
        <a:srgbClr val="F4CEC3"/>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Appendix">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C0D983E4FB12F49A44EF622160F0742" ma:contentTypeVersion="20" ma:contentTypeDescription="Create a new document." ma:contentTypeScope="" ma:versionID="57e56081440b04c432588fdff91d528c">
  <xsd:schema xmlns:xsd="http://www.w3.org/2001/XMLSchema" xmlns:xs="http://www.w3.org/2001/XMLSchema" xmlns:p="http://schemas.microsoft.com/office/2006/metadata/properties" xmlns:ns1="http://schemas.microsoft.com/sharepoint/v3" xmlns:ns2="031d766f-b14e-4c0e-af7a-21ee3738300f" xmlns:ns3="4da776b9-bce8-495a-ac6f-1df4621ad8fc" targetNamespace="http://schemas.microsoft.com/office/2006/metadata/properties" ma:root="true" ma:fieldsID="160a3a6ac0a7166898dba58b46c07917" ns1:_="" ns2:_="" ns3:_="">
    <xsd:import namespace="http://schemas.microsoft.com/sharepoint/v3"/>
    <xsd:import namespace="031d766f-b14e-4c0e-af7a-21ee3738300f"/>
    <xsd:import namespace="4da776b9-bce8-495a-ac6f-1df4621ad8f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_Flow_SignoffStatu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element ref="ns1:_ip_UnifiedCompliancePolicyProperties" minOccurs="0"/>
                <xsd:element ref="ns1:_ip_UnifiedCompliancePolicyUIAction" minOccurs="0"/>
                <xsd:element ref="ns3:lcf76f155ced4ddcb4097134ff3c332f" minOccurs="0"/>
                <xsd:element ref="ns2: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2" nillable="true" ma:displayName="Unified Compliance Policy Properties" ma:hidden="true" ma:internalName="_ip_UnifiedCompliancePolicyProperties">
      <xsd:simpleType>
        <xsd:restriction base="dms:Note"/>
      </xsd:simpleType>
    </xsd:element>
    <xsd:element name="_ip_UnifiedCompliancePolicyUIAction" ma:index="2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31d766f-b14e-4c0e-af7a-21ee3738300f"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259a07e1-635c-4dc3-af17-f8dfbdb3d077}" ma:internalName="TaxCatchAll" ma:showField="CatchAllData" ma:web="031d766f-b14e-4c0e-af7a-21ee3738300f">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4da776b9-bce8-495a-ac6f-1df4621ad8f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_Flow_SignoffStatus" ma:index="14" nillable="true" ma:displayName="Sign-off status" ma:internalName="Sign_x002d_off_x0020_status">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3ddc6715-9392-4c7b-b038-9c308e5b143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TaxCatchAll xmlns="031d766f-b14e-4c0e-af7a-21ee3738300f" xsi:nil="true"/>
    <lcf76f155ced4ddcb4097134ff3c332f xmlns="4da776b9-bce8-495a-ac6f-1df4621ad8fc">
      <Terms xmlns="http://schemas.microsoft.com/office/infopath/2007/PartnerControls"/>
    </lcf76f155ced4ddcb4097134ff3c332f>
    <_Flow_SignoffStatus xmlns="4da776b9-bce8-495a-ac6f-1df4621ad8fc" xsi:nil="true"/>
  </documentManagement>
</p:properties>
</file>

<file path=customXml/itemProps1.xml><?xml version="1.0" encoding="utf-8"?>
<ds:datastoreItem xmlns:ds="http://schemas.openxmlformats.org/officeDocument/2006/customXml" ds:itemID="{7E15E77D-10C0-46D6-80BE-C24706CFF18F}">
  <ds:schemaRefs>
    <ds:schemaRef ds:uri="http://schemas.microsoft.com/sharepoint/v3/contenttype/forms"/>
  </ds:schemaRefs>
</ds:datastoreItem>
</file>

<file path=customXml/itemProps2.xml><?xml version="1.0" encoding="utf-8"?>
<ds:datastoreItem xmlns:ds="http://schemas.openxmlformats.org/officeDocument/2006/customXml" ds:itemID="{FE3B70F0-4B71-4259-8031-F24AF2563DD7}"/>
</file>

<file path=customXml/itemProps3.xml><?xml version="1.0" encoding="utf-8"?>
<ds:datastoreItem xmlns:ds="http://schemas.openxmlformats.org/officeDocument/2006/customXml" ds:itemID="{2E831CA6-C77B-4385-AB0E-ECE5C454CB55}">
  <ds:schemaRefs>
    <ds:schemaRef ds:uri="http://schemas.microsoft.com/sharepoint/v3"/>
    <ds:schemaRef ds:uri="http://purl.org/dc/terms/"/>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cc621c4b-eaca-4bd6-8859-1c1ea05972c6"/>
    <ds:schemaRef ds:uri="031d766f-b14e-4c0e-af7a-21ee3738300f"/>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507</TotalTime>
  <Words>2136</Words>
  <Application>Microsoft Macintosh PowerPoint</Application>
  <PresentationFormat>On-screen Show (4:3)</PresentationFormat>
  <Paragraphs>334</Paragraphs>
  <Slides>31</Slides>
  <Notes>23</Notes>
  <HiddenSlides>0</HiddenSlides>
  <MMClips>0</MMClips>
  <ScaleCrop>false</ScaleCrop>
  <HeadingPairs>
    <vt:vector size="6" baseType="variant">
      <vt:variant>
        <vt:lpstr>Fonts Used</vt:lpstr>
      </vt:variant>
      <vt:variant>
        <vt:i4>4</vt:i4>
      </vt:variant>
      <vt:variant>
        <vt:lpstr>Theme</vt:lpstr>
      </vt:variant>
      <vt:variant>
        <vt:i4>6</vt:i4>
      </vt:variant>
      <vt:variant>
        <vt:lpstr>Slide Titles</vt:lpstr>
      </vt:variant>
      <vt:variant>
        <vt:i4>31</vt:i4>
      </vt:variant>
    </vt:vector>
  </HeadingPairs>
  <TitlesOfParts>
    <vt:vector size="41" baseType="lpstr">
      <vt:lpstr>Arial</vt:lpstr>
      <vt:lpstr>Calibri</vt:lpstr>
      <vt:lpstr>Calibri Light</vt:lpstr>
      <vt:lpstr>Helvetica</vt:lpstr>
      <vt:lpstr>Title Slide</vt:lpstr>
      <vt:lpstr>Start Slides</vt:lpstr>
      <vt:lpstr>Develop Slides</vt:lpstr>
      <vt:lpstr>Connect to Culture</vt:lpstr>
      <vt:lpstr>Practice Slides</vt:lpstr>
      <vt:lpstr>Appendix</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Linda Yu</dc:creator>
  <cp:lastModifiedBy>Erin Michaud</cp:lastModifiedBy>
  <cp:revision>118</cp:revision>
  <dcterms:created xsi:type="dcterms:W3CDTF">2020-04-30T18:18:26Z</dcterms:created>
  <dcterms:modified xsi:type="dcterms:W3CDTF">2022-09-14T02:33:09Z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0x010100DC0D983E4FB12F49A44EF622160F0742</vt:lpwstr>
  </property>
  <property fmtid="{D5CDD505-2E9C-101B-9397-08002B2CF9AE}" pid="3" name="MediaServiceImageTags">
    <vt:lpwstr/>
  </property>
</Properties>
</file>