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834" r:id="rId6"/>
    <p:sldMasterId id="2147483866" r:id="rId7"/>
    <p:sldMasterId id="2147483764" r:id="rId8"/>
    <p:sldMasterId id="2147483875" r:id="rId9"/>
  </p:sldMasterIdLst>
  <p:notesMasterIdLst>
    <p:notesMasterId r:id="rId34"/>
  </p:notesMasterIdLst>
  <p:handoutMasterIdLst>
    <p:handoutMasterId r:id="rId35"/>
  </p:handoutMasterIdLst>
  <p:sldIdLst>
    <p:sldId id="274" r:id="rId10"/>
    <p:sldId id="275" r:id="rId11"/>
    <p:sldId id="276" r:id="rId12"/>
    <p:sldId id="277" r:id="rId13"/>
    <p:sldId id="278" r:id="rId14"/>
    <p:sldId id="279" r:id="rId15"/>
    <p:sldId id="280" r:id="rId16"/>
    <p:sldId id="281" r:id="rId17"/>
    <p:sldId id="282" r:id="rId18"/>
    <p:sldId id="283" r:id="rId19"/>
    <p:sldId id="288" r:id="rId20"/>
    <p:sldId id="285" r:id="rId21"/>
    <p:sldId id="286" r:id="rId22"/>
    <p:sldId id="287" r:id="rId23"/>
    <p:sldId id="337" r:id="rId24"/>
    <p:sldId id="338" r:id="rId25"/>
    <p:sldId id="339" r:id="rId26"/>
    <p:sldId id="340" r:id="rId27"/>
    <p:sldId id="341" r:id="rId28"/>
    <p:sldId id="342" r:id="rId29"/>
    <p:sldId id="343" r:id="rId30"/>
    <p:sldId id="344" r:id="rId31"/>
    <p:sldId id="345" r:id="rId32"/>
    <p:sldId id="34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6DE3CD-4A2D-994B-8B3A-07D0CBC23AFE}">
          <p14:sldIdLst>
            <p14:sldId id="274"/>
            <p14:sldId id="275"/>
            <p14:sldId id="276"/>
            <p14:sldId id="277"/>
            <p14:sldId id="278"/>
            <p14:sldId id="279"/>
            <p14:sldId id="280"/>
            <p14:sldId id="281"/>
            <p14:sldId id="282"/>
            <p14:sldId id="283"/>
            <p14:sldId id="288"/>
            <p14:sldId id="285"/>
            <p14:sldId id="286"/>
            <p14:sldId id="287"/>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3984" userDrawn="1">
          <p15:clr>
            <a:srgbClr val="A4A3A4"/>
          </p15:clr>
        </p15:guide>
        <p15:guide id="2" pos="2880">
          <p15:clr>
            <a:srgbClr val="A4A3A4"/>
          </p15:clr>
        </p15:guide>
        <p15:guide id="3" pos="264" userDrawn="1">
          <p15:clr>
            <a:srgbClr val="A4A3A4"/>
          </p15:clr>
        </p15:guide>
        <p15:guide id="4" pos="55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688"/>
    <a:srgbClr val="0071BC"/>
    <a:srgbClr val="A4C0E4"/>
    <a:srgbClr val="A9D58A"/>
    <a:srgbClr val="18558E"/>
    <a:srgbClr val="137BC0"/>
    <a:srgbClr val="E67325"/>
    <a:srgbClr val="B6D494"/>
    <a:srgbClr val="FFFFED"/>
    <a:srgbClr val="2F5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A8CEE-BDD4-68FE-AC45-6B81AB35A690}" v="1" dt="2022-09-13T22:38:14.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1" autoAdjust="0"/>
    <p:restoredTop sz="64484" autoAdjust="0"/>
  </p:normalViewPr>
  <p:slideViewPr>
    <p:cSldViewPr snapToGrid="0">
      <p:cViewPr varScale="1">
        <p:scale>
          <a:sx n="65" d="100"/>
          <a:sy n="65" d="100"/>
        </p:scale>
        <p:origin x="2992" y="200"/>
      </p:cViewPr>
      <p:guideLst>
        <p:guide orient="horz" pos="3984"/>
        <p:guide pos="2880"/>
        <p:guide pos="264"/>
        <p:guide pos="552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chaud" userId="S::emichaud@cainc.com::dd13a7d8-c595-4019-89d1-4debf2ae86ff" providerId="AD" clId="Web-{AE6A8CEE-BDD4-68FE-AC45-6B81AB35A690}"/>
    <pc:docChg chg="modSld">
      <pc:chgData name="Erin Michaud" userId="S::emichaud@cainc.com::dd13a7d8-c595-4019-89d1-4debf2ae86ff" providerId="AD" clId="Web-{AE6A8CEE-BDD4-68FE-AC45-6B81AB35A690}" dt="2022-09-13T22:38:14.399" v="0"/>
      <pc:docMkLst>
        <pc:docMk/>
      </pc:docMkLst>
      <pc:sldChg chg="modSp">
        <pc:chgData name="Erin Michaud" userId="S::emichaud@cainc.com::dd13a7d8-c595-4019-89d1-4debf2ae86ff" providerId="AD" clId="Web-{AE6A8CEE-BDD4-68FE-AC45-6B81AB35A690}" dt="2022-09-13T22:38:14.399" v="0"/>
        <pc:sldMkLst>
          <pc:docMk/>
          <pc:sldMk cId="1961194862" sldId="288"/>
        </pc:sldMkLst>
        <pc:graphicFrameChg chg="modGraphic">
          <ac:chgData name="Erin Michaud" userId="S::emichaud@cainc.com::dd13a7d8-c595-4019-89d1-4debf2ae86ff" providerId="AD" clId="Web-{AE6A8CEE-BDD4-68FE-AC45-6B81AB35A690}" dt="2022-09-13T22:38:14.399" v="0"/>
          <ac:graphicFrameMkLst>
            <pc:docMk/>
            <pc:sldMk cId="1961194862" sldId="288"/>
            <ac:graphicFrameMk id="73" creationId="{1AE16792-E493-FD43-B7F3-077D53CE3CD6}"/>
          </ac:graphicFrameMkLst>
        </pc:graphicFrameChg>
      </pc:sldChg>
    </pc:docChg>
  </pc:docChgLst>
  <pc:docChgLst>
    <pc:chgData name="Erin Michaud" userId="dd13a7d8-c595-4019-89d1-4debf2ae86ff" providerId="ADAL" clId="{E9DB7A17-AA1D-734C-919C-7AFE8A89D883}"/>
    <pc:docChg chg="modSld">
      <pc:chgData name="Erin Michaud" userId="dd13a7d8-c595-4019-89d1-4debf2ae86ff" providerId="ADAL" clId="{E9DB7A17-AA1D-734C-919C-7AFE8A89D883}" dt="2022-09-14T02:33:14.515" v="1" actId="20577"/>
      <pc:docMkLst>
        <pc:docMk/>
      </pc:docMkLst>
      <pc:sldChg chg="modNotesTx">
        <pc:chgData name="Erin Michaud" userId="dd13a7d8-c595-4019-89d1-4debf2ae86ff" providerId="ADAL" clId="{E9DB7A17-AA1D-734C-919C-7AFE8A89D883}" dt="2022-09-14T02:33:14.515" v="1" actId="20577"/>
        <pc:sldMkLst>
          <pc:docMk/>
          <pc:sldMk cId="1368012031" sldId="274"/>
        </pc:sldMkLst>
      </pc:sldChg>
    </pc:docChg>
  </pc:docChgLst>
  <pc:docChgLst>
    <pc:chgData name="Chia Xiong" userId="c47461fb-4be0-4fd4-9a8c-1346a407027a" providerId="ADAL" clId="{CA8A8AD2-A71E-A044-AAF5-901A2FFA67BF}"/>
    <pc:docChg chg="modMainMaster">
      <pc:chgData name="Chia Xiong" userId="c47461fb-4be0-4fd4-9a8c-1346a407027a" providerId="ADAL" clId="{CA8A8AD2-A71E-A044-AAF5-901A2FFA67BF}" dt="2022-08-23T20:00:24.140" v="6" actId="14100"/>
      <pc:docMkLst>
        <pc:docMk/>
      </pc:docMkLst>
      <pc:sldMasterChg chg="modSldLayout">
        <pc:chgData name="Chia Xiong" userId="c47461fb-4be0-4fd4-9a8c-1346a407027a" providerId="ADAL" clId="{CA8A8AD2-A71E-A044-AAF5-901A2FFA67BF}" dt="2022-08-23T20:00:24.140" v="6" actId="14100"/>
        <pc:sldMasterMkLst>
          <pc:docMk/>
          <pc:sldMasterMk cId="539651014" sldId="2147483703"/>
        </pc:sldMasterMkLst>
        <pc:sldLayoutChg chg="addSp modSp mod">
          <pc:chgData name="Chia Xiong" userId="c47461fb-4be0-4fd4-9a8c-1346a407027a" providerId="ADAL" clId="{CA8A8AD2-A71E-A044-AAF5-901A2FFA67BF}" dt="2022-08-23T20:00:24.140" v="6" actId="14100"/>
          <pc:sldLayoutMkLst>
            <pc:docMk/>
            <pc:sldMasterMk cId="539651014" sldId="2147483703"/>
            <pc:sldLayoutMk cId="3348876503" sldId="2147483746"/>
          </pc:sldLayoutMkLst>
          <pc:spChg chg="add mod">
            <ac:chgData name="Chia Xiong" userId="c47461fb-4be0-4fd4-9a8c-1346a407027a" providerId="ADAL" clId="{CA8A8AD2-A71E-A044-AAF5-901A2FFA67BF}" dt="2022-08-23T20:00:14.986" v="0"/>
            <ac:spMkLst>
              <pc:docMk/>
              <pc:sldMasterMk cId="539651014" sldId="2147483703"/>
              <pc:sldLayoutMk cId="3348876503" sldId="2147483746"/>
              <ac:spMk id="2" creationId="{DCD55940-AB36-277A-A9B6-00F1FCCED071}"/>
            </ac:spMkLst>
          </pc:spChg>
          <pc:spChg chg="mod">
            <ac:chgData name="Chia Xiong" userId="c47461fb-4be0-4fd4-9a8c-1346a407027a" providerId="ADAL" clId="{CA8A8AD2-A71E-A044-AAF5-901A2FFA67BF}" dt="2022-08-23T20:00:24.140" v="6"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9/13/22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kern="1200">
                <a:solidFill>
                  <a:schemeClr val="tx1"/>
                </a:solidFill>
                <a:effectLst/>
                <a:latin typeface="Calibri" panose="020F0502020204030204" pitchFamily="34" charset="0"/>
                <a:ea typeface="+mn-ea"/>
                <a:cs typeface="Calibri" panose="020F0502020204030204" pitchFamily="34" charset="0"/>
              </a:rPr>
              <a:t>Purpose</a:t>
            </a: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171450" indent="-171450" algn="l">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Refine</a:t>
            </a:r>
            <a:r>
              <a:rPr lang="en-US" sz="1200" kern="1200" dirty="0">
                <a:solidFill>
                  <a:schemeClr val="tx1"/>
                </a:solidFill>
                <a:effectLst/>
                <a:latin typeface="Calibri" panose="020F0502020204030204" pitchFamily="34" charset="0"/>
                <a:ea typeface="+mn-ea"/>
                <a:cs typeface="Calibri" panose="020F0502020204030204" pitchFamily="34" charset="0"/>
              </a:rPr>
              <a:t> strategies for solving word problems involving rounding multi-digit numbers.</a:t>
            </a:r>
          </a:p>
          <a:p>
            <a:pPr marL="171450" indent="-171450" algn="l">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Refine</a:t>
            </a:r>
            <a:r>
              <a:rPr lang="en-US" sz="1200" kern="1200" dirty="0">
                <a:solidFill>
                  <a:schemeClr val="tx1"/>
                </a:solidFill>
                <a:effectLst/>
                <a:latin typeface="Calibri" panose="020F0502020204030204" pitchFamily="34" charset="0"/>
                <a:ea typeface="+mn-ea"/>
                <a:cs typeface="Calibri" panose="020F0502020204030204" pitchFamily="34" charset="0"/>
              </a:rPr>
              <a:t> understanding of rounding numbers up to six digits to any place.</a:t>
            </a:r>
          </a:p>
          <a:p>
            <a:pPr marL="171450" indent="-171450" algn="l">
              <a:buFont typeface="Arial" panose="020B0604020202020204" pitchFamily="34" charset="0"/>
              <a:buChar cha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algn="l"/>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lgn="l">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round to an incorrect place value.</a:t>
            </a:r>
          </a:p>
          <a:p>
            <a:pPr marL="171450" indent="-171450" algn="l">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round based on the digit in an incorrect place.</a:t>
            </a:r>
          </a:p>
          <a:p>
            <a:pPr marL="171450" indent="-171450" algn="l">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decrease an incorrect digit when rounding down.</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363571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43)</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Confirm students’ understanding of rounding whole numbers.</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Before students begin to work, use their responses to the </a:t>
            </a:r>
            <a:r>
              <a:rPr lang="en-US" sz="1200" b="1" kern="1200" dirty="0">
                <a:solidFill>
                  <a:schemeClr val="tx1"/>
                </a:solidFill>
                <a:effectLst/>
                <a:latin typeface="Calibri" panose="020F0502020204030204" pitchFamily="34" charset="0"/>
                <a:ea typeface="+mn-ea"/>
                <a:cs typeface="Calibri" panose="020F0502020204030204" pitchFamily="34" charset="0"/>
              </a:rPr>
              <a:t>Start </a:t>
            </a:r>
            <a:r>
              <a:rPr lang="en-US" sz="1200" kern="1200" dirty="0">
                <a:solidFill>
                  <a:schemeClr val="tx1"/>
                </a:solidFill>
                <a:effectLst/>
                <a:latin typeface="Calibri" panose="020F0502020204030204" pitchFamily="34" charset="0"/>
                <a:ea typeface="+mn-ea"/>
                <a:cs typeface="Calibri" panose="020F0502020204030204" pitchFamily="34" charset="0"/>
              </a:rPr>
              <a:t>to determine those who will benefit from additional support. Use the </a:t>
            </a:r>
            <a:r>
              <a:rPr lang="en-US" sz="1200" b="1" kern="1200" dirty="0">
                <a:solidFill>
                  <a:schemeClr val="tx1"/>
                </a:solidFill>
                <a:effectLst/>
                <a:latin typeface="Calibri" panose="020F0502020204030204" pitchFamily="34" charset="0"/>
                <a:ea typeface="+mn-ea"/>
                <a:cs typeface="Calibri" panose="020F0502020204030204" pitchFamily="34" charset="0"/>
              </a:rPr>
              <a:t>Error Analysis </a:t>
            </a:r>
            <a:r>
              <a:rPr lang="en-US" sz="1200" kern="1200" dirty="0">
                <a:solidFill>
                  <a:schemeClr val="tx1"/>
                </a:solidFill>
                <a:effectLst/>
                <a:latin typeface="Calibri" panose="020F0502020204030204" pitchFamily="34" charset="0"/>
                <a:ea typeface="+mn-ea"/>
                <a:cs typeface="Calibri" panose="020F0502020204030204" pitchFamily="34" charset="0"/>
              </a:rPr>
              <a:t>table on Teacher’s Guide page 43 to guide remediation.</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411635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Guide students in understanding the Example. Ask:</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Why is 1,121 rounded down? Why is 1,070 rounded up?</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does using a number line help you solve this problem? How else might you solve it?</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Help all students focus on the Example and responses to the questions by reminding them that good listeners use engaged body language, such as looking at the speaker and nodding to show understanding.</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a four-digit number can be rounded to the nearest hundred by looking at a number line to find which number of hundreds it is closer to.</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125925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32a)</a:t>
            </a:r>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contexts before you add the information given here.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students if they have ever played with a </a:t>
            </a:r>
            <a:r>
              <a:rPr lang="en-US" sz="1200" kern="1200" dirty="0" err="1">
                <a:solidFill>
                  <a:schemeClr val="tx1"/>
                </a:solidFill>
                <a:effectLst/>
                <a:latin typeface="Calibri" panose="020F0502020204030204" pitchFamily="34" charset="0"/>
                <a:ea typeface="+mn-ea"/>
                <a:cs typeface="Calibri" panose="020F0502020204030204" pitchFamily="34" charset="0"/>
              </a:rPr>
              <a:t>balero</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kern="1200" dirty="0" err="1">
                <a:solidFill>
                  <a:schemeClr val="tx1"/>
                </a:solidFill>
                <a:effectLst/>
                <a:latin typeface="Calibri" panose="020F0502020204030204" pitchFamily="34" charset="0"/>
                <a:ea typeface="+mn-ea"/>
                <a:cs typeface="Calibri" panose="020F0502020204030204" pitchFamily="34" charset="0"/>
              </a:rPr>
              <a:t>Baleros</a:t>
            </a:r>
            <a:r>
              <a:rPr lang="en-US" sz="1200" kern="1200" dirty="0">
                <a:solidFill>
                  <a:schemeClr val="tx1"/>
                </a:solidFill>
                <a:effectLst/>
                <a:latin typeface="Calibri" panose="020F0502020204030204" pitchFamily="34" charset="0"/>
                <a:ea typeface="+mn-ea"/>
                <a:cs typeface="Calibri" panose="020F0502020204030204" pitchFamily="34" charset="0"/>
              </a:rPr>
              <a:t> have either a ball connected by string to a cup or a barrel with a small hole connected by string to a stick. The player swings the toy and tries to get the ball in the cup or the barrel onto the stick. The </a:t>
            </a:r>
            <a:r>
              <a:rPr lang="en-US" sz="1200" kern="1200" dirty="0" err="1">
                <a:solidFill>
                  <a:schemeClr val="tx1"/>
                </a:solidFill>
                <a:effectLst/>
                <a:latin typeface="Calibri" panose="020F0502020204030204" pitchFamily="34" charset="0"/>
                <a:ea typeface="+mn-ea"/>
                <a:cs typeface="Calibri" panose="020F0502020204030204" pitchFamily="34" charset="0"/>
              </a:rPr>
              <a:t>balero</a:t>
            </a:r>
            <a:r>
              <a:rPr lang="en-US" sz="1200" kern="1200" dirty="0">
                <a:solidFill>
                  <a:schemeClr val="tx1"/>
                </a:solidFill>
                <a:effectLst/>
                <a:latin typeface="Calibri" panose="020F0502020204030204" pitchFamily="34" charset="0"/>
                <a:ea typeface="+mn-ea"/>
                <a:cs typeface="Calibri" panose="020F0502020204030204" pitchFamily="34" charset="0"/>
              </a:rPr>
              <a:t> presents a challenge that both children and adults enjoy.</a:t>
            </a:r>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Tree>
    <p:extLst>
      <p:ext uri="{BB962C8B-B14F-4D97-AF65-F5344CB8AC3E}">
        <p14:creationId xmlns:p14="http://schemas.microsoft.com/office/powerpoint/2010/main" val="62184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140501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32a)</a:t>
            </a:r>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contexts before you add the information given here.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students if they have seen a hot air balloon. An international air balloon festival is held annually in Cappadocia, Turkey. This region is known for its towering rock formations called fairy chimneys. Tourists can fly in the balloons or watch from caves.</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200375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247193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 responses should indicate an understanding of why a rounded number may have one more digit than the unrounded number.</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If </a:t>
            </a:r>
            <a:r>
              <a:rPr lang="en-US" sz="1200" kern="1200" dirty="0">
                <a:solidFill>
                  <a:schemeClr val="tx1"/>
                </a:solidFill>
                <a:effectLst/>
                <a:latin typeface="Calibri" panose="020F0502020204030204" pitchFamily="34" charset="0"/>
                <a:ea typeface="+mn-ea"/>
                <a:cs typeface="Calibri" panose="020F0502020204030204" pitchFamily="34" charset="0"/>
              </a:rPr>
              <a:t>students are unable to determine a five-digit number that rounds to a six-digit number, </a:t>
            </a:r>
            <a:r>
              <a:rPr lang="en-US" sz="1200" b="1" kern="1200" dirty="0">
                <a:solidFill>
                  <a:schemeClr val="tx1"/>
                </a:solidFill>
                <a:effectLst/>
                <a:latin typeface="Calibri" panose="020F0502020204030204" pitchFamily="34" charset="0"/>
                <a:ea typeface="+mn-ea"/>
                <a:cs typeface="Calibri" panose="020F0502020204030204" pitchFamily="34" charset="0"/>
              </a:rPr>
              <a:t>then</a:t>
            </a:r>
            <a:r>
              <a:rPr lang="en-US" sz="1200" kern="1200" dirty="0">
                <a:solidFill>
                  <a:schemeClr val="tx1"/>
                </a:solidFill>
                <a:effectLst/>
                <a:latin typeface="Calibri" panose="020F0502020204030204" pitchFamily="34" charset="0"/>
                <a:ea typeface="+mn-ea"/>
                <a:cs typeface="Calibri" panose="020F0502020204030204" pitchFamily="34" charset="0"/>
              </a:rPr>
              <a:t> have them write a five-digit number greater than 99,000, such as 99,700, in a place-value chart to see that rounding it to the nearest thousand results in 100,000, a six-digit number.</a:t>
            </a: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24074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SESSION &lt;x&gt;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LESSON &lt;X&gt; • &lt;Lesson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DCD55940-AB36-277A-A9B6-00F1FCCED071}"/>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249269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ine Exampl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&lt;Example&gt;</a:t>
            </a:r>
          </a:p>
        </p:txBody>
      </p:sp>
      <p:sp>
        <p:nvSpPr>
          <p:cNvPr id="9" name="Text Placeholder 2">
            <a:extLst>
              <a:ext uri="{FF2B5EF4-FFF2-40B4-BE49-F238E27FC236}">
                <a16:creationId xmlns:a16="http://schemas.microsoft.com/office/drawing/2014/main" id="{82171EC8-67F3-BBFA-2476-0E60EA08364F}"/>
              </a:ext>
            </a:extLst>
          </p:cNvPr>
          <p:cNvSpPr>
            <a:spLocks noGrp="1"/>
          </p:cNvSpPr>
          <p:nvPr>
            <p:ph type="body" sz="quarter" idx="13" hasCustomPrompt="1"/>
          </p:nvPr>
        </p:nvSpPr>
        <p:spPr>
          <a:xfrm>
            <a:off x="228600" y="1057526"/>
            <a:ext cx="5486400" cy="735270"/>
          </a:xfrm>
          <a:prstGeom prst="roundRect">
            <a:avLst>
              <a:gd name="adj" fmla="val 6741"/>
            </a:avLst>
          </a:prstGeom>
          <a:solidFill>
            <a:srgbClr val="FFFFED"/>
          </a:solidFill>
          <a:ln w="31750">
            <a:solidFill>
              <a:srgbClr val="B6D494"/>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4" name="Content Placeholder 3">
            <a:extLst>
              <a:ext uri="{FF2B5EF4-FFF2-40B4-BE49-F238E27FC236}">
                <a16:creationId xmlns:a16="http://schemas.microsoft.com/office/drawing/2014/main" id="{476120E6-9094-FC6E-8C99-F18623B33432}"/>
              </a:ext>
            </a:extLst>
          </p:cNvPr>
          <p:cNvSpPr>
            <a:spLocks noGrp="1"/>
          </p:cNvSpPr>
          <p:nvPr>
            <p:ph sz="quarter" idx="16" hasCustomPrompt="1"/>
          </p:nvPr>
        </p:nvSpPr>
        <p:spPr>
          <a:xfrm>
            <a:off x="650240" y="4481195"/>
            <a:ext cx="2784475"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8" name="Text Placeholder 2">
            <a:extLst>
              <a:ext uri="{FF2B5EF4-FFF2-40B4-BE49-F238E27FC236}">
                <a16:creationId xmlns:a16="http://schemas.microsoft.com/office/drawing/2014/main" id="{BC136C58-41DA-8B56-9C10-050E977A7940}"/>
              </a:ext>
            </a:extLst>
          </p:cNvPr>
          <p:cNvSpPr>
            <a:spLocks noGrp="1"/>
          </p:cNvSpPr>
          <p:nvPr>
            <p:ph type="body" sz="quarter" idx="18" hasCustomPrompt="1"/>
          </p:nvPr>
        </p:nvSpPr>
        <p:spPr>
          <a:xfrm>
            <a:off x="6327648" y="1085625"/>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1" name="Picture Placeholder 10">
            <a:extLst>
              <a:ext uri="{FF2B5EF4-FFF2-40B4-BE49-F238E27FC236}">
                <a16:creationId xmlns:a16="http://schemas.microsoft.com/office/drawing/2014/main" id="{48CC6DAC-3A0A-C75E-8E04-FBB706A987FB}"/>
              </a:ext>
            </a:extLst>
          </p:cNvPr>
          <p:cNvSpPr>
            <a:spLocks noGrp="1"/>
          </p:cNvSpPr>
          <p:nvPr>
            <p:ph type="pic" sz="quarter" idx="15" hasCustomPrompt="1"/>
          </p:nvPr>
        </p:nvSpPr>
        <p:spPr>
          <a:xfrm>
            <a:off x="6327648" y="4661240"/>
            <a:ext cx="1297781" cy="393700"/>
          </a:xfrm>
          <a:prstGeom prst="rect">
            <a:avLst/>
          </a:prstGeom>
        </p:spPr>
        <p:txBody>
          <a:bodyPr/>
          <a:lstStyle>
            <a:lvl1pPr marL="0" indent="0" algn="ctr">
              <a:buNone/>
              <a:defRPr sz="2000"/>
            </a:lvl1pPr>
          </a:lstStyle>
          <a:p>
            <a:r>
              <a:rPr lang="en-US"/>
              <a:t>Pair/Share</a:t>
            </a:r>
          </a:p>
        </p:txBody>
      </p:sp>
      <p:sp>
        <p:nvSpPr>
          <p:cNvPr id="3" name="Text Placeholder 2">
            <a:extLst>
              <a:ext uri="{FF2B5EF4-FFF2-40B4-BE49-F238E27FC236}">
                <a16:creationId xmlns:a16="http://schemas.microsoft.com/office/drawing/2014/main" id="{6EBE4CCD-1EA2-6E76-A941-455FC8E24E7F}"/>
              </a:ext>
            </a:extLst>
          </p:cNvPr>
          <p:cNvSpPr>
            <a:spLocks noGrp="1"/>
          </p:cNvSpPr>
          <p:nvPr>
            <p:ph type="body" sz="quarter" idx="14" hasCustomPrompt="1"/>
          </p:nvPr>
        </p:nvSpPr>
        <p:spPr>
          <a:xfrm>
            <a:off x="6327648" y="51212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7" name="Text Placeholder 3">
            <a:extLst>
              <a:ext uri="{FF2B5EF4-FFF2-40B4-BE49-F238E27FC236}">
                <a16:creationId xmlns:a16="http://schemas.microsoft.com/office/drawing/2014/main" id="{E7A1613A-1B5D-D072-A09D-1F2F0A3D27A8}"/>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12" name="Group 11">
            <a:extLst>
              <a:ext uri="{FF2B5EF4-FFF2-40B4-BE49-F238E27FC236}">
                <a16:creationId xmlns:a16="http://schemas.microsoft.com/office/drawing/2014/main" id="{F76B81D3-515B-540A-28C2-6ED30E8ACD74}"/>
              </a:ext>
            </a:extLst>
          </p:cNvPr>
          <p:cNvGrpSpPr/>
          <p:nvPr userDrawn="1"/>
        </p:nvGrpSpPr>
        <p:grpSpPr>
          <a:xfrm>
            <a:off x="6304280" y="5903328"/>
            <a:ext cx="2676080" cy="505111"/>
            <a:chOff x="6304280" y="5903328"/>
            <a:chExt cx="2676080" cy="505111"/>
          </a:xfrm>
        </p:grpSpPr>
        <p:sp>
          <p:nvSpPr>
            <p:cNvPr id="13" name="Freeform 12">
              <a:extLst>
                <a:ext uri="{FF2B5EF4-FFF2-40B4-BE49-F238E27FC236}">
                  <a16:creationId xmlns:a16="http://schemas.microsoft.com/office/drawing/2014/main" id="{97ED6338-B9AE-CBBF-81DB-E7696459A0AB}"/>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69DA068-97BA-AEE0-D8A6-B9A5441BE95E}"/>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FAC6567-D7D1-722A-D427-1BCD44A4CFDE}"/>
              </a:ext>
            </a:extLst>
          </p:cNvPr>
          <p:cNvGrpSpPr/>
          <p:nvPr userDrawn="1"/>
        </p:nvGrpSpPr>
        <p:grpSpPr>
          <a:xfrm>
            <a:off x="6266180" y="989497"/>
            <a:ext cx="2740660" cy="511643"/>
            <a:chOff x="6253480" y="900597"/>
            <a:chExt cx="2740660" cy="511643"/>
          </a:xfrm>
        </p:grpSpPr>
        <p:sp>
          <p:nvSpPr>
            <p:cNvPr id="16" name="Freeform 15">
              <a:extLst>
                <a:ext uri="{FF2B5EF4-FFF2-40B4-BE49-F238E27FC236}">
                  <a16:creationId xmlns:a16="http://schemas.microsoft.com/office/drawing/2014/main" id="{E3AE9208-DBD1-405E-6326-080F3EFBFF6E}"/>
                </a:ext>
              </a:extLst>
            </p:cNvPr>
            <p:cNvSpPr/>
            <p:nvPr userDrawn="1"/>
          </p:nvSpPr>
          <p:spPr>
            <a:xfrm>
              <a:off x="63220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9947B8-1738-AE4F-A42A-C0188073B74B}"/>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527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ine Example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&lt;Example&gt;</a:t>
            </a:r>
          </a:p>
        </p:txBody>
      </p:sp>
      <p:sp>
        <p:nvSpPr>
          <p:cNvPr id="9" name="Text Placeholder 2">
            <a:extLst>
              <a:ext uri="{FF2B5EF4-FFF2-40B4-BE49-F238E27FC236}">
                <a16:creationId xmlns:a16="http://schemas.microsoft.com/office/drawing/2014/main" id="{82171EC8-67F3-BBFA-2476-0E60EA08364F}"/>
              </a:ext>
            </a:extLst>
          </p:cNvPr>
          <p:cNvSpPr>
            <a:spLocks noGrp="1"/>
          </p:cNvSpPr>
          <p:nvPr>
            <p:ph type="body" sz="quarter" idx="13" hasCustomPrompt="1"/>
          </p:nvPr>
        </p:nvSpPr>
        <p:spPr>
          <a:xfrm>
            <a:off x="228600" y="1057526"/>
            <a:ext cx="5486400" cy="735270"/>
          </a:xfrm>
          <a:prstGeom prst="roundRect">
            <a:avLst>
              <a:gd name="adj" fmla="val 6741"/>
            </a:avLst>
          </a:prstGeom>
          <a:solidFill>
            <a:srgbClr val="FFFFED"/>
          </a:solidFill>
          <a:ln w="31750">
            <a:solidFill>
              <a:srgbClr val="B6D494"/>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4" name="Content Placeholder 3">
            <a:extLst>
              <a:ext uri="{FF2B5EF4-FFF2-40B4-BE49-F238E27FC236}">
                <a16:creationId xmlns:a16="http://schemas.microsoft.com/office/drawing/2014/main" id="{476120E6-9094-FC6E-8C99-F18623B33432}"/>
              </a:ext>
            </a:extLst>
          </p:cNvPr>
          <p:cNvSpPr>
            <a:spLocks noGrp="1"/>
          </p:cNvSpPr>
          <p:nvPr>
            <p:ph sz="quarter" idx="16" hasCustomPrompt="1"/>
          </p:nvPr>
        </p:nvSpPr>
        <p:spPr>
          <a:xfrm>
            <a:off x="650240" y="4481195"/>
            <a:ext cx="2784475"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7" name="Text Placeholder 3">
            <a:extLst>
              <a:ext uri="{FF2B5EF4-FFF2-40B4-BE49-F238E27FC236}">
                <a16:creationId xmlns:a16="http://schemas.microsoft.com/office/drawing/2014/main" id="{E7A1613A-1B5D-D072-A09D-1F2F0A3D27A8}"/>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288665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ine_Apply It_1_Pair/Share and 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7"/>
            <a:ext cx="5486400" cy="248155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3615275"/>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2" name="Text Placeholder 2">
            <a:extLst>
              <a:ext uri="{FF2B5EF4-FFF2-40B4-BE49-F238E27FC236}">
                <a16:creationId xmlns:a16="http://schemas.microsoft.com/office/drawing/2014/main" id="{87F36EDF-73FD-AF23-D8F9-963864D66037}"/>
              </a:ext>
            </a:extLst>
          </p:cNvPr>
          <p:cNvSpPr>
            <a:spLocks noGrp="1"/>
          </p:cNvSpPr>
          <p:nvPr>
            <p:ph type="body" sz="quarter" idx="20" hasCustomPrompt="1"/>
          </p:nvPr>
        </p:nvSpPr>
        <p:spPr>
          <a:xfrm>
            <a:off x="6327648" y="998247"/>
            <a:ext cx="2652712" cy="1249363"/>
          </a:xfrm>
          <a:prstGeom prst="rect">
            <a:avLst/>
          </a:prstGeom>
          <a:ln>
            <a:noFill/>
          </a:ln>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0" name="Picture Placeholder 10">
            <a:extLst>
              <a:ext uri="{FF2B5EF4-FFF2-40B4-BE49-F238E27FC236}">
                <a16:creationId xmlns:a16="http://schemas.microsoft.com/office/drawing/2014/main" id="{77EA1EF8-D9C4-B8AA-A7AC-F2C7C7C3A057}"/>
              </a:ext>
            </a:extLst>
          </p:cNvPr>
          <p:cNvSpPr>
            <a:spLocks noGrp="1"/>
          </p:cNvSpPr>
          <p:nvPr>
            <p:ph type="pic" sz="quarter" idx="17" hasCustomPrompt="1"/>
          </p:nvPr>
        </p:nvSpPr>
        <p:spPr>
          <a:xfrm>
            <a:off x="6327648" y="4665148"/>
            <a:ext cx="1297781" cy="393700"/>
          </a:xfrm>
          <a:prstGeom prst="rect">
            <a:avLst/>
          </a:prstGeom>
        </p:spPr>
        <p:txBody>
          <a:bodyPr/>
          <a:lstStyle>
            <a:lvl1pPr marL="0" indent="0" algn="ctr">
              <a:buNone/>
              <a:defRPr sz="2000"/>
            </a:lvl1pPr>
          </a:lstStyle>
          <a:p>
            <a:r>
              <a:rPr lang="en-US"/>
              <a:t>Pair/Share</a:t>
            </a:r>
          </a:p>
        </p:txBody>
      </p:sp>
      <p:sp>
        <p:nvSpPr>
          <p:cNvPr id="9" name="Text Placeholder 2">
            <a:extLst>
              <a:ext uri="{FF2B5EF4-FFF2-40B4-BE49-F238E27FC236}">
                <a16:creationId xmlns:a16="http://schemas.microsoft.com/office/drawing/2014/main" id="{6EA02F67-78B8-DE8E-2970-21B18FBE3EAB}"/>
              </a:ext>
            </a:extLst>
          </p:cNvPr>
          <p:cNvSpPr>
            <a:spLocks noGrp="1"/>
          </p:cNvSpPr>
          <p:nvPr>
            <p:ph type="body" sz="quarter" idx="16" hasCustomPrompt="1"/>
          </p:nvPr>
        </p:nvSpPr>
        <p:spPr>
          <a:xfrm>
            <a:off x="6327648" y="5101737"/>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8" name="Text Placeholder 3">
            <a:extLst>
              <a:ext uri="{FF2B5EF4-FFF2-40B4-BE49-F238E27FC236}">
                <a16:creationId xmlns:a16="http://schemas.microsoft.com/office/drawing/2014/main" id="{AA3E21F2-A1E4-20CA-ACB5-6BF96EB320F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5" name="Group 4">
            <a:extLst>
              <a:ext uri="{FF2B5EF4-FFF2-40B4-BE49-F238E27FC236}">
                <a16:creationId xmlns:a16="http://schemas.microsoft.com/office/drawing/2014/main" id="{DD660DB8-8F05-2764-BEDC-1178C0656AA9}"/>
              </a:ext>
            </a:extLst>
          </p:cNvPr>
          <p:cNvGrpSpPr/>
          <p:nvPr userDrawn="1"/>
        </p:nvGrpSpPr>
        <p:grpSpPr>
          <a:xfrm>
            <a:off x="6253480" y="900597"/>
            <a:ext cx="2727960" cy="511643"/>
            <a:chOff x="6253480" y="900597"/>
            <a:chExt cx="2727960" cy="511643"/>
          </a:xfrm>
        </p:grpSpPr>
        <p:sp>
          <p:nvSpPr>
            <p:cNvPr id="2" name="Freeform 1">
              <a:extLst>
                <a:ext uri="{FF2B5EF4-FFF2-40B4-BE49-F238E27FC236}">
                  <a16:creationId xmlns:a16="http://schemas.microsoft.com/office/drawing/2014/main" id="{69ECD212-D8C1-DADF-0BA2-A74818CF7C09}"/>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E10715-9D72-385A-E7D3-221A8D5EDA08}"/>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EE4D4E-8382-B21D-3FA8-D9B9E71B6DD7}"/>
              </a:ext>
            </a:extLst>
          </p:cNvPr>
          <p:cNvGrpSpPr/>
          <p:nvPr userDrawn="1"/>
        </p:nvGrpSpPr>
        <p:grpSpPr>
          <a:xfrm>
            <a:off x="6304280" y="5903328"/>
            <a:ext cx="2676080" cy="505111"/>
            <a:chOff x="6304280" y="5903328"/>
            <a:chExt cx="2676080" cy="505111"/>
          </a:xfrm>
        </p:grpSpPr>
        <p:sp>
          <p:nvSpPr>
            <p:cNvPr id="13" name="Freeform 12">
              <a:extLst>
                <a:ext uri="{FF2B5EF4-FFF2-40B4-BE49-F238E27FC236}">
                  <a16:creationId xmlns:a16="http://schemas.microsoft.com/office/drawing/2014/main" id="{71B5EC93-A8FA-42CF-0C98-5378CD67D118}"/>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B6DF1FA-DA0A-486B-EE21-D57490881A9E}"/>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325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ine_Apply It_1_Green Hint ">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7"/>
            <a:ext cx="5486400" cy="248155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3615275"/>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2" name="Text Placeholder 2">
            <a:extLst>
              <a:ext uri="{FF2B5EF4-FFF2-40B4-BE49-F238E27FC236}">
                <a16:creationId xmlns:a16="http://schemas.microsoft.com/office/drawing/2014/main" id="{87F36EDF-73FD-AF23-D8F9-963864D66037}"/>
              </a:ext>
            </a:extLst>
          </p:cNvPr>
          <p:cNvSpPr>
            <a:spLocks noGrp="1"/>
          </p:cNvSpPr>
          <p:nvPr>
            <p:ph type="body" sz="quarter" idx="20" hasCustomPrompt="1"/>
          </p:nvPr>
        </p:nvSpPr>
        <p:spPr>
          <a:xfrm>
            <a:off x="6327648" y="998247"/>
            <a:ext cx="2652712" cy="1249363"/>
          </a:xfrm>
          <a:prstGeom prst="rect">
            <a:avLst/>
          </a:prstGeom>
          <a:ln>
            <a:noFill/>
          </a:ln>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8" name="Text Placeholder 3">
            <a:extLst>
              <a:ext uri="{FF2B5EF4-FFF2-40B4-BE49-F238E27FC236}">
                <a16:creationId xmlns:a16="http://schemas.microsoft.com/office/drawing/2014/main" id="{AA3E21F2-A1E4-20CA-ACB5-6BF96EB320F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5" name="Group 4">
            <a:extLst>
              <a:ext uri="{FF2B5EF4-FFF2-40B4-BE49-F238E27FC236}">
                <a16:creationId xmlns:a16="http://schemas.microsoft.com/office/drawing/2014/main" id="{DD660DB8-8F05-2764-BEDC-1178C0656AA9}"/>
              </a:ext>
            </a:extLst>
          </p:cNvPr>
          <p:cNvGrpSpPr/>
          <p:nvPr userDrawn="1"/>
        </p:nvGrpSpPr>
        <p:grpSpPr>
          <a:xfrm>
            <a:off x="6253480" y="900597"/>
            <a:ext cx="2727960" cy="511643"/>
            <a:chOff x="6253480" y="900597"/>
            <a:chExt cx="2727960" cy="511643"/>
          </a:xfrm>
        </p:grpSpPr>
        <p:sp>
          <p:nvSpPr>
            <p:cNvPr id="2" name="Freeform 1">
              <a:extLst>
                <a:ext uri="{FF2B5EF4-FFF2-40B4-BE49-F238E27FC236}">
                  <a16:creationId xmlns:a16="http://schemas.microsoft.com/office/drawing/2014/main" id="{69ECD212-D8C1-DADF-0BA2-A74818CF7C09}"/>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E10715-9D72-385A-E7D3-221A8D5EDA08}"/>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47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ine_Apply It_2_Pair/Share and 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53028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271498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8" name="Content Placeholder 3">
            <a:extLst>
              <a:ext uri="{FF2B5EF4-FFF2-40B4-BE49-F238E27FC236}">
                <a16:creationId xmlns:a16="http://schemas.microsoft.com/office/drawing/2014/main" id="{8018E2F0-9A5E-7D01-FD72-83F38C4566F4}"/>
              </a:ext>
            </a:extLst>
          </p:cNvPr>
          <p:cNvSpPr>
            <a:spLocks noGrp="1"/>
          </p:cNvSpPr>
          <p:nvPr>
            <p:ph sz="quarter" idx="19" hasCustomPrompt="1"/>
          </p:nvPr>
        </p:nvSpPr>
        <p:spPr>
          <a:xfrm>
            <a:off x="665497" y="462372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3" name="Text Placeholder 2">
            <a:extLst>
              <a:ext uri="{FF2B5EF4-FFF2-40B4-BE49-F238E27FC236}">
                <a16:creationId xmlns:a16="http://schemas.microsoft.com/office/drawing/2014/main" id="{C5E6D819-2F4E-9A76-8B93-927C8E609D1C}"/>
              </a:ext>
            </a:extLst>
          </p:cNvPr>
          <p:cNvSpPr>
            <a:spLocks noGrp="1"/>
          </p:cNvSpPr>
          <p:nvPr>
            <p:ph type="body" sz="quarter" idx="21"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0" name="Picture Placeholder 10">
            <a:extLst>
              <a:ext uri="{FF2B5EF4-FFF2-40B4-BE49-F238E27FC236}">
                <a16:creationId xmlns:a16="http://schemas.microsoft.com/office/drawing/2014/main" id="{77EA1EF8-D9C4-B8AA-A7AC-F2C7C7C3A057}"/>
              </a:ext>
            </a:extLst>
          </p:cNvPr>
          <p:cNvSpPr>
            <a:spLocks noGrp="1"/>
          </p:cNvSpPr>
          <p:nvPr>
            <p:ph type="pic" sz="quarter" idx="17" hasCustomPrompt="1"/>
          </p:nvPr>
        </p:nvSpPr>
        <p:spPr>
          <a:xfrm>
            <a:off x="6327648" y="4635840"/>
            <a:ext cx="1297781" cy="393700"/>
          </a:xfrm>
          <a:prstGeom prst="rect">
            <a:avLst/>
          </a:prstGeom>
        </p:spPr>
        <p:txBody>
          <a:bodyPr/>
          <a:lstStyle>
            <a:lvl1pPr marL="0" indent="0" algn="ctr">
              <a:buNone/>
              <a:defRPr sz="2000"/>
            </a:lvl1pPr>
          </a:lstStyle>
          <a:p>
            <a:r>
              <a:rPr lang="en-US"/>
              <a:t>Pair/Share</a:t>
            </a:r>
          </a:p>
        </p:txBody>
      </p:sp>
      <p:sp>
        <p:nvSpPr>
          <p:cNvPr id="9" name="Text Placeholder 2">
            <a:extLst>
              <a:ext uri="{FF2B5EF4-FFF2-40B4-BE49-F238E27FC236}">
                <a16:creationId xmlns:a16="http://schemas.microsoft.com/office/drawing/2014/main" id="{6EA02F67-78B8-DE8E-2970-21B18FBE3EAB}"/>
              </a:ext>
            </a:extLst>
          </p:cNvPr>
          <p:cNvSpPr>
            <a:spLocks noGrp="1"/>
          </p:cNvSpPr>
          <p:nvPr>
            <p:ph type="body" sz="quarter" idx="16" hasCustomPrompt="1"/>
          </p:nvPr>
        </p:nvSpPr>
        <p:spPr>
          <a:xfrm>
            <a:off x="6327648" y="50958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12" name="Text Placeholder 3">
            <a:extLst>
              <a:ext uri="{FF2B5EF4-FFF2-40B4-BE49-F238E27FC236}">
                <a16:creationId xmlns:a16="http://schemas.microsoft.com/office/drawing/2014/main" id="{3179B127-8E32-76ED-0274-8EEC7C7C53EC}"/>
              </a:ext>
            </a:extLst>
          </p:cNvPr>
          <p:cNvSpPr>
            <a:spLocks noGrp="1"/>
          </p:cNvSpPr>
          <p:nvPr>
            <p:ph type="body" sz="quarter" idx="2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14" name="Group 13">
            <a:extLst>
              <a:ext uri="{FF2B5EF4-FFF2-40B4-BE49-F238E27FC236}">
                <a16:creationId xmlns:a16="http://schemas.microsoft.com/office/drawing/2014/main" id="{44953A95-40D5-6817-727D-87A6C7820BEC}"/>
              </a:ext>
            </a:extLst>
          </p:cNvPr>
          <p:cNvGrpSpPr/>
          <p:nvPr userDrawn="1"/>
        </p:nvGrpSpPr>
        <p:grpSpPr>
          <a:xfrm>
            <a:off x="6253480" y="900597"/>
            <a:ext cx="2727960" cy="511643"/>
            <a:chOff x="6253480" y="900597"/>
            <a:chExt cx="2727960" cy="511643"/>
          </a:xfrm>
        </p:grpSpPr>
        <p:sp>
          <p:nvSpPr>
            <p:cNvPr id="15" name="Freeform 14">
              <a:extLst>
                <a:ext uri="{FF2B5EF4-FFF2-40B4-BE49-F238E27FC236}">
                  <a16:creationId xmlns:a16="http://schemas.microsoft.com/office/drawing/2014/main" id="{49BDF7A3-4990-E6EC-86FC-1B9E891BE105}"/>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937BA0F-7C4E-4850-AA88-035511AF2F7D}"/>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9A78CEA-896E-A17A-0FFB-ED93B2E3A98F}"/>
              </a:ext>
            </a:extLst>
          </p:cNvPr>
          <p:cNvGrpSpPr/>
          <p:nvPr userDrawn="1"/>
        </p:nvGrpSpPr>
        <p:grpSpPr>
          <a:xfrm>
            <a:off x="6304280" y="5903328"/>
            <a:ext cx="2676080" cy="505111"/>
            <a:chOff x="6304280" y="5903328"/>
            <a:chExt cx="2676080" cy="505111"/>
          </a:xfrm>
        </p:grpSpPr>
        <p:sp>
          <p:nvSpPr>
            <p:cNvPr id="18" name="Freeform 17">
              <a:extLst>
                <a:ext uri="{FF2B5EF4-FFF2-40B4-BE49-F238E27FC236}">
                  <a16:creationId xmlns:a16="http://schemas.microsoft.com/office/drawing/2014/main" id="{856778C6-3962-9BE9-A3E2-3F2A1ED4E2E6}"/>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A1C958-03A2-E7C3-7A0F-0B0B84D05B9C}"/>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912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ine_Apply It_2_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53028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271498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8" name="Content Placeholder 3">
            <a:extLst>
              <a:ext uri="{FF2B5EF4-FFF2-40B4-BE49-F238E27FC236}">
                <a16:creationId xmlns:a16="http://schemas.microsoft.com/office/drawing/2014/main" id="{8018E2F0-9A5E-7D01-FD72-83F38C4566F4}"/>
              </a:ext>
            </a:extLst>
          </p:cNvPr>
          <p:cNvSpPr>
            <a:spLocks noGrp="1"/>
          </p:cNvSpPr>
          <p:nvPr>
            <p:ph sz="quarter" idx="19" hasCustomPrompt="1"/>
          </p:nvPr>
        </p:nvSpPr>
        <p:spPr>
          <a:xfrm>
            <a:off x="665497" y="462372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3" name="Text Placeholder 2">
            <a:extLst>
              <a:ext uri="{FF2B5EF4-FFF2-40B4-BE49-F238E27FC236}">
                <a16:creationId xmlns:a16="http://schemas.microsoft.com/office/drawing/2014/main" id="{C5E6D819-2F4E-9A76-8B93-927C8E609D1C}"/>
              </a:ext>
            </a:extLst>
          </p:cNvPr>
          <p:cNvSpPr>
            <a:spLocks noGrp="1"/>
          </p:cNvSpPr>
          <p:nvPr>
            <p:ph type="body" sz="quarter" idx="21"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2" name="Text Placeholder 3">
            <a:extLst>
              <a:ext uri="{FF2B5EF4-FFF2-40B4-BE49-F238E27FC236}">
                <a16:creationId xmlns:a16="http://schemas.microsoft.com/office/drawing/2014/main" id="{3179B127-8E32-76ED-0274-8EEC7C7C53EC}"/>
              </a:ext>
            </a:extLst>
          </p:cNvPr>
          <p:cNvSpPr>
            <a:spLocks noGrp="1"/>
          </p:cNvSpPr>
          <p:nvPr>
            <p:ph type="body" sz="quarter" idx="2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14" name="Group 13">
            <a:extLst>
              <a:ext uri="{FF2B5EF4-FFF2-40B4-BE49-F238E27FC236}">
                <a16:creationId xmlns:a16="http://schemas.microsoft.com/office/drawing/2014/main" id="{44953A95-40D5-6817-727D-87A6C7820BEC}"/>
              </a:ext>
            </a:extLst>
          </p:cNvPr>
          <p:cNvGrpSpPr/>
          <p:nvPr userDrawn="1"/>
        </p:nvGrpSpPr>
        <p:grpSpPr>
          <a:xfrm>
            <a:off x="6253480" y="900597"/>
            <a:ext cx="2727960" cy="511643"/>
            <a:chOff x="6253480" y="900597"/>
            <a:chExt cx="2727960" cy="511643"/>
          </a:xfrm>
        </p:grpSpPr>
        <p:sp>
          <p:nvSpPr>
            <p:cNvPr id="15" name="Freeform 14">
              <a:extLst>
                <a:ext uri="{FF2B5EF4-FFF2-40B4-BE49-F238E27FC236}">
                  <a16:creationId xmlns:a16="http://schemas.microsoft.com/office/drawing/2014/main" id="{49BDF7A3-4990-E6EC-86FC-1B9E891BE105}"/>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937BA0F-7C4E-4850-AA88-035511AF2F7D}"/>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43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A-E_Pair Share and 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2" name="Content Placeholder 3">
            <a:extLst>
              <a:ext uri="{FF2B5EF4-FFF2-40B4-BE49-F238E27FC236}">
                <a16:creationId xmlns:a16="http://schemas.microsoft.com/office/drawing/2014/main" id="{43F01CCB-7C2C-50E6-BA9C-CF24B2A1D0B1}"/>
              </a:ext>
            </a:extLst>
          </p:cNvPr>
          <p:cNvSpPr>
            <a:spLocks noGrp="1"/>
          </p:cNvSpPr>
          <p:nvPr>
            <p:ph sz="quarter" idx="28" hasCustomPrompt="1"/>
          </p:nvPr>
        </p:nvSpPr>
        <p:spPr>
          <a:xfrm>
            <a:off x="581393" y="5446461"/>
            <a:ext cx="5486400" cy="77367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4" name="Text Placeholder 2">
            <a:extLst>
              <a:ext uri="{FF2B5EF4-FFF2-40B4-BE49-F238E27FC236}">
                <a16:creationId xmlns:a16="http://schemas.microsoft.com/office/drawing/2014/main" id="{C27E99B4-138B-73CE-62DC-F66F7A67268A}"/>
              </a:ext>
            </a:extLst>
          </p:cNvPr>
          <p:cNvSpPr>
            <a:spLocks noGrp="1"/>
          </p:cNvSpPr>
          <p:nvPr>
            <p:ph type="body" sz="quarter" idx="31"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21" name="Picture Placeholder 10">
            <a:extLst>
              <a:ext uri="{FF2B5EF4-FFF2-40B4-BE49-F238E27FC236}">
                <a16:creationId xmlns:a16="http://schemas.microsoft.com/office/drawing/2014/main" id="{9627CDE9-530A-9C5D-8CBB-3C2E68040D21}"/>
              </a:ext>
            </a:extLst>
          </p:cNvPr>
          <p:cNvSpPr>
            <a:spLocks noGrp="1"/>
          </p:cNvSpPr>
          <p:nvPr>
            <p:ph type="pic" sz="quarter" idx="27" hasCustomPrompt="1"/>
          </p:nvPr>
        </p:nvSpPr>
        <p:spPr>
          <a:xfrm>
            <a:off x="6327648" y="4648540"/>
            <a:ext cx="1297781" cy="393700"/>
          </a:xfrm>
          <a:prstGeom prst="rect">
            <a:avLst/>
          </a:prstGeom>
        </p:spPr>
        <p:txBody>
          <a:bodyPr/>
          <a:lstStyle>
            <a:lvl1pPr marL="0" indent="0" algn="ctr">
              <a:buNone/>
              <a:defRPr sz="2000"/>
            </a:lvl1pPr>
          </a:lstStyle>
          <a:p>
            <a:r>
              <a:rPr lang="en-US"/>
              <a:t>Pair/Share</a:t>
            </a:r>
          </a:p>
        </p:txBody>
      </p:sp>
      <p:sp>
        <p:nvSpPr>
          <p:cNvPr id="20" name="Text Placeholder 2">
            <a:extLst>
              <a:ext uri="{FF2B5EF4-FFF2-40B4-BE49-F238E27FC236}">
                <a16:creationId xmlns:a16="http://schemas.microsoft.com/office/drawing/2014/main" id="{C5DE16AA-5519-5ADC-8CF2-C5112CFCE76D}"/>
              </a:ext>
            </a:extLst>
          </p:cNvPr>
          <p:cNvSpPr>
            <a:spLocks noGrp="1"/>
          </p:cNvSpPr>
          <p:nvPr>
            <p:ph type="body" sz="quarter" idx="26" hasCustomPrompt="1"/>
          </p:nvPr>
        </p:nvSpPr>
        <p:spPr>
          <a:xfrm>
            <a:off x="6327648" y="51085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35" name="Group 34">
            <a:extLst>
              <a:ext uri="{FF2B5EF4-FFF2-40B4-BE49-F238E27FC236}">
                <a16:creationId xmlns:a16="http://schemas.microsoft.com/office/drawing/2014/main" id="{3EAF2E7C-CA9B-8200-2F95-421E13AA0D28}"/>
              </a:ext>
            </a:extLst>
          </p:cNvPr>
          <p:cNvGrpSpPr/>
          <p:nvPr userDrawn="1"/>
        </p:nvGrpSpPr>
        <p:grpSpPr>
          <a:xfrm>
            <a:off x="6253480" y="900597"/>
            <a:ext cx="2727960" cy="511643"/>
            <a:chOff x="6253480" y="900597"/>
            <a:chExt cx="2727960" cy="511643"/>
          </a:xfrm>
        </p:grpSpPr>
        <p:sp>
          <p:nvSpPr>
            <p:cNvPr id="36" name="Freeform 35">
              <a:extLst>
                <a:ext uri="{FF2B5EF4-FFF2-40B4-BE49-F238E27FC236}">
                  <a16:creationId xmlns:a16="http://schemas.microsoft.com/office/drawing/2014/main" id="{9A2B535A-5EA7-339B-5CA1-8103292760D2}"/>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866BF35-27C0-3958-F34F-F4514959CEC6}"/>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5911CF3-80AC-68DB-7BFD-C72B859FA271}"/>
              </a:ext>
            </a:extLst>
          </p:cNvPr>
          <p:cNvGrpSpPr/>
          <p:nvPr userDrawn="1"/>
        </p:nvGrpSpPr>
        <p:grpSpPr>
          <a:xfrm>
            <a:off x="6304280" y="5903328"/>
            <a:ext cx="2676080" cy="505111"/>
            <a:chOff x="6304280" y="5903328"/>
            <a:chExt cx="2676080" cy="505111"/>
          </a:xfrm>
        </p:grpSpPr>
        <p:sp>
          <p:nvSpPr>
            <p:cNvPr id="39" name="Freeform 38">
              <a:extLst>
                <a:ext uri="{FF2B5EF4-FFF2-40B4-BE49-F238E27FC236}">
                  <a16:creationId xmlns:a16="http://schemas.microsoft.com/office/drawing/2014/main" id="{F92624A6-C393-44DB-3454-6541B1D7EADB}"/>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BBEADA2-B8DA-15EA-C073-3C3819D6926D}"/>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9996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A-E_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2" name="Content Placeholder 3">
            <a:extLst>
              <a:ext uri="{FF2B5EF4-FFF2-40B4-BE49-F238E27FC236}">
                <a16:creationId xmlns:a16="http://schemas.microsoft.com/office/drawing/2014/main" id="{43F01CCB-7C2C-50E6-BA9C-CF24B2A1D0B1}"/>
              </a:ext>
            </a:extLst>
          </p:cNvPr>
          <p:cNvSpPr>
            <a:spLocks noGrp="1"/>
          </p:cNvSpPr>
          <p:nvPr>
            <p:ph sz="quarter" idx="28" hasCustomPrompt="1"/>
          </p:nvPr>
        </p:nvSpPr>
        <p:spPr>
          <a:xfrm>
            <a:off x="581393" y="5446461"/>
            <a:ext cx="5486400" cy="77367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4" name="Text Placeholder 2">
            <a:extLst>
              <a:ext uri="{FF2B5EF4-FFF2-40B4-BE49-F238E27FC236}">
                <a16:creationId xmlns:a16="http://schemas.microsoft.com/office/drawing/2014/main" id="{C27E99B4-138B-73CE-62DC-F66F7A67268A}"/>
              </a:ext>
            </a:extLst>
          </p:cNvPr>
          <p:cNvSpPr>
            <a:spLocks noGrp="1"/>
          </p:cNvSpPr>
          <p:nvPr>
            <p:ph type="body" sz="quarter" idx="31"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35" name="Group 34">
            <a:extLst>
              <a:ext uri="{FF2B5EF4-FFF2-40B4-BE49-F238E27FC236}">
                <a16:creationId xmlns:a16="http://schemas.microsoft.com/office/drawing/2014/main" id="{3EAF2E7C-CA9B-8200-2F95-421E13AA0D28}"/>
              </a:ext>
            </a:extLst>
          </p:cNvPr>
          <p:cNvGrpSpPr/>
          <p:nvPr userDrawn="1"/>
        </p:nvGrpSpPr>
        <p:grpSpPr>
          <a:xfrm>
            <a:off x="6253480" y="900597"/>
            <a:ext cx="2727960" cy="511643"/>
            <a:chOff x="6253480" y="900597"/>
            <a:chExt cx="2727960" cy="511643"/>
          </a:xfrm>
        </p:grpSpPr>
        <p:sp>
          <p:nvSpPr>
            <p:cNvPr id="36" name="Freeform 35">
              <a:extLst>
                <a:ext uri="{FF2B5EF4-FFF2-40B4-BE49-F238E27FC236}">
                  <a16:creationId xmlns:a16="http://schemas.microsoft.com/office/drawing/2014/main" id="{9A2B535A-5EA7-339B-5CA1-8103292760D2}"/>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866BF35-27C0-3958-F34F-F4514959CEC6}"/>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240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45518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Images_Pair Share and 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9" name="Text Placeholder 2">
            <a:extLst>
              <a:ext uri="{FF2B5EF4-FFF2-40B4-BE49-F238E27FC236}">
                <a16:creationId xmlns:a16="http://schemas.microsoft.com/office/drawing/2014/main" id="{19BAB838-023F-A98F-1704-AF9262CCC843}"/>
              </a:ext>
            </a:extLst>
          </p:cNvPr>
          <p:cNvSpPr>
            <a:spLocks noGrp="1"/>
          </p:cNvSpPr>
          <p:nvPr>
            <p:ph type="body" sz="quarter" idx="34"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21" name="Picture Placeholder 10">
            <a:extLst>
              <a:ext uri="{FF2B5EF4-FFF2-40B4-BE49-F238E27FC236}">
                <a16:creationId xmlns:a16="http://schemas.microsoft.com/office/drawing/2014/main" id="{9627CDE9-530A-9C5D-8CBB-3C2E68040D21}"/>
              </a:ext>
            </a:extLst>
          </p:cNvPr>
          <p:cNvSpPr>
            <a:spLocks noGrp="1"/>
          </p:cNvSpPr>
          <p:nvPr>
            <p:ph type="pic" sz="quarter" idx="27" hasCustomPrompt="1"/>
          </p:nvPr>
        </p:nvSpPr>
        <p:spPr>
          <a:xfrm>
            <a:off x="6327648" y="4648540"/>
            <a:ext cx="1297781" cy="393700"/>
          </a:xfrm>
          <a:prstGeom prst="rect">
            <a:avLst/>
          </a:prstGeom>
        </p:spPr>
        <p:txBody>
          <a:bodyPr/>
          <a:lstStyle>
            <a:lvl1pPr marL="0" indent="0" algn="ctr">
              <a:buNone/>
              <a:defRPr sz="2000"/>
            </a:lvl1pPr>
          </a:lstStyle>
          <a:p>
            <a:r>
              <a:rPr lang="en-US"/>
              <a:t>Pair/Share</a:t>
            </a:r>
          </a:p>
        </p:txBody>
      </p:sp>
      <p:sp>
        <p:nvSpPr>
          <p:cNvPr id="20" name="Text Placeholder 2">
            <a:extLst>
              <a:ext uri="{FF2B5EF4-FFF2-40B4-BE49-F238E27FC236}">
                <a16:creationId xmlns:a16="http://schemas.microsoft.com/office/drawing/2014/main" id="{C5DE16AA-5519-5ADC-8CF2-C5112CFCE76D}"/>
              </a:ext>
            </a:extLst>
          </p:cNvPr>
          <p:cNvSpPr>
            <a:spLocks noGrp="1"/>
          </p:cNvSpPr>
          <p:nvPr>
            <p:ph type="body" sz="quarter" idx="26" hasCustomPrompt="1"/>
          </p:nvPr>
        </p:nvSpPr>
        <p:spPr>
          <a:xfrm>
            <a:off x="6327648" y="51085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22" name="Group 21">
            <a:extLst>
              <a:ext uri="{FF2B5EF4-FFF2-40B4-BE49-F238E27FC236}">
                <a16:creationId xmlns:a16="http://schemas.microsoft.com/office/drawing/2014/main" id="{11424706-1B14-35E6-7D67-FEA817418A4E}"/>
              </a:ext>
            </a:extLst>
          </p:cNvPr>
          <p:cNvGrpSpPr/>
          <p:nvPr userDrawn="1"/>
        </p:nvGrpSpPr>
        <p:grpSpPr>
          <a:xfrm>
            <a:off x="6253480" y="900597"/>
            <a:ext cx="2727960" cy="511643"/>
            <a:chOff x="6253480" y="900597"/>
            <a:chExt cx="2727960" cy="511643"/>
          </a:xfrm>
        </p:grpSpPr>
        <p:sp>
          <p:nvSpPr>
            <p:cNvPr id="26" name="Freeform 25">
              <a:extLst>
                <a:ext uri="{FF2B5EF4-FFF2-40B4-BE49-F238E27FC236}">
                  <a16:creationId xmlns:a16="http://schemas.microsoft.com/office/drawing/2014/main" id="{2B1435E4-AA65-B400-1E5B-79B2E7AA5C3E}"/>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798A622-E08F-FA16-A51D-33C72A591045}"/>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3C453F1-B089-089C-CE7D-15E1296F47FA}"/>
              </a:ext>
            </a:extLst>
          </p:cNvPr>
          <p:cNvGrpSpPr/>
          <p:nvPr userDrawn="1"/>
        </p:nvGrpSpPr>
        <p:grpSpPr>
          <a:xfrm>
            <a:off x="6304280" y="5903328"/>
            <a:ext cx="2676080" cy="505111"/>
            <a:chOff x="6304280" y="5903328"/>
            <a:chExt cx="2676080" cy="505111"/>
          </a:xfrm>
        </p:grpSpPr>
        <p:sp>
          <p:nvSpPr>
            <p:cNvPr id="32" name="Freeform 31">
              <a:extLst>
                <a:ext uri="{FF2B5EF4-FFF2-40B4-BE49-F238E27FC236}">
                  <a16:creationId xmlns:a16="http://schemas.microsoft.com/office/drawing/2014/main" id="{D37B7D21-46F5-1524-C3BE-8E7F13210AD4}"/>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AE0B124-9C47-A071-1E1C-EEAFAE894200}"/>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749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Images_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9" name="Text Placeholder 2">
            <a:extLst>
              <a:ext uri="{FF2B5EF4-FFF2-40B4-BE49-F238E27FC236}">
                <a16:creationId xmlns:a16="http://schemas.microsoft.com/office/drawing/2014/main" id="{19BAB838-023F-A98F-1704-AF9262CCC843}"/>
              </a:ext>
            </a:extLst>
          </p:cNvPr>
          <p:cNvSpPr>
            <a:spLocks noGrp="1"/>
          </p:cNvSpPr>
          <p:nvPr>
            <p:ph type="body" sz="quarter" idx="34"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22" name="Group 21">
            <a:extLst>
              <a:ext uri="{FF2B5EF4-FFF2-40B4-BE49-F238E27FC236}">
                <a16:creationId xmlns:a16="http://schemas.microsoft.com/office/drawing/2014/main" id="{11424706-1B14-35E6-7D67-FEA817418A4E}"/>
              </a:ext>
            </a:extLst>
          </p:cNvPr>
          <p:cNvGrpSpPr/>
          <p:nvPr userDrawn="1"/>
        </p:nvGrpSpPr>
        <p:grpSpPr>
          <a:xfrm>
            <a:off x="6253480" y="900597"/>
            <a:ext cx="2727960" cy="511643"/>
            <a:chOff x="6253480" y="900597"/>
            <a:chExt cx="2727960" cy="511643"/>
          </a:xfrm>
        </p:grpSpPr>
        <p:sp>
          <p:nvSpPr>
            <p:cNvPr id="26" name="Freeform 25">
              <a:extLst>
                <a:ext uri="{FF2B5EF4-FFF2-40B4-BE49-F238E27FC236}">
                  <a16:creationId xmlns:a16="http://schemas.microsoft.com/office/drawing/2014/main" id="{2B1435E4-AA65-B400-1E5B-79B2E7AA5C3E}"/>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798A622-E08F-FA16-A51D-33C72A591045}"/>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260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ine_Apply It_Choice Matrix_1_Pair Share and 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7" y="2870859"/>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293377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2933775"/>
            <a:ext cx="227455" cy="223512"/>
          </a:xfrm>
          <a:prstGeom prst="rect">
            <a:avLst/>
          </a:prstGeom>
        </p:spPr>
        <p:txBody>
          <a:bodyPr/>
          <a:lstStyle>
            <a:lvl1pPr marL="0" indent="0" algn="ctr">
              <a:buNone/>
              <a:defRPr sz="1200"/>
            </a:lvl1pPr>
          </a:lstStyle>
          <a:p>
            <a:r>
              <a:rPr lang="en-US"/>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7" y="3273732"/>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36323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363238"/>
            <a:ext cx="227455" cy="223512"/>
          </a:xfrm>
          <a:prstGeom prst="rect">
            <a:avLst/>
          </a:prstGeom>
        </p:spPr>
        <p:txBody>
          <a:bodyPr/>
          <a:lstStyle>
            <a:lvl1pPr marL="0" indent="0" algn="ctr">
              <a:buNone/>
              <a:defRPr sz="1200"/>
            </a:lvl1pPr>
          </a:lstStyle>
          <a:p>
            <a:r>
              <a:rPr lang="en-US"/>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7" y="3675523"/>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75188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751888"/>
            <a:ext cx="227455" cy="223512"/>
          </a:xfrm>
          <a:prstGeom prst="rect">
            <a:avLst/>
          </a:prstGeom>
        </p:spPr>
        <p:txBody>
          <a:bodyPr/>
          <a:lstStyle>
            <a:lvl1pPr marL="0" indent="0" algn="ctr">
              <a:buNone/>
              <a:defRPr sz="1200"/>
            </a:lvl1pPr>
          </a:lstStyle>
          <a:p>
            <a:r>
              <a:rPr lang="en-US"/>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7" y="4078396"/>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16858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16858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6485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085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31" name="Text Placeholder 3">
            <a:extLst>
              <a:ext uri="{FF2B5EF4-FFF2-40B4-BE49-F238E27FC236}">
                <a16:creationId xmlns:a16="http://schemas.microsoft.com/office/drawing/2014/main" id="{3192B0A5-B809-7366-610B-AC30A2B6C7B7}"/>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32" name="Group 31">
            <a:extLst>
              <a:ext uri="{FF2B5EF4-FFF2-40B4-BE49-F238E27FC236}">
                <a16:creationId xmlns:a16="http://schemas.microsoft.com/office/drawing/2014/main" id="{3E36A461-6713-843F-A3B6-931A67FFFFF5}"/>
              </a:ext>
            </a:extLst>
          </p:cNvPr>
          <p:cNvGrpSpPr/>
          <p:nvPr userDrawn="1"/>
        </p:nvGrpSpPr>
        <p:grpSpPr>
          <a:xfrm>
            <a:off x="6304280" y="5903328"/>
            <a:ext cx="2676080" cy="505111"/>
            <a:chOff x="6304280" y="5903328"/>
            <a:chExt cx="2676080" cy="505111"/>
          </a:xfrm>
        </p:grpSpPr>
        <p:sp>
          <p:nvSpPr>
            <p:cNvPr id="33" name="Freeform 32">
              <a:extLst>
                <a:ext uri="{FF2B5EF4-FFF2-40B4-BE49-F238E27FC236}">
                  <a16:creationId xmlns:a16="http://schemas.microsoft.com/office/drawing/2014/main" id="{58DCE3EF-5BD6-55DF-1446-C397EFB9D1B0}"/>
                </a:ext>
              </a:extLst>
            </p:cNvPr>
            <p:cNvSpPr/>
            <p:nvPr userDrawn="1"/>
          </p:nvSpPr>
          <p:spPr>
            <a:xfrm rot="10800000" flipH="1">
              <a:off x="6357091" y="5903328"/>
              <a:ext cx="2623269"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4C0E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879B187-6E00-9F55-66D2-A6B6F45DDBE3}"/>
                </a:ext>
              </a:extLst>
            </p:cNvPr>
            <p:cNvSpPr/>
            <p:nvPr userDrawn="1"/>
          </p:nvSpPr>
          <p:spPr>
            <a:xfrm>
              <a:off x="6304280" y="6320111"/>
              <a:ext cx="88328" cy="88328"/>
            </a:xfrm>
            <a:prstGeom prst="ellipse">
              <a:avLst/>
            </a:prstGeom>
            <a:solidFill>
              <a:srgbClr val="A4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 Placeholder 2">
            <a:extLst>
              <a:ext uri="{FF2B5EF4-FFF2-40B4-BE49-F238E27FC236}">
                <a16:creationId xmlns:a16="http://schemas.microsoft.com/office/drawing/2014/main" id="{A983BBF0-5E64-E681-3205-8FAD2F55CFDF}"/>
              </a:ext>
            </a:extLst>
          </p:cNvPr>
          <p:cNvSpPr>
            <a:spLocks noGrp="1"/>
          </p:cNvSpPr>
          <p:nvPr>
            <p:ph type="body" sz="quarter" idx="34"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grpSp>
        <p:nvGrpSpPr>
          <p:cNvPr id="47" name="Group 46">
            <a:extLst>
              <a:ext uri="{FF2B5EF4-FFF2-40B4-BE49-F238E27FC236}">
                <a16:creationId xmlns:a16="http://schemas.microsoft.com/office/drawing/2014/main" id="{D3E21E23-17C1-4B24-1F2C-F1C8D0EA6484}"/>
              </a:ext>
            </a:extLst>
          </p:cNvPr>
          <p:cNvGrpSpPr/>
          <p:nvPr userDrawn="1"/>
        </p:nvGrpSpPr>
        <p:grpSpPr>
          <a:xfrm>
            <a:off x="6253480" y="900597"/>
            <a:ext cx="2727960" cy="511643"/>
            <a:chOff x="6253480" y="900597"/>
            <a:chExt cx="2727960" cy="511643"/>
          </a:xfrm>
        </p:grpSpPr>
        <p:sp>
          <p:nvSpPr>
            <p:cNvPr id="48" name="Freeform 47">
              <a:extLst>
                <a:ext uri="{FF2B5EF4-FFF2-40B4-BE49-F238E27FC236}">
                  <a16:creationId xmlns:a16="http://schemas.microsoft.com/office/drawing/2014/main" id="{B6755252-679C-32D3-A122-5C406E001426}"/>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E3CC1E6-E0AE-E29B-CE0E-062A853A172E}"/>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8340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ine_Apply It_Choice Matrix_1_Green Hin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7" y="2870859"/>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293377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2933775"/>
            <a:ext cx="227455" cy="223512"/>
          </a:xfrm>
          <a:prstGeom prst="rect">
            <a:avLst/>
          </a:prstGeom>
        </p:spPr>
        <p:txBody>
          <a:bodyPr/>
          <a:lstStyle>
            <a:lvl1pPr marL="0" indent="0" algn="ctr">
              <a:buNone/>
              <a:defRPr sz="1200"/>
            </a:lvl1pPr>
          </a:lstStyle>
          <a:p>
            <a:r>
              <a:rPr lang="en-US"/>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7" y="3273732"/>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36323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363238"/>
            <a:ext cx="227455" cy="223512"/>
          </a:xfrm>
          <a:prstGeom prst="rect">
            <a:avLst/>
          </a:prstGeom>
        </p:spPr>
        <p:txBody>
          <a:bodyPr/>
          <a:lstStyle>
            <a:lvl1pPr marL="0" indent="0" algn="ctr">
              <a:buNone/>
              <a:defRPr sz="1200"/>
            </a:lvl1pPr>
          </a:lstStyle>
          <a:p>
            <a:r>
              <a:rPr lang="en-US"/>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7" y="3675523"/>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75188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751888"/>
            <a:ext cx="227455" cy="223512"/>
          </a:xfrm>
          <a:prstGeom prst="rect">
            <a:avLst/>
          </a:prstGeom>
        </p:spPr>
        <p:txBody>
          <a:bodyPr/>
          <a:lstStyle>
            <a:lvl1pPr marL="0" indent="0" algn="ctr">
              <a:buNone/>
              <a:defRPr sz="1200"/>
            </a:lvl1pPr>
          </a:lstStyle>
          <a:p>
            <a:r>
              <a:rPr lang="en-US"/>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7" y="4078396"/>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16858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168582"/>
            <a:ext cx="227455" cy="223512"/>
          </a:xfrm>
          <a:prstGeom prst="rect">
            <a:avLst/>
          </a:prstGeom>
        </p:spPr>
        <p:txBody>
          <a:bodyPr/>
          <a:lstStyle>
            <a:lvl1pPr marL="0" indent="0" algn="ctr">
              <a:buNone/>
              <a:defRPr sz="1200"/>
            </a:lvl1pPr>
          </a:lstStyle>
          <a:p>
            <a:r>
              <a:rPr lang="en-US"/>
              <a:t>X</a:t>
            </a:r>
          </a:p>
        </p:txBody>
      </p:sp>
      <p:sp>
        <p:nvSpPr>
          <p:cNvPr id="31" name="Text Placeholder 3">
            <a:extLst>
              <a:ext uri="{FF2B5EF4-FFF2-40B4-BE49-F238E27FC236}">
                <a16:creationId xmlns:a16="http://schemas.microsoft.com/office/drawing/2014/main" id="{3192B0A5-B809-7366-610B-AC30A2B6C7B7}"/>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
        <p:nvSpPr>
          <p:cNvPr id="46" name="Text Placeholder 2">
            <a:extLst>
              <a:ext uri="{FF2B5EF4-FFF2-40B4-BE49-F238E27FC236}">
                <a16:creationId xmlns:a16="http://schemas.microsoft.com/office/drawing/2014/main" id="{A983BBF0-5E64-E681-3205-8FAD2F55CFDF}"/>
              </a:ext>
            </a:extLst>
          </p:cNvPr>
          <p:cNvSpPr>
            <a:spLocks noGrp="1"/>
          </p:cNvSpPr>
          <p:nvPr>
            <p:ph type="body" sz="quarter" idx="34"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grpSp>
        <p:nvGrpSpPr>
          <p:cNvPr id="47" name="Group 46">
            <a:extLst>
              <a:ext uri="{FF2B5EF4-FFF2-40B4-BE49-F238E27FC236}">
                <a16:creationId xmlns:a16="http://schemas.microsoft.com/office/drawing/2014/main" id="{D3E21E23-17C1-4B24-1F2C-F1C8D0EA6484}"/>
              </a:ext>
            </a:extLst>
          </p:cNvPr>
          <p:cNvGrpSpPr/>
          <p:nvPr userDrawn="1"/>
        </p:nvGrpSpPr>
        <p:grpSpPr>
          <a:xfrm>
            <a:off x="6253480" y="900597"/>
            <a:ext cx="2727960" cy="511643"/>
            <a:chOff x="6253480" y="900597"/>
            <a:chExt cx="2727960" cy="511643"/>
          </a:xfrm>
        </p:grpSpPr>
        <p:sp>
          <p:nvSpPr>
            <p:cNvPr id="48" name="Freeform 47">
              <a:extLst>
                <a:ext uri="{FF2B5EF4-FFF2-40B4-BE49-F238E27FC236}">
                  <a16:creationId xmlns:a16="http://schemas.microsoft.com/office/drawing/2014/main" id="{B6755252-679C-32D3-A122-5C406E001426}"/>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E3CC1E6-E0AE-E29B-CE0E-062A853A172E}"/>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75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ine_Apply It_1">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7"/>
            <a:ext cx="5486400" cy="248155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3615275"/>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8" name="Text Placeholder 3">
            <a:extLst>
              <a:ext uri="{FF2B5EF4-FFF2-40B4-BE49-F238E27FC236}">
                <a16:creationId xmlns:a16="http://schemas.microsoft.com/office/drawing/2014/main" id="{AA3E21F2-A1E4-20CA-ACB5-6BF96EB320F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97349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fine_Apply It_2">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53028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3">
            <a:extLst>
              <a:ext uri="{FF2B5EF4-FFF2-40B4-BE49-F238E27FC236}">
                <a16:creationId xmlns:a16="http://schemas.microsoft.com/office/drawing/2014/main" id="{EDD01603-B2E0-31B5-DB7C-12C735B74276}"/>
              </a:ext>
            </a:extLst>
          </p:cNvPr>
          <p:cNvSpPr>
            <a:spLocks noGrp="1"/>
          </p:cNvSpPr>
          <p:nvPr>
            <p:ph sz="quarter" idx="18" hasCustomPrompt="1"/>
          </p:nvPr>
        </p:nvSpPr>
        <p:spPr>
          <a:xfrm>
            <a:off x="665497" y="271498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8" name="Content Placeholder 3">
            <a:extLst>
              <a:ext uri="{FF2B5EF4-FFF2-40B4-BE49-F238E27FC236}">
                <a16:creationId xmlns:a16="http://schemas.microsoft.com/office/drawing/2014/main" id="{8018E2F0-9A5E-7D01-FD72-83F38C4566F4}"/>
              </a:ext>
            </a:extLst>
          </p:cNvPr>
          <p:cNvSpPr>
            <a:spLocks noGrp="1"/>
          </p:cNvSpPr>
          <p:nvPr>
            <p:ph sz="quarter" idx="19" hasCustomPrompt="1"/>
          </p:nvPr>
        </p:nvSpPr>
        <p:spPr>
          <a:xfrm>
            <a:off x="665497" y="4623724"/>
            <a:ext cx="5486400"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2" name="Text Placeholder 3">
            <a:extLst>
              <a:ext uri="{FF2B5EF4-FFF2-40B4-BE49-F238E27FC236}">
                <a16:creationId xmlns:a16="http://schemas.microsoft.com/office/drawing/2014/main" id="{3179B127-8E32-76ED-0274-8EEC7C7C53EC}"/>
              </a:ext>
            </a:extLst>
          </p:cNvPr>
          <p:cNvSpPr>
            <a:spLocks noGrp="1"/>
          </p:cNvSpPr>
          <p:nvPr>
            <p:ph type="body" sz="quarter" idx="2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7714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A-E">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2" name="Content Placeholder 3">
            <a:extLst>
              <a:ext uri="{FF2B5EF4-FFF2-40B4-BE49-F238E27FC236}">
                <a16:creationId xmlns:a16="http://schemas.microsoft.com/office/drawing/2014/main" id="{43F01CCB-7C2C-50E6-BA9C-CF24B2A1D0B1}"/>
              </a:ext>
            </a:extLst>
          </p:cNvPr>
          <p:cNvSpPr>
            <a:spLocks noGrp="1"/>
          </p:cNvSpPr>
          <p:nvPr>
            <p:ph sz="quarter" idx="28" hasCustomPrompt="1"/>
          </p:nvPr>
        </p:nvSpPr>
        <p:spPr>
          <a:xfrm>
            <a:off x="581393" y="5446461"/>
            <a:ext cx="5486400" cy="77367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074102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fine_Apply It_Multiple Choice/Select 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743785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ine_Apply It_Choice Matrix_2">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48640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6" name="Text Placeholder 3">
            <a:extLst>
              <a:ext uri="{FF2B5EF4-FFF2-40B4-BE49-F238E27FC236}">
                <a16:creationId xmlns:a16="http://schemas.microsoft.com/office/drawing/2014/main" id="{3FD468AD-C070-5083-FD97-F2476805BF52}"/>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0656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ine_Math Journal 1">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F8ECA421-A0F6-C094-2491-ADEE166706F4}"/>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0" name="Picture Placeholder 6">
            <a:extLst>
              <a:ext uri="{FF2B5EF4-FFF2-40B4-BE49-F238E27FC236}">
                <a16:creationId xmlns:a16="http://schemas.microsoft.com/office/drawing/2014/main" id="{C939C557-A09E-E093-D402-861FAC86949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Picture Placeholder 6">
            <a:extLst>
              <a:ext uri="{FF2B5EF4-FFF2-40B4-BE49-F238E27FC236}">
                <a16:creationId xmlns:a16="http://schemas.microsoft.com/office/drawing/2014/main" id="{DAD615E1-75BF-E96A-40D5-4AFF61E46824}"/>
              </a:ext>
            </a:extLst>
          </p:cNvPr>
          <p:cNvSpPr>
            <a:spLocks noGrp="1"/>
          </p:cNvSpPr>
          <p:nvPr>
            <p:ph type="pic" sz="quarter" idx="16" hasCustomPrompt="1"/>
          </p:nvPr>
        </p:nvSpPr>
        <p:spPr>
          <a:xfrm>
            <a:off x="731489" y="999415"/>
            <a:ext cx="1854200" cy="379349"/>
          </a:xfrm>
          <a:prstGeom prst="rect">
            <a:avLst/>
          </a:prstGeom>
        </p:spPr>
        <p:txBody>
          <a:bodyPr>
            <a:noAutofit/>
          </a:bodyPr>
          <a:lstStyle>
            <a:lvl1pPr marL="0" indent="0">
              <a:buNone/>
              <a:defRPr sz="2000"/>
            </a:lvl1pPr>
          </a:lstStyle>
          <a:p>
            <a:r>
              <a:rPr lang="en-US"/>
              <a:t>Math Journal</a:t>
            </a:r>
          </a:p>
        </p:txBody>
      </p:sp>
      <p:sp>
        <p:nvSpPr>
          <p:cNvPr id="12" name="Content Placeholder 3">
            <a:extLst>
              <a:ext uri="{FF2B5EF4-FFF2-40B4-BE49-F238E27FC236}">
                <a16:creationId xmlns:a16="http://schemas.microsoft.com/office/drawing/2014/main" id="{60E8E42E-B576-B472-F7D1-6483C6707F12}"/>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3">
            <a:extLst>
              <a:ext uri="{FF2B5EF4-FFF2-40B4-BE49-F238E27FC236}">
                <a16:creationId xmlns:a16="http://schemas.microsoft.com/office/drawing/2014/main" id="{53DA6FDF-A8E7-58CD-AA8B-3B83EF223F61}"/>
              </a:ext>
            </a:extLst>
          </p:cNvPr>
          <p:cNvSpPr>
            <a:spLocks noGrp="1"/>
          </p:cNvSpPr>
          <p:nvPr>
            <p:ph sz="quarter" idx="18" hasCustomPrompt="1"/>
          </p:nvPr>
        </p:nvSpPr>
        <p:spPr>
          <a:xfrm>
            <a:off x="6327648" y="94744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7" name="Text Placeholder 3">
            <a:extLst>
              <a:ext uri="{FF2B5EF4-FFF2-40B4-BE49-F238E27FC236}">
                <a16:creationId xmlns:a16="http://schemas.microsoft.com/office/drawing/2014/main" id="{6412B5EE-72F2-F963-693E-3715539D1FDE}"/>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356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5486400"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ine_Math Journal 2">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7F8EE6CC-958E-BD82-8B43-70F5C54175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1" name="Picture Placeholder 6">
            <a:extLst>
              <a:ext uri="{FF2B5EF4-FFF2-40B4-BE49-F238E27FC236}">
                <a16:creationId xmlns:a16="http://schemas.microsoft.com/office/drawing/2014/main" id="{FEB91650-BFD0-EFE4-A418-C9C9025C6EFF}"/>
              </a:ext>
            </a:extLst>
          </p:cNvPr>
          <p:cNvSpPr>
            <a:spLocks noGrp="1"/>
          </p:cNvSpPr>
          <p:nvPr>
            <p:ph type="pic" sz="quarter" idx="31" hasCustomPrompt="1"/>
          </p:nvPr>
        </p:nvSpPr>
        <p:spPr>
          <a:xfrm>
            <a:off x="731489" y="999415"/>
            <a:ext cx="1854200" cy="379349"/>
          </a:xfrm>
          <a:prstGeom prst="rect">
            <a:avLst/>
          </a:prstGeom>
        </p:spPr>
        <p:txBody>
          <a:bodyPr>
            <a:noAutofit/>
          </a:bodyPr>
          <a:lstStyle>
            <a:lvl1pPr marL="0" indent="0">
              <a:buNone/>
              <a:defRPr sz="2000"/>
            </a:lvl1pPr>
          </a:lstStyle>
          <a:p>
            <a:r>
              <a:rPr lang="en-US"/>
              <a:t>Math Journal</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504269"/>
            <a:ext cx="5486400" cy="53437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2102206"/>
            <a:ext cx="5486400" cy="425883"/>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32588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ine_Math Journal 3">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B9BEB10A-8D66-6FA8-BC4F-C1BBFF6DF6D3}"/>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9" name="Picture Placeholder 6">
            <a:extLst>
              <a:ext uri="{FF2B5EF4-FFF2-40B4-BE49-F238E27FC236}">
                <a16:creationId xmlns:a16="http://schemas.microsoft.com/office/drawing/2014/main" id="{3781BE40-F798-F7C4-23FD-ED9317729079}"/>
              </a:ext>
            </a:extLst>
          </p:cNvPr>
          <p:cNvSpPr>
            <a:spLocks noGrp="1"/>
          </p:cNvSpPr>
          <p:nvPr>
            <p:ph type="pic" sz="quarter" idx="34" hasCustomPrompt="1"/>
          </p:nvPr>
        </p:nvSpPr>
        <p:spPr>
          <a:xfrm>
            <a:off x="731489" y="999415"/>
            <a:ext cx="1854200" cy="379349"/>
          </a:xfrm>
          <a:prstGeom prst="rect">
            <a:avLst/>
          </a:prstGeom>
        </p:spPr>
        <p:txBody>
          <a:bodyPr>
            <a:noAutofit/>
          </a:bodyPr>
          <a:lstStyle>
            <a:lvl1pPr marL="0" indent="0">
              <a:buNone/>
              <a:defRPr sz="2000"/>
            </a:lvl1pPr>
          </a:lstStyle>
          <a:p>
            <a:r>
              <a:rPr lang="en-US"/>
              <a:t>Math Journal</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524050"/>
            <a:ext cx="5486400" cy="7572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0940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ine_Math Journal 4">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61420D27-C301-10D5-23F5-3A85BDAEB331}"/>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7" name="Picture Placeholder 6">
            <a:extLst>
              <a:ext uri="{FF2B5EF4-FFF2-40B4-BE49-F238E27FC236}">
                <a16:creationId xmlns:a16="http://schemas.microsoft.com/office/drawing/2014/main" id="{4BA641C4-3FFA-1BF5-67E0-0367BBAEA967}"/>
              </a:ext>
            </a:extLst>
          </p:cNvPr>
          <p:cNvSpPr>
            <a:spLocks noGrp="1"/>
          </p:cNvSpPr>
          <p:nvPr>
            <p:ph type="pic" sz="quarter" idx="31" hasCustomPrompt="1"/>
          </p:nvPr>
        </p:nvSpPr>
        <p:spPr>
          <a:xfrm>
            <a:off x="731489" y="999415"/>
            <a:ext cx="1854200" cy="379349"/>
          </a:xfrm>
          <a:prstGeom prst="rect">
            <a:avLst/>
          </a:prstGeom>
        </p:spPr>
        <p:txBody>
          <a:bodyPr>
            <a:noAutofit/>
          </a:bodyPr>
          <a:lstStyle>
            <a:lvl1pPr marL="0" indent="0">
              <a:buNone/>
              <a:defRPr sz="2000"/>
            </a:lvl1pPr>
          </a:lstStyle>
          <a:p>
            <a:r>
              <a:rPr lang="en-US"/>
              <a:t>Math Journal</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1492643"/>
            <a:ext cx="5486400" cy="539898"/>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2103951"/>
            <a:ext cx="5486400" cy="34925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6" name="Text Placeholder 3">
            <a:extLst>
              <a:ext uri="{FF2B5EF4-FFF2-40B4-BE49-F238E27FC236}">
                <a16:creationId xmlns:a16="http://schemas.microsoft.com/office/drawing/2014/main" id="{3FD468AD-C070-5083-FD97-F2476805BF52}"/>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6784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344198AE-3595-1126-5D5F-CBE5B5F9CA9F}"/>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2105338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3" name="Text Placeholder 2">
            <a:extLst>
              <a:ext uri="{FF2B5EF4-FFF2-40B4-BE49-F238E27FC236}">
                <a16:creationId xmlns:a16="http://schemas.microsoft.com/office/drawing/2014/main" id="{E7E1AB46-9BB8-EAA2-61FC-8DDCC52E29CD}"/>
              </a:ext>
            </a:extLst>
          </p:cNvPr>
          <p:cNvSpPr>
            <a:spLocks noGrp="1"/>
          </p:cNvSpPr>
          <p:nvPr>
            <p:ph type="body" sz="quarter" idx="13" hasCustomPrompt="1"/>
          </p:nvPr>
        </p:nvSpPr>
        <p:spPr>
          <a:xfrm>
            <a:off x="228600" y="1057526"/>
            <a:ext cx="5486400" cy="856972"/>
          </a:xfrm>
          <a:prstGeom prst="roundRect">
            <a:avLst>
              <a:gd name="adj" fmla="val 5501"/>
            </a:avLst>
          </a:prstGeom>
          <a:solidFill>
            <a:srgbClr val="FFFFED"/>
          </a:solidFill>
          <a:ln w="31750">
            <a:solidFill>
              <a:srgbClr val="B6D494"/>
            </a:solidFill>
          </a:ln>
        </p:spPr>
        <p:txBody>
          <a:bodyPr>
            <a:spAutoFit/>
          </a:bodyPr>
          <a:lstStyle>
            <a:lvl1pPr marL="0" indent="0">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10" name="Content Placeholder 3">
            <a:extLst>
              <a:ext uri="{FF2B5EF4-FFF2-40B4-BE49-F238E27FC236}">
                <a16:creationId xmlns:a16="http://schemas.microsoft.com/office/drawing/2014/main" id="{58004AA7-F118-E545-4C79-46AA021A4D8A}"/>
              </a:ext>
            </a:extLst>
          </p:cNvPr>
          <p:cNvSpPr>
            <a:spLocks noGrp="1"/>
          </p:cNvSpPr>
          <p:nvPr>
            <p:ph sz="quarter" idx="18" hasCustomPrompt="1"/>
          </p:nvPr>
        </p:nvSpPr>
        <p:spPr>
          <a:xfrm>
            <a:off x="6327648" y="94744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5" name="Text Placeholder 3">
            <a:extLst>
              <a:ext uri="{FF2B5EF4-FFF2-40B4-BE49-F238E27FC236}">
                <a16:creationId xmlns:a16="http://schemas.microsoft.com/office/drawing/2014/main" id="{7E22D7AC-13F2-4934-63BC-68080AD24CC7}"/>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3">
            <a:extLst>
              <a:ext uri="{FF2B5EF4-FFF2-40B4-BE49-F238E27FC236}">
                <a16:creationId xmlns:a16="http://schemas.microsoft.com/office/drawing/2014/main" id="{CBAC26D6-2576-5414-9500-A9FE7728F66B}"/>
              </a:ext>
            </a:extLst>
          </p:cNvPr>
          <p:cNvSpPr>
            <a:spLocks noGrp="1"/>
          </p:cNvSpPr>
          <p:nvPr>
            <p:ph sz="quarter" idx="20" hasCustomPrompt="1"/>
          </p:nvPr>
        </p:nvSpPr>
        <p:spPr>
          <a:xfrm>
            <a:off x="6327648" y="94744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3">
            <a:extLst>
              <a:ext uri="{FF2B5EF4-FFF2-40B4-BE49-F238E27FC236}">
                <a16:creationId xmlns:a16="http://schemas.microsoft.com/office/drawing/2014/main" id="{E339787B-09D6-4473-5D77-F4165FAA0BF3}"/>
              </a:ext>
            </a:extLst>
          </p:cNvPr>
          <p:cNvSpPr>
            <a:spLocks noGrp="1"/>
          </p:cNvSpPr>
          <p:nvPr>
            <p:ph sz="quarter" idx="21" hasCustomPrompt="1"/>
          </p:nvPr>
        </p:nvSpPr>
        <p:spPr>
          <a:xfrm>
            <a:off x="6480048" y="294249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3">
            <a:extLst>
              <a:ext uri="{FF2B5EF4-FFF2-40B4-BE49-F238E27FC236}">
                <a16:creationId xmlns:a16="http://schemas.microsoft.com/office/drawing/2014/main" id="{20ECBC75-D4D1-E4CF-0780-CF7FE42F98AF}"/>
              </a:ext>
            </a:extLst>
          </p:cNvPr>
          <p:cNvSpPr>
            <a:spLocks noGrp="1"/>
          </p:cNvSpPr>
          <p:nvPr>
            <p:ph sz="quarter" idx="22" hasCustomPrompt="1"/>
          </p:nvPr>
        </p:nvSpPr>
        <p:spPr>
          <a:xfrm>
            <a:off x="6480048" y="489667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19" name="Text Placeholder 3">
            <a:extLst>
              <a:ext uri="{FF2B5EF4-FFF2-40B4-BE49-F238E27FC236}">
                <a16:creationId xmlns:a16="http://schemas.microsoft.com/office/drawing/2014/main" id="{94E50D8C-A971-D1D1-B259-82CFC610E8AB}"/>
              </a:ext>
            </a:extLst>
          </p:cNvPr>
          <p:cNvSpPr>
            <a:spLocks noGrp="1"/>
          </p:cNvSpPr>
          <p:nvPr>
            <p:ph type="body" sz="quarter" idx="2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ctice Problem Green Hi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03323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3">
            <a:extLst>
              <a:ext uri="{FF2B5EF4-FFF2-40B4-BE49-F238E27FC236}">
                <a16:creationId xmlns:a16="http://schemas.microsoft.com/office/drawing/2014/main" id="{CBAC26D6-2576-5414-9500-A9FE7728F66B}"/>
              </a:ext>
            </a:extLst>
          </p:cNvPr>
          <p:cNvSpPr>
            <a:spLocks noGrp="1"/>
          </p:cNvSpPr>
          <p:nvPr>
            <p:ph sz="quarter" idx="20" hasCustomPrompt="1"/>
          </p:nvPr>
        </p:nvSpPr>
        <p:spPr>
          <a:xfrm>
            <a:off x="665497" y="2148628"/>
            <a:ext cx="5486400" cy="58299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0" name="Text Placeholder 2">
            <a:extLst>
              <a:ext uri="{FF2B5EF4-FFF2-40B4-BE49-F238E27FC236}">
                <a16:creationId xmlns:a16="http://schemas.microsoft.com/office/drawing/2014/main" id="{3DF42068-994F-483C-DC2D-BD0D7AC0894B}"/>
              </a:ext>
            </a:extLst>
          </p:cNvPr>
          <p:cNvSpPr>
            <a:spLocks noGrp="1"/>
          </p:cNvSpPr>
          <p:nvPr>
            <p:ph type="body" sz="quarter" idx="31"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9" name="Text Placeholder 3">
            <a:extLst>
              <a:ext uri="{FF2B5EF4-FFF2-40B4-BE49-F238E27FC236}">
                <a16:creationId xmlns:a16="http://schemas.microsoft.com/office/drawing/2014/main" id="{94E50D8C-A971-D1D1-B259-82CFC610E8AB}"/>
              </a:ext>
            </a:extLst>
          </p:cNvPr>
          <p:cNvSpPr>
            <a:spLocks noGrp="1"/>
          </p:cNvSpPr>
          <p:nvPr>
            <p:ph type="body" sz="quarter" idx="2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21" name="Group 20">
            <a:extLst>
              <a:ext uri="{FF2B5EF4-FFF2-40B4-BE49-F238E27FC236}">
                <a16:creationId xmlns:a16="http://schemas.microsoft.com/office/drawing/2014/main" id="{DB5058EA-41B0-C462-DC15-023113BC616E}"/>
              </a:ext>
            </a:extLst>
          </p:cNvPr>
          <p:cNvGrpSpPr/>
          <p:nvPr userDrawn="1"/>
        </p:nvGrpSpPr>
        <p:grpSpPr>
          <a:xfrm>
            <a:off x="6253480" y="900597"/>
            <a:ext cx="2727960" cy="511643"/>
            <a:chOff x="6253480" y="900597"/>
            <a:chExt cx="2727960" cy="511643"/>
          </a:xfrm>
        </p:grpSpPr>
        <p:sp>
          <p:nvSpPr>
            <p:cNvPr id="22" name="Freeform 21">
              <a:extLst>
                <a:ext uri="{FF2B5EF4-FFF2-40B4-BE49-F238E27FC236}">
                  <a16:creationId xmlns:a16="http://schemas.microsoft.com/office/drawing/2014/main" id="{D90D8EE4-371C-3E30-CF90-81CFA629FDFD}"/>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5743FE1-B023-07CA-A761-6B662FF64358}"/>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45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5583"/>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6F822DE1-B98F-1E73-610F-FF5771D5B0A6}"/>
              </a:ext>
            </a:extLst>
          </p:cNvPr>
          <p:cNvSpPr>
            <a:spLocks noGrp="1"/>
          </p:cNvSpPr>
          <p:nvPr>
            <p:ph sz="quarter" idx="30" hasCustomPrompt="1"/>
          </p:nvPr>
        </p:nvSpPr>
        <p:spPr>
          <a:xfrm>
            <a:off x="6327648" y="94744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0" name="Picture Placeholder 5">
            <a:extLst>
              <a:ext uri="{FF2B5EF4-FFF2-40B4-BE49-F238E27FC236}">
                <a16:creationId xmlns:a16="http://schemas.microsoft.com/office/drawing/2014/main" id="{1812442A-1975-4A91-67A1-49C4E1F6F8B3}"/>
              </a:ext>
            </a:extLst>
          </p:cNvPr>
          <p:cNvSpPr>
            <a:spLocks noGrp="1"/>
          </p:cNvSpPr>
          <p:nvPr>
            <p:ph type="pic" sz="quarter" idx="22" hasCustomPrompt="1"/>
          </p:nvPr>
        </p:nvSpPr>
        <p:spPr>
          <a:xfrm>
            <a:off x="5568696" y="3350335"/>
            <a:ext cx="227455" cy="223512"/>
          </a:xfrm>
          <a:prstGeom prst="rect">
            <a:avLst/>
          </a:prstGeom>
        </p:spPr>
        <p:txBody>
          <a:bodyPr/>
          <a:lstStyle>
            <a:lvl1pPr marL="0" indent="0" algn="ctr">
              <a:buNone/>
              <a:defRPr sz="1200"/>
            </a:lvl1pPr>
          </a:lstStyle>
          <a:p>
            <a:r>
              <a:rPr lang="en-US"/>
              <a:t>X</a:t>
            </a:r>
          </a:p>
        </p:txBody>
      </p:sp>
      <p:sp>
        <p:nvSpPr>
          <p:cNvPr id="21" name="Picture Placeholder 5">
            <a:extLst>
              <a:ext uri="{FF2B5EF4-FFF2-40B4-BE49-F238E27FC236}">
                <a16:creationId xmlns:a16="http://schemas.microsoft.com/office/drawing/2014/main" id="{78D1C273-FE40-7CE0-4E86-598F02ABFC5D}"/>
              </a:ext>
            </a:extLst>
          </p:cNvPr>
          <p:cNvSpPr>
            <a:spLocks noGrp="1"/>
          </p:cNvSpPr>
          <p:nvPr>
            <p:ph type="pic" sz="quarter" idx="23" hasCustomPrompt="1"/>
          </p:nvPr>
        </p:nvSpPr>
        <p:spPr>
          <a:xfrm>
            <a:off x="6462456" y="3350335"/>
            <a:ext cx="227455" cy="223512"/>
          </a:xfrm>
          <a:prstGeom prst="rect">
            <a:avLst/>
          </a:prstGeom>
        </p:spPr>
        <p:txBody>
          <a:bodyPr/>
          <a:lstStyle>
            <a:lvl1pPr marL="0" indent="0" algn="ctr">
              <a:buNone/>
              <a:defRPr sz="1200"/>
            </a:lvl1pPr>
          </a:lstStyle>
          <a:p>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2" name="Picture Placeholder 5">
            <a:extLst>
              <a:ext uri="{FF2B5EF4-FFF2-40B4-BE49-F238E27FC236}">
                <a16:creationId xmlns:a16="http://schemas.microsoft.com/office/drawing/2014/main" id="{2ABF87DF-5F62-E51C-B328-0E8711349D0D}"/>
              </a:ext>
            </a:extLst>
          </p:cNvPr>
          <p:cNvSpPr>
            <a:spLocks noGrp="1"/>
          </p:cNvSpPr>
          <p:nvPr>
            <p:ph type="pic" sz="quarter" idx="24" hasCustomPrompt="1"/>
          </p:nvPr>
        </p:nvSpPr>
        <p:spPr>
          <a:xfrm>
            <a:off x="5568696" y="3779798"/>
            <a:ext cx="227455" cy="223512"/>
          </a:xfrm>
          <a:prstGeom prst="rect">
            <a:avLst/>
          </a:prstGeom>
        </p:spPr>
        <p:txBody>
          <a:bodyPr/>
          <a:lstStyle>
            <a:lvl1pPr marL="0" indent="0" algn="ctr">
              <a:buNone/>
              <a:defRPr sz="1200"/>
            </a:lvl1pPr>
          </a:lstStyle>
          <a:p>
            <a:r>
              <a:rPr lang="en-US"/>
              <a:t>X</a:t>
            </a:r>
          </a:p>
        </p:txBody>
      </p:sp>
      <p:sp>
        <p:nvSpPr>
          <p:cNvPr id="23" name="Picture Placeholder 5">
            <a:extLst>
              <a:ext uri="{FF2B5EF4-FFF2-40B4-BE49-F238E27FC236}">
                <a16:creationId xmlns:a16="http://schemas.microsoft.com/office/drawing/2014/main" id="{44CCFB94-1E53-8CA0-24E0-4B211401921D}"/>
              </a:ext>
            </a:extLst>
          </p:cNvPr>
          <p:cNvSpPr>
            <a:spLocks noGrp="1"/>
          </p:cNvSpPr>
          <p:nvPr>
            <p:ph type="pic" sz="quarter" idx="25" hasCustomPrompt="1"/>
          </p:nvPr>
        </p:nvSpPr>
        <p:spPr>
          <a:xfrm>
            <a:off x="6462456" y="3779798"/>
            <a:ext cx="227455" cy="223512"/>
          </a:xfrm>
          <a:prstGeom prst="rect">
            <a:avLst/>
          </a:prstGeom>
        </p:spPr>
        <p:txBody>
          <a:bodyPr/>
          <a:lstStyle>
            <a:lvl1pPr marL="0" indent="0" algn="ctr">
              <a:buNone/>
              <a:defRPr sz="1200"/>
            </a:lvl1pPr>
          </a:lstStyle>
          <a:p>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4" name="Picture Placeholder 5">
            <a:extLst>
              <a:ext uri="{FF2B5EF4-FFF2-40B4-BE49-F238E27FC236}">
                <a16:creationId xmlns:a16="http://schemas.microsoft.com/office/drawing/2014/main" id="{0C73858D-4B24-2722-03AB-4E8A3C2E4946}"/>
              </a:ext>
            </a:extLst>
          </p:cNvPr>
          <p:cNvSpPr>
            <a:spLocks noGrp="1"/>
          </p:cNvSpPr>
          <p:nvPr>
            <p:ph type="pic" sz="quarter" idx="26" hasCustomPrompt="1"/>
          </p:nvPr>
        </p:nvSpPr>
        <p:spPr>
          <a:xfrm>
            <a:off x="5568696" y="4168448"/>
            <a:ext cx="227455" cy="223512"/>
          </a:xfrm>
          <a:prstGeom prst="rect">
            <a:avLst/>
          </a:prstGeom>
        </p:spPr>
        <p:txBody>
          <a:bodyPr/>
          <a:lstStyle>
            <a:lvl1pPr marL="0" indent="0" algn="ctr">
              <a:buNone/>
              <a:defRPr sz="1200"/>
            </a:lvl1pPr>
          </a:lstStyle>
          <a:p>
            <a:r>
              <a:rPr lang="en-US"/>
              <a:t>X</a:t>
            </a:r>
          </a:p>
        </p:txBody>
      </p:sp>
      <p:sp>
        <p:nvSpPr>
          <p:cNvPr id="25" name="Picture Placeholder 5">
            <a:extLst>
              <a:ext uri="{FF2B5EF4-FFF2-40B4-BE49-F238E27FC236}">
                <a16:creationId xmlns:a16="http://schemas.microsoft.com/office/drawing/2014/main" id="{EE56F484-C85E-41C4-A76C-6134DE78F79A}"/>
              </a:ext>
            </a:extLst>
          </p:cNvPr>
          <p:cNvSpPr>
            <a:spLocks noGrp="1"/>
          </p:cNvSpPr>
          <p:nvPr>
            <p:ph type="pic" sz="quarter" idx="27" hasCustomPrompt="1"/>
          </p:nvPr>
        </p:nvSpPr>
        <p:spPr>
          <a:xfrm>
            <a:off x="6462456" y="4168448"/>
            <a:ext cx="227455" cy="223512"/>
          </a:xfrm>
          <a:prstGeom prst="rect">
            <a:avLst/>
          </a:prstGeom>
        </p:spPr>
        <p:txBody>
          <a:bodyPr/>
          <a:lstStyle>
            <a:lvl1pPr marL="0" indent="0" algn="ctr">
              <a:buNone/>
              <a:defRPr sz="1200"/>
            </a:lvl1pPr>
          </a:lstStyle>
          <a:p>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6" name="Picture Placeholder 5">
            <a:extLst>
              <a:ext uri="{FF2B5EF4-FFF2-40B4-BE49-F238E27FC236}">
                <a16:creationId xmlns:a16="http://schemas.microsoft.com/office/drawing/2014/main" id="{C5810064-4ED9-FE08-C83B-D1E48AB4CB0B}"/>
              </a:ext>
            </a:extLst>
          </p:cNvPr>
          <p:cNvSpPr>
            <a:spLocks noGrp="1"/>
          </p:cNvSpPr>
          <p:nvPr>
            <p:ph type="pic" sz="quarter" idx="28" hasCustomPrompt="1"/>
          </p:nvPr>
        </p:nvSpPr>
        <p:spPr>
          <a:xfrm>
            <a:off x="5568696" y="4585142"/>
            <a:ext cx="227455" cy="223512"/>
          </a:xfrm>
          <a:prstGeom prst="rect">
            <a:avLst/>
          </a:prstGeom>
        </p:spPr>
        <p:txBody>
          <a:bodyPr/>
          <a:lstStyle>
            <a:lvl1pPr marL="0" indent="0" algn="ctr">
              <a:buNone/>
              <a:defRPr sz="1200"/>
            </a:lvl1pPr>
          </a:lstStyle>
          <a:p>
            <a:r>
              <a:rPr lang="en-US"/>
              <a:t>X</a:t>
            </a:r>
          </a:p>
        </p:txBody>
      </p:sp>
      <p:sp>
        <p:nvSpPr>
          <p:cNvPr id="27" name="Picture Placeholder 5">
            <a:extLst>
              <a:ext uri="{FF2B5EF4-FFF2-40B4-BE49-F238E27FC236}">
                <a16:creationId xmlns:a16="http://schemas.microsoft.com/office/drawing/2014/main" id="{F53E434A-71DB-0B90-4836-D103DD3BCF06}"/>
              </a:ext>
            </a:extLst>
          </p:cNvPr>
          <p:cNvSpPr>
            <a:spLocks noGrp="1"/>
          </p:cNvSpPr>
          <p:nvPr>
            <p:ph type="pic" sz="quarter" idx="29" hasCustomPrompt="1"/>
          </p:nvPr>
        </p:nvSpPr>
        <p:spPr>
          <a:xfrm>
            <a:off x="6462456" y="4585142"/>
            <a:ext cx="227455" cy="223512"/>
          </a:xfrm>
          <a:prstGeom prst="rect">
            <a:avLst/>
          </a:prstGeom>
        </p:spPr>
        <p:txBody>
          <a:bodyPr/>
          <a:lstStyle>
            <a:lvl1pPr marL="0" indent="0" algn="ctr">
              <a:buNone/>
              <a:defRPr sz="1200"/>
            </a:lvl1pPr>
          </a:lstStyle>
          <a:p>
            <a:r>
              <a:rPr lang="en-US"/>
              <a:t>X</a:t>
            </a:r>
          </a:p>
        </p:txBody>
      </p:sp>
      <p:sp>
        <p:nvSpPr>
          <p:cNvPr id="29" name="Text Placeholder 3">
            <a:extLst>
              <a:ext uri="{FF2B5EF4-FFF2-40B4-BE49-F238E27FC236}">
                <a16:creationId xmlns:a16="http://schemas.microsoft.com/office/drawing/2014/main" id="{19CDA2F9-0B16-B84E-4770-9042B60283B9}"/>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40317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actice Problem_Choice_Matrix Green Hi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5583"/>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6F822DE1-B98F-1E73-610F-FF5771D5B0A6}"/>
              </a:ext>
            </a:extLst>
          </p:cNvPr>
          <p:cNvSpPr>
            <a:spLocks noGrp="1"/>
          </p:cNvSpPr>
          <p:nvPr>
            <p:ph sz="quarter" idx="30" hasCustomPrompt="1"/>
          </p:nvPr>
        </p:nvSpPr>
        <p:spPr>
          <a:xfrm>
            <a:off x="665497" y="2134680"/>
            <a:ext cx="5496352" cy="3658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0" name="Picture Placeholder 5">
            <a:extLst>
              <a:ext uri="{FF2B5EF4-FFF2-40B4-BE49-F238E27FC236}">
                <a16:creationId xmlns:a16="http://schemas.microsoft.com/office/drawing/2014/main" id="{1812442A-1975-4A91-67A1-49C4E1F6F8B3}"/>
              </a:ext>
            </a:extLst>
          </p:cNvPr>
          <p:cNvSpPr>
            <a:spLocks noGrp="1"/>
          </p:cNvSpPr>
          <p:nvPr>
            <p:ph type="pic" sz="quarter" idx="22" hasCustomPrompt="1"/>
          </p:nvPr>
        </p:nvSpPr>
        <p:spPr>
          <a:xfrm>
            <a:off x="5568696" y="3350335"/>
            <a:ext cx="227455" cy="223512"/>
          </a:xfrm>
          <a:prstGeom prst="rect">
            <a:avLst/>
          </a:prstGeom>
        </p:spPr>
        <p:txBody>
          <a:bodyPr/>
          <a:lstStyle>
            <a:lvl1pPr marL="0" indent="0" algn="ctr">
              <a:buNone/>
              <a:defRPr sz="1200"/>
            </a:lvl1pPr>
          </a:lstStyle>
          <a:p>
            <a:r>
              <a:rPr lang="en-US"/>
              <a:t>X</a:t>
            </a:r>
          </a:p>
        </p:txBody>
      </p:sp>
      <p:sp>
        <p:nvSpPr>
          <p:cNvPr id="21" name="Picture Placeholder 5">
            <a:extLst>
              <a:ext uri="{FF2B5EF4-FFF2-40B4-BE49-F238E27FC236}">
                <a16:creationId xmlns:a16="http://schemas.microsoft.com/office/drawing/2014/main" id="{78D1C273-FE40-7CE0-4E86-598F02ABFC5D}"/>
              </a:ext>
            </a:extLst>
          </p:cNvPr>
          <p:cNvSpPr>
            <a:spLocks noGrp="1"/>
          </p:cNvSpPr>
          <p:nvPr>
            <p:ph type="pic" sz="quarter" idx="23" hasCustomPrompt="1"/>
          </p:nvPr>
        </p:nvSpPr>
        <p:spPr>
          <a:xfrm>
            <a:off x="6462456" y="3350335"/>
            <a:ext cx="227455" cy="223512"/>
          </a:xfrm>
          <a:prstGeom prst="rect">
            <a:avLst/>
          </a:prstGeom>
        </p:spPr>
        <p:txBody>
          <a:bodyPr/>
          <a:lstStyle>
            <a:lvl1pPr marL="0" indent="0" algn="ctr">
              <a:buNone/>
              <a:defRPr sz="1200"/>
            </a:lvl1pPr>
          </a:lstStyle>
          <a:p>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2" name="Picture Placeholder 5">
            <a:extLst>
              <a:ext uri="{FF2B5EF4-FFF2-40B4-BE49-F238E27FC236}">
                <a16:creationId xmlns:a16="http://schemas.microsoft.com/office/drawing/2014/main" id="{2ABF87DF-5F62-E51C-B328-0E8711349D0D}"/>
              </a:ext>
            </a:extLst>
          </p:cNvPr>
          <p:cNvSpPr>
            <a:spLocks noGrp="1"/>
          </p:cNvSpPr>
          <p:nvPr>
            <p:ph type="pic" sz="quarter" idx="24" hasCustomPrompt="1"/>
          </p:nvPr>
        </p:nvSpPr>
        <p:spPr>
          <a:xfrm>
            <a:off x="5568696" y="3779798"/>
            <a:ext cx="227455" cy="223512"/>
          </a:xfrm>
          <a:prstGeom prst="rect">
            <a:avLst/>
          </a:prstGeom>
        </p:spPr>
        <p:txBody>
          <a:bodyPr/>
          <a:lstStyle>
            <a:lvl1pPr marL="0" indent="0" algn="ctr">
              <a:buNone/>
              <a:defRPr sz="1200"/>
            </a:lvl1pPr>
          </a:lstStyle>
          <a:p>
            <a:r>
              <a:rPr lang="en-US"/>
              <a:t>X</a:t>
            </a:r>
          </a:p>
        </p:txBody>
      </p:sp>
      <p:sp>
        <p:nvSpPr>
          <p:cNvPr id="23" name="Picture Placeholder 5">
            <a:extLst>
              <a:ext uri="{FF2B5EF4-FFF2-40B4-BE49-F238E27FC236}">
                <a16:creationId xmlns:a16="http://schemas.microsoft.com/office/drawing/2014/main" id="{44CCFB94-1E53-8CA0-24E0-4B211401921D}"/>
              </a:ext>
            </a:extLst>
          </p:cNvPr>
          <p:cNvSpPr>
            <a:spLocks noGrp="1"/>
          </p:cNvSpPr>
          <p:nvPr>
            <p:ph type="pic" sz="quarter" idx="25" hasCustomPrompt="1"/>
          </p:nvPr>
        </p:nvSpPr>
        <p:spPr>
          <a:xfrm>
            <a:off x="6462456" y="3779798"/>
            <a:ext cx="227455" cy="223512"/>
          </a:xfrm>
          <a:prstGeom prst="rect">
            <a:avLst/>
          </a:prstGeom>
        </p:spPr>
        <p:txBody>
          <a:bodyPr/>
          <a:lstStyle>
            <a:lvl1pPr marL="0" indent="0" algn="ctr">
              <a:buNone/>
              <a:defRPr sz="1200"/>
            </a:lvl1pPr>
          </a:lstStyle>
          <a:p>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4" name="Picture Placeholder 5">
            <a:extLst>
              <a:ext uri="{FF2B5EF4-FFF2-40B4-BE49-F238E27FC236}">
                <a16:creationId xmlns:a16="http://schemas.microsoft.com/office/drawing/2014/main" id="{0C73858D-4B24-2722-03AB-4E8A3C2E4946}"/>
              </a:ext>
            </a:extLst>
          </p:cNvPr>
          <p:cNvSpPr>
            <a:spLocks noGrp="1"/>
          </p:cNvSpPr>
          <p:nvPr>
            <p:ph type="pic" sz="quarter" idx="26" hasCustomPrompt="1"/>
          </p:nvPr>
        </p:nvSpPr>
        <p:spPr>
          <a:xfrm>
            <a:off x="5568696" y="4168448"/>
            <a:ext cx="227455" cy="223512"/>
          </a:xfrm>
          <a:prstGeom prst="rect">
            <a:avLst/>
          </a:prstGeom>
        </p:spPr>
        <p:txBody>
          <a:bodyPr/>
          <a:lstStyle>
            <a:lvl1pPr marL="0" indent="0" algn="ctr">
              <a:buNone/>
              <a:defRPr sz="1200"/>
            </a:lvl1pPr>
          </a:lstStyle>
          <a:p>
            <a:r>
              <a:rPr lang="en-US"/>
              <a:t>X</a:t>
            </a:r>
          </a:p>
        </p:txBody>
      </p:sp>
      <p:sp>
        <p:nvSpPr>
          <p:cNvPr id="25" name="Picture Placeholder 5">
            <a:extLst>
              <a:ext uri="{FF2B5EF4-FFF2-40B4-BE49-F238E27FC236}">
                <a16:creationId xmlns:a16="http://schemas.microsoft.com/office/drawing/2014/main" id="{EE56F484-C85E-41C4-A76C-6134DE78F79A}"/>
              </a:ext>
            </a:extLst>
          </p:cNvPr>
          <p:cNvSpPr>
            <a:spLocks noGrp="1"/>
          </p:cNvSpPr>
          <p:nvPr>
            <p:ph type="pic" sz="quarter" idx="27" hasCustomPrompt="1"/>
          </p:nvPr>
        </p:nvSpPr>
        <p:spPr>
          <a:xfrm>
            <a:off x="6462456" y="4168448"/>
            <a:ext cx="227455" cy="223512"/>
          </a:xfrm>
          <a:prstGeom prst="rect">
            <a:avLst/>
          </a:prstGeom>
        </p:spPr>
        <p:txBody>
          <a:bodyPr/>
          <a:lstStyle>
            <a:lvl1pPr marL="0" indent="0" algn="ctr">
              <a:buNone/>
              <a:defRPr sz="1200"/>
            </a:lvl1pPr>
          </a:lstStyle>
          <a:p>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6" name="Picture Placeholder 5">
            <a:extLst>
              <a:ext uri="{FF2B5EF4-FFF2-40B4-BE49-F238E27FC236}">
                <a16:creationId xmlns:a16="http://schemas.microsoft.com/office/drawing/2014/main" id="{C5810064-4ED9-FE08-C83B-D1E48AB4CB0B}"/>
              </a:ext>
            </a:extLst>
          </p:cNvPr>
          <p:cNvSpPr>
            <a:spLocks noGrp="1"/>
          </p:cNvSpPr>
          <p:nvPr>
            <p:ph type="pic" sz="quarter" idx="28" hasCustomPrompt="1"/>
          </p:nvPr>
        </p:nvSpPr>
        <p:spPr>
          <a:xfrm>
            <a:off x="5568696" y="4585142"/>
            <a:ext cx="227455" cy="223512"/>
          </a:xfrm>
          <a:prstGeom prst="rect">
            <a:avLst/>
          </a:prstGeom>
        </p:spPr>
        <p:txBody>
          <a:bodyPr/>
          <a:lstStyle>
            <a:lvl1pPr marL="0" indent="0" algn="ctr">
              <a:buNone/>
              <a:defRPr sz="1200"/>
            </a:lvl1pPr>
          </a:lstStyle>
          <a:p>
            <a:r>
              <a:rPr lang="en-US"/>
              <a:t>X</a:t>
            </a:r>
          </a:p>
        </p:txBody>
      </p:sp>
      <p:sp>
        <p:nvSpPr>
          <p:cNvPr id="27" name="Picture Placeholder 5">
            <a:extLst>
              <a:ext uri="{FF2B5EF4-FFF2-40B4-BE49-F238E27FC236}">
                <a16:creationId xmlns:a16="http://schemas.microsoft.com/office/drawing/2014/main" id="{F53E434A-71DB-0B90-4836-D103DD3BCF06}"/>
              </a:ext>
            </a:extLst>
          </p:cNvPr>
          <p:cNvSpPr>
            <a:spLocks noGrp="1"/>
          </p:cNvSpPr>
          <p:nvPr>
            <p:ph type="pic" sz="quarter" idx="29" hasCustomPrompt="1"/>
          </p:nvPr>
        </p:nvSpPr>
        <p:spPr>
          <a:xfrm>
            <a:off x="6462456" y="4585142"/>
            <a:ext cx="227455" cy="223512"/>
          </a:xfrm>
          <a:prstGeom prst="rect">
            <a:avLst/>
          </a:prstGeom>
        </p:spPr>
        <p:txBody>
          <a:bodyPr/>
          <a:lstStyle>
            <a:lvl1pPr marL="0" indent="0" algn="ctr">
              <a:buNone/>
              <a:defRPr sz="1200"/>
            </a:lvl1pPr>
          </a:lstStyle>
          <a:p>
            <a:r>
              <a:rPr lang="en-US"/>
              <a:t>X</a:t>
            </a:r>
          </a:p>
        </p:txBody>
      </p:sp>
      <p:sp>
        <p:nvSpPr>
          <p:cNvPr id="30" name="Text Placeholder 2">
            <a:extLst>
              <a:ext uri="{FF2B5EF4-FFF2-40B4-BE49-F238E27FC236}">
                <a16:creationId xmlns:a16="http://schemas.microsoft.com/office/drawing/2014/main" id="{AC8DFD99-6149-C38C-BD90-20B2F66FF9BD}"/>
              </a:ext>
            </a:extLst>
          </p:cNvPr>
          <p:cNvSpPr>
            <a:spLocks noGrp="1"/>
          </p:cNvSpPr>
          <p:nvPr>
            <p:ph type="body" sz="quarter" idx="32"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29" name="Text Placeholder 3">
            <a:extLst>
              <a:ext uri="{FF2B5EF4-FFF2-40B4-BE49-F238E27FC236}">
                <a16:creationId xmlns:a16="http://schemas.microsoft.com/office/drawing/2014/main" id="{19CDA2F9-0B16-B84E-4770-9042B60283B9}"/>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31" name="Group 30">
            <a:extLst>
              <a:ext uri="{FF2B5EF4-FFF2-40B4-BE49-F238E27FC236}">
                <a16:creationId xmlns:a16="http://schemas.microsoft.com/office/drawing/2014/main" id="{638F58C9-775A-9057-82A2-744B742FF638}"/>
              </a:ext>
            </a:extLst>
          </p:cNvPr>
          <p:cNvGrpSpPr/>
          <p:nvPr userDrawn="1"/>
        </p:nvGrpSpPr>
        <p:grpSpPr>
          <a:xfrm>
            <a:off x="6253480" y="900597"/>
            <a:ext cx="2727960" cy="511643"/>
            <a:chOff x="6253480" y="900597"/>
            <a:chExt cx="2727960" cy="511643"/>
          </a:xfrm>
        </p:grpSpPr>
        <p:sp>
          <p:nvSpPr>
            <p:cNvPr id="32" name="Freeform 31">
              <a:extLst>
                <a:ext uri="{FF2B5EF4-FFF2-40B4-BE49-F238E27FC236}">
                  <a16:creationId xmlns:a16="http://schemas.microsoft.com/office/drawing/2014/main" id="{1B35F510-349D-DDE8-CE20-D7188CF47B97}"/>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1F8A44C-E976-7E1E-A4A6-7486EB43267B}"/>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023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3">
            <a:extLst>
              <a:ext uri="{FF2B5EF4-FFF2-40B4-BE49-F238E27FC236}">
                <a16:creationId xmlns:a16="http://schemas.microsoft.com/office/drawing/2014/main" id="{588E0FB1-3144-CEB3-1590-5433A95CD7CD}"/>
              </a:ext>
            </a:extLst>
          </p:cNvPr>
          <p:cNvSpPr>
            <a:spLocks noGrp="1"/>
          </p:cNvSpPr>
          <p:nvPr>
            <p:ph sz="quarter" idx="26" hasCustomPrompt="1"/>
          </p:nvPr>
        </p:nvSpPr>
        <p:spPr>
          <a:xfrm>
            <a:off x="6327648" y="947446"/>
            <a:ext cx="2502027" cy="166528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Picture Placeholder 5">
            <a:extLst>
              <a:ext uri="{FF2B5EF4-FFF2-40B4-BE49-F238E27FC236}">
                <a16:creationId xmlns:a16="http://schemas.microsoft.com/office/drawing/2014/main" id="{071805A2-CCC8-4057-2DF5-31636461A670}"/>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32" name="Picture Placeholder 5">
            <a:extLst>
              <a:ext uri="{FF2B5EF4-FFF2-40B4-BE49-F238E27FC236}">
                <a16:creationId xmlns:a16="http://schemas.microsoft.com/office/drawing/2014/main" id="{28E4B374-5E9B-4818-7162-1B900DAC1ACE}"/>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34" name="Picture Placeholder 5">
            <a:extLst>
              <a:ext uri="{FF2B5EF4-FFF2-40B4-BE49-F238E27FC236}">
                <a16:creationId xmlns:a16="http://schemas.microsoft.com/office/drawing/2014/main" id="{AEB98404-C278-D807-621A-9B38718CD7B3}"/>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6" name="Picture Placeholder 5">
            <a:extLst>
              <a:ext uri="{FF2B5EF4-FFF2-40B4-BE49-F238E27FC236}">
                <a16:creationId xmlns:a16="http://schemas.microsoft.com/office/drawing/2014/main" id="{D62C440F-2F8C-3A01-274A-A13AD9E3C844}"/>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8" name="Picture Placeholder 5">
            <a:extLst>
              <a:ext uri="{FF2B5EF4-FFF2-40B4-BE49-F238E27FC236}">
                <a16:creationId xmlns:a16="http://schemas.microsoft.com/office/drawing/2014/main" id="{B86BE645-7FDC-2DBA-D97A-D22BC9CEA532}"/>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2B076D40-FB91-55B4-A9EF-868AD85BBB03}"/>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3583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Green Hi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7"/>
            <a:ext cx="5486400" cy="656310"/>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3">
            <a:extLst>
              <a:ext uri="{FF2B5EF4-FFF2-40B4-BE49-F238E27FC236}">
                <a16:creationId xmlns:a16="http://schemas.microsoft.com/office/drawing/2014/main" id="{588E0FB1-3144-CEB3-1590-5433A95CD7CD}"/>
              </a:ext>
            </a:extLst>
          </p:cNvPr>
          <p:cNvSpPr>
            <a:spLocks noGrp="1"/>
          </p:cNvSpPr>
          <p:nvPr>
            <p:ph sz="quarter" idx="26" hasCustomPrompt="1"/>
          </p:nvPr>
        </p:nvSpPr>
        <p:spPr>
          <a:xfrm>
            <a:off x="665495" y="1745461"/>
            <a:ext cx="5486400" cy="681225"/>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Picture Placeholder 5">
            <a:extLst>
              <a:ext uri="{FF2B5EF4-FFF2-40B4-BE49-F238E27FC236}">
                <a16:creationId xmlns:a16="http://schemas.microsoft.com/office/drawing/2014/main" id="{071805A2-CCC8-4057-2DF5-31636461A670}"/>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32" name="Picture Placeholder 5">
            <a:extLst>
              <a:ext uri="{FF2B5EF4-FFF2-40B4-BE49-F238E27FC236}">
                <a16:creationId xmlns:a16="http://schemas.microsoft.com/office/drawing/2014/main" id="{28E4B374-5E9B-4818-7162-1B900DAC1ACE}"/>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34" name="Picture Placeholder 5">
            <a:extLst>
              <a:ext uri="{FF2B5EF4-FFF2-40B4-BE49-F238E27FC236}">
                <a16:creationId xmlns:a16="http://schemas.microsoft.com/office/drawing/2014/main" id="{AEB98404-C278-D807-621A-9B38718CD7B3}"/>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6" name="Picture Placeholder 5">
            <a:extLst>
              <a:ext uri="{FF2B5EF4-FFF2-40B4-BE49-F238E27FC236}">
                <a16:creationId xmlns:a16="http://schemas.microsoft.com/office/drawing/2014/main" id="{D62C440F-2F8C-3A01-274A-A13AD9E3C844}"/>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8" name="Picture Placeholder 5">
            <a:extLst>
              <a:ext uri="{FF2B5EF4-FFF2-40B4-BE49-F238E27FC236}">
                <a16:creationId xmlns:a16="http://schemas.microsoft.com/office/drawing/2014/main" id="{B86BE645-7FDC-2DBA-D97A-D22BC9CEA532}"/>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7" name="Text Placeholder 2">
            <a:extLst>
              <a:ext uri="{FF2B5EF4-FFF2-40B4-BE49-F238E27FC236}">
                <a16:creationId xmlns:a16="http://schemas.microsoft.com/office/drawing/2014/main" id="{301C0DD0-A441-305E-F486-BBE6F37B9E30}"/>
              </a:ext>
            </a:extLst>
          </p:cNvPr>
          <p:cNvSpPr>
            <a:spLocks noGrp="1"/>
          </p:cNvSpPr>
          <p:nvPr>
            <p:ph type="body" sz="quarter" idx="32"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6" name="Text Placeholder 3">
            <a:extLst>
              <a:ext uri="{FF2B5EF4-FFF2-40B4-BE49-F238E27FC236}">
                <a16:creationId xmlns:a16="http://schemas.microsoft.com/office/drawing/2014/main" id="{2B076D40-FB91-55B4-A9EF-868AD85BBB03}"/>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19" name="Group 18">
            <a:extLst>
              <a:ext uri="{FF2B5EF4-FFF2-40B4-BE49-F238E27FC236}">
                <a16:creationId xmlns:a16="http://schemas.microsoft.com/office/drawing/2014/main" id="{49FB7CD1-FF59-4B63-CC25-5B68734BBC49}"/>
              </a:ext>
            </a:extLst>
          </p:cNvPr>
          <p:cNvGrpSpPr/>
          <p:nvPr userDrawn="1"/>
        </p:nvGrpSpPr>
        <p:grpSpPr>
          <a:xfrm>
            <a:off x="6253480" y="900597"/>
            <a:ext cx="2727960" cy="511643"/>
            <a:chOff x="6253480" y="900597"/>
            <a:chExt cx="2727960" cy="511643"/>
          </a:xfrm>
        </p:grpSpPr>
        <p:sp>
          <p:nvSpPr>
            <p:cNvPr id="20" name="Freeform 19">
              <a:extLst>
                <a:ext uri="{FF2B5EF4-FFF2-40B4-BE49-F238E27FC236}">
                  <a16:creationId xmlns:a16="http://schemas.microsoft.com/office/drawing/2014/main" id="{61ADE89E-2C8A-BF23-2B23-A5105E2558A9}"/>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73D4FD-342B-D5E8-8144-410CA81D7910}"/>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1622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Picture Placeholder 5">
            <a:extLst>
              <a:ext uri="{FF2B5EF4-FFF2-40B4-BE49-F238E27FC236}">
                <a16:creationId xmlns:a16="http://schemas.microsoft.com/office/drawing/2014/main" id="{612A7275-E57A-1DAD-E1F9-197580BF6A75}"/>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1" name="Picture Placeholder 5">
            <a:extLst>
              <a:ext uri="{FF2B5EF4-FFF2-40B4-BE49-F238E27FC236}">
                <a16:creationId xmlns:a16="http://schemas.microsoft.com/office/drawing/2014/main" id="{CFC7EFE7-2703-AF1E-46A4-CFA1217551D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3" name="Picture Placeholder 5">
            <a:extLst>
              <a:ext uri="{FF2B5EF4-FFF2-40B4-BE49-F238E27FC236}">
                <a16:creationId xmlns:a16="http://schemas.microsoft.com/office/drawing/2014/main" id="{C79B94CA-C21B-A059-9DC9-619CF7B9EE61}"/>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5" name="Picture Placeholder 5">
            <a:extLst>
              <a:ext uri="{FF2B5EF4-FFF2-40B4-BE49-F238E27FC236}">
                <a16:creationId xmlns:a16="http://schemas.microsoft.com/office/drawing/2014/main" id="{EC2F7611-011D-9E26-8117-E6016BD2D99E}"/>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803A276E-A7BC-2898-1FC2-DFFDEB9890C3}"/>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5" name="Text Placeholder 3">
            <a:extLst>
              <a:ext uri="{FF2B5EF4-FFF2-40B4-BE49-F238E27FC236}">
                <a16:creationId xmlns:a16="http://schemas.microsoft.com/office/drawing/2014/main" id="{DFFF105F-5198-7EA0-7748-A0E8C3693E9C}"/>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264930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Green Hi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Picture Placeholder 5">
            <a:extLst>
              <a:ext uri="{FF2B5EF4-FFF2-40B4-BE49-F238E27FC236}">
                <a16:creationId xmlns:a16="http://schemas.microsoft.com/office/drawing/2014/main" id="{612A7275-E57A-1DAD-E1F9-197580BF6A75}"/>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1" name="Picture Placeholder 5">
            <a:extLst>
              <a:ext uri="{FF2B5EF4-FFF2-40B4-BE49-F238E27FC236}">
                <a16:creationId xmlns:a16="http://schemas.microsoft.com/office/drawing/2014/main" id="{CFC7EFE7-2703-AF1E-46A4-CFA1217551D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3" name="Picture Placeholder 5">
            <a:extLst>
              <a:ext uri="{FF2B5EF4-FFF2-40B4-BE49-F238E27FC236}">
                <a16:creationId xmlns:a16="http://schemas.microsoft.com/office/drawing/2014/main" id="{C79B94CA-C21B-A059-9DC9-619CF7B9EE61}"/>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5" name="Picture Placeholder 5">
            <a:extLst>
              <a:ext uri="{FF2B5EF4-FFF2-40B4-BE49-F238E27FC236}">
                <a16:creationId xmlns:a16="http://schemas.microsoft.com/office/drawing/2014/main" id="{EC2F7611-011D-9E26-8117-E6016BD2D99E}"/>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803A276E-A7BC-2898-1FC2-DFFDEB9890C3}"/>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8" name="Text Placeholder 2">
            <a:extLst>
              <a:ext uri="{FF2B5EF4-FFF2-40B4-BE49-F238E27FC236}">
                <a16:creationId xmlns:a16="http://schemas.microsoft.com/office/drawing/2014/main" id="{8FAA6DAE-DCA5-5076-6BD4-94BE46851BDF}"/>
              </a:ext>
            </a:extLst>
          </p:cNvPr>
          <p:cNvSpPr>
            <a:spLocks noGrp="1"/>
          </p:cNvSpPr>
          <p:nvPr>
            <p:ph type="body" sz="quarter" idx="34" hasCustomPrompt="1"/>
          </p:nvPr>
        </p:nvSpPr>
        <p:spPr>
          <a:xfrm>
            <a:off x="6327648" y="985546"/>
            <a:ext cx="2652712" cy="1249363"/>
          </a:xfrm>
          <a:prstGeom prst="rect">
            <a:avLst/>
          </a:prstGeom>
        </p:spPr>
        <p:txBody>
          <a:bodyPr anchor="t" anchorCtr="0"/>
          <a:lstStyle>
            <a:lvl1pPr marL="0" indent="0">
              <a:buNone/>
              <a:defRPr sz="1800">
                <a:latin typeface="Arial" panose="020B0604020202020204" pitchFamily="34" charset="0"/>
                <a:cs typeface="Arial" panose="020B0604020202020204" pitchFamily="34" charset="0"/>
              </a:defRPr>
            </a:lvl1pPr>
          </a:lstStyle>
          <a:p>
            <a:pPr lvl="0"/>
            <a:r>
              <a:rPr lang="en-US"/>
              <a:t>&lt;green hint text&gt;</a:t>
            </a:r>
          </a:p>
        </p:txBody>
      </p:sp>
      <p:sp>
        <p:nvSpPr>
          <p:cNvPr id="15" name="Text Placeholder 3">
            <a:extLst>
              <a:ext uri="{FF2B5EF4-FFF2-40B4-BE49-F238E27FC236}">
                <a16:creationId xmlns:a16="http://schemas.microsoft.com/office/drawing/2014/main" id="{DFFF105F-5198-7EA0-7748-A0E8C3693E9C}"/>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grpSp>
        <p:nvGrpSpPr>
          <p:cNvPr id="28" name="Group 27">
            <a:extLst>
              <a:ext uri="{FF2B5EF4-FFF2-40B4-BE49-F238E27FC236}">
                <a16:creationId xmlns:a16="http://schemas.microsoft.com/office/drawing/2014/main" id="{A31B1E15-7755-7507-3752-AC0B2020A2C1}"/>
              </a:ext>
            </a:extLst>
          </p:cNvPr>
          <p:cNvGrpSpPr/>
          <p:nvPr userDrawn="1"/>
        </p:nvGrpSpPr>
        <p:grpSpPr>
          <a:xfrm>
            <a:off x="6253480" y="900597"/>
            <a:ext cx="2727960" cy="511643"/>
            <a:chOff x="6253480" y="900597"/>
            <a:chExt cx="2727960" cy="511643"/>
          </a:xfrm>
        </p:grpSpPr>
        <p:sp>
          <p:nvSpPr>
            <p:cNvPr id="29" name="Freeform 28">
              <a:extLst>
                <a:ext uri="{FF2B5EF4-FFF2-40B4-BE49-F238E27FC236}">
                  <a16:creationId xmlns:a16="http://schemas.microsoft.com/office/drawing/2014/main" id="{2595FFC3-0B52-C6E1-2212-071CE729E942}"/>
                </a:ext>
              </a:extLst>
            </p:cNvPr>
            <p:cNvSpPr/>
            <p:nvPr userDrawn="1"/>
          </p:nvSpPr>
          <p:spPr>
            <a:xfrm>
              <a:off x="6309360" y="944880"/>
              <a:ext cx="2672080" cy="467360"/>
            </a:xfrm>
            <a:custGeom>
              <a:avLst/>
              <a:gdLst>
                <a:gd name="connsiteX0" fmla="*/ 0 w 2672080"/>
                <a:gd name="connsiteY0" fmla="*/ 0 h 467360"/>
                <a:gd name="connsiteX1" fmla="*/ 2672080 w 2672080"/>
                <a:gd name="connsiteY1" fmla="*/ 0 h 467360"/>
                <a:gd name="connsiteX2" fmla="*/ 2672080 w 2672080"/>
                <a:gd name="connsiteY2" fmla="*/ 467360 h 467360"/>
              </a:gdLst>
              <a:ahLst/>
              <a:cxnLst>
                <a:cxn ang="0">
                  <a:pos x="connsiteX0" y="connsiteY0"/>
                </a:cxn>
                <a:cxn ang="0">
                  <a:pos x="connsiteX1" y="connsiteY1"/>
                </a:cxn>
                <a:cxn ang="0">
                  <a:pos x="connsiteX2" y="connsiteY2"/>
                </a:cxn>
              </a:cxnLst>
              <a:rect l="l" t="t" r="r" b="b"/>
              <a:pathLst>
                <a:path w="2672080" h="467360">
                  <a:moveTo>
                    <a:pt x="0" y="0"/>
                  </a:moveTo>
                  <a:lnTo>
                    <a:pt x="2672080" y="0"/>
                  </a:lnTo>
                  <a:lnTo>
                    <a:pt x="2672080" y="467360"/>
                  </a:lnTo>
                </a:path>
              </a:pathLst>
            </a:custGeom>
            <a:noFill/>
            <a:ln w="25400" cap="rnd">
              <a:solidFill>
                <a:srgbClr val="A9D5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76FE91B-E30B-9305-5A6A-ED0DEDA19754}"/>
                </a:ext>
              </a:extLst>
            </p:cNvPr>
            <p:cNvSpPr/>
            <p:nvPr userDrawn="1"/>
          </p:nvSpPr>
          <p:spPr>
            <a:xfrm>
              <a:off x="6253480" y="900597"/>
              <a:ext cx="88328" cy="88328"/>
            </a:xfrm>
            <a:prstGeom prst="ellipse">
              <a:avLst/>
            </a:prstGeom>
            <a:solidFill>
              <a:srgbClr val="A9D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8832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56092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pn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
        <p:nvSpPr>
          <p:cNvPr id="4" name="Rectangle 3">
            <a:extLst>
              <a:ext uri="{FF2B5EF4-FFF2-40B4-BE49-F238E27FC236}">
                <a16:creationId xmlns:a16="http://schemas.microsoft.com/office/drawing/2014/main" id="{5525E324-5E03-7CE4-A165-6893F3E03B81}"/>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98509A-2310-7F19-5725-108B104555F4}"/>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2387604885"/>
      </p:ext>
    </p:extLst>
  </p:cSld>
  <p:clrMap bg1="lt1" tx1="dk1" bg2="lt2" tx2="dk2" accent1="accent1" accent2="accent2" accent3="accent3" accent4="accent4" accent5="accent5" accent6="accent6" hlink="hlink" folHlink="folHlink"/>
  <p:sldLayoutIdLst>
    <p:sldLayoutId id="2147483855" r:id="rId1"/>
    <p:sldLayoutId id="2147483878" r:id="rId2"/>
    <p:sldLayoutId id="2147483856" r:id="rId3"/>
    <p:sldLayoutId id="2147483879" r:id="rId4"/>
    <p:sldLayoutId id="2147483863" r:id="rId5"/>
    <p:sldLayoutId id="2147483880" r:id="rId6"/>
    <p:sldLayoutId id="2147483857" r:id="rId7"/>
    <p:sldLayoutId id="2147483881" r:id="rId8"/>
    <p:sldLayoutId id="2147483862" r:id="rId9"/>
    <p:sldLayoutId id="2147483882" r:id="rId10"/>
    <p:sldLayoutId id="2147483873" r:id="rId11"/>
    <p:sldLayoutId id="2147483883" r:id="rId12"/>
    <p:sldLayoutId id="2147483869" r:id="rId13"/>
    <p:sldLayoutId id="2147483870" r:id="rId14"/>
    <p:sldLayoutId id="2147483871" r:id="rId15"/>
    <p:sldLayoutId id="2147483872" r:id="rId16"/>
    <p:sldLayoutId id="2147483868" r:id="rId17"/>
    <p:sldLayoutId id="2147483860" r:id="rId18"/>
    <p:sldLayoutId id="2147483888" r:id="rId19"/>
    <p:sldLayoutId id="2147483889" r:id="rId20"/>
    <p:sldLayoutId id="214748389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7119830"/>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32817"/>
          </a:xfrm>
          <a:prstGeom prst="rect">
            <a:avLst/>
          </a:prstGeom>
        </p:spPr>
      </p:pic>
      <p:sp>
        <p:nvSpPr>
          <p:cNvPr id="9" name="Rectangle 8">
            <a:extLst>
              <a:ext uri="{FF2B5EF4-FFF2-40B4-BE49-F238E27FC236}">
                <a16:creationId xmlns:a16="http://schemas.microsoft.com/office/drawing/2014/main" id="{8AA1AEB5-DE75-58B0-B6FB-3C451D3921C9}"/>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A4432B-8D31-9963-0409-AD426D3B6B9A}"/>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884" r:id="rId3"/>
    <p:sldLayoutId id="2147483823" r:id="rId4"/>
    <p:sldLayoutId id="2147483885" r:id="rId5"/>
    <p:sldLayoutId id="2147483827" r:id="rId6"/>
    <p:sldLayoutId id="2147483886" r:id="rId7"/>
    <p:sldLayoutId id="2147483865" r:id="rId8"/>
    <p:sldLayoutId id="214748388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288301716"/>
      </p:ext>
    </p:extLst>
  </p:cSld>
  <p:clrMap bg1="lt1" tx1="dk1" bg2="lt2" tx2="dk2" accent1="accent1" accent2="accent2" accent3="accent3" accent4="accent4" accent5="accent5" accent6="accent6" hlink="hlink" folHlink="folHlink"/>
  <p:sldLayoutIdLst>
    <p:sldLayoutId id="21474838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7.tiff"/><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2952F-086B-A929-134E-369FE6F8EFCB}"/>
              </a:ext>
            </a:extLst>
          </p:cNvPr>
          <p:cNvSpPr>
            <a:spLocks noGrp="1"/>
          </p:cNvSpPr>
          <p:nvPr>
            <p:ph type="body" sz="quarter" idx="10"/>
          </p:nvPr>
        </p:nvSpPr>
        <p:spPr/>
        <p:txBody>
          <a:bodyPr/>
          <a:lstStyle/>
          <a:p>
            <a:r>
              <a:rPr lang="en-US" dirty="0"/>
              <a:t>SESSION 3</a:t>
            </a:r>
          </a:p>
        </p:txBody>
      </p:sp>
      <p:sp>
        <p:nvSpPr>
          <p:cNvPr id="3" name="Text Placeholder 2">
            <a:extLst>
              <a:ext uri="{FF2B5EF4-FFF2-40B4-BE49-F238E27FC236}">
                <a16:creationId xmlns:a16="http://schemas.microsoft.com/office/drawing/2014/main" id="{B8D22760-8F31-9BA3-1839-BEC6F86F667C}"/>
              </a:ext>
            </a:extLst>
          </p:cNvPr>
          <p:cNvSpPr>
            <a:spLocks noGrp="1"/>
          </p:cNvSpPr>
          <p:nvPr>
            <p:ph type="body" sz="quarter" idx="17"/>
          </p:nvPr>
        </p:nvSpPr>
        <p:spPr/>
        <p:txBody>
          <a:bodyPr/>
          <a:lstStyle/>
          <a:p>
            <a:r>
              <a:rPr lang="en-US" dirty="0"/>
              <a:t>Refine</a:t>
            </a:r>
          </a:p>
        </p:txBody>
      </p:sp>
      <p:sp>
        <p:nvSpPr>
          <p:cNvPr id="4" name="Text Placeholder 3">
            <a:extLst>
              <a:ext uri="{FF2B5EF4-FFF2-40B4-BE49-F238E27FC236}">
                <a16:creationId xmlns:a16="http://schemas.microsoft.com/office/drawing/2014/main" id="{28C8CB3A-F1D5-D89F-6123-F5E8F0872E57}"/>
              </a:ext>
            </a:extLst>
          </p:cNvPr>
          <p:cNvSpPr>
            <a:spLocks noGrp="1"/>
          </p:cNvSpPr>
          <p:nvPr>
            <p:ph type="body" sz="quarter" idx="11"/>
          </p:nvPr>
        </p:nvSpPr>
        <p:spPr/>
        <p:txBody>
          <a:bodyPr/>
          <a:lstStyle/>
          <a:p>
            <a:r>
              <a:rPr lang="en-US" dirty="0"/>
              <a:t>Rounding Whole Numbers</a:t>
            </a:r>
          </a:p>
        </p:txBody>
      </p:sp>
      <p:sp>
        <p:nvSpPr>
          <p:cNvPr id="5" name="Text Placeholder 4">
            <a:extLst>
              <a:ext uri="{FF2B5EF4-FFF2-40B4-BE49-F238E27FC236}">
                <a16:creationId xmlns:a16="http://schemas.microsoft.com/office/drawing/2014/main" id="{DCDF59B4-BEEC-E296-5F44-AB9ED3D0AB15}"/>
              </a:ext>
            </a:extLst>
          </p:cNvPr>
          <p:cNvSpPr>
            <a:spLocks noGrp="1"/>
          </p:cNvSpPr>
          <p:nvPr>
            <p:ph type="body" sz="quarter" idx="16"/>
          </p:nvPr>
        </p:nvSpPr>
        <p:spPr>
          <a:xfrm>
            <a:off x="912849" y="3342185"/>
            <a:ext cx="6420493" cy="646331"/>
          </a:xfrm>
        </p:spPr>
        <p:txBody>
          <a:bodyPr/>
          <a:lstStyle/>
          <a:p>
            <a:r>
              <a:rPr lang="en-US" b="1" dirty="0"/>
              <a:t>Learning Target</a:t>
            </a:r>
          </a:p>
          <a:p>
            <a:r>
              <a:rPr lang="en-US" dirty="0"/>
              <a:t>Round multi-digit numbers.</a:t>
            </a:r>
          </a:p>
        </p:txBody>
      </p:sp>
      <p:sp>
        <p:nvSpPr>
          <p:cNvPr id="6" name="Text Placeholder 5">
            <a:extLst>
              <a:ext uri="{FF2B5EF4-FFF2-40B4-BE49-F238E27FC236}">
                <a16:creationId xmlns:a16="http://schemas.microsoft.com/office/drawing/2014/main" id="{A9EF593A-9F77-1AA7-62AE-7DCD9CDD71D3}"/>
              </a:ext>
            </a:extLst>
          </p:cNvPr>
          <p:cNvSpPr>
            <a:spLocks noGrp="1"/>
          </p:cNvSpPr>
          <p:nvPr>
            <p:ph type="body" sz="quarter" idx="15"/>
          </p:nvPr>
        </p:nvSpPr>
        <p:spPr/>
        <p:txBody>
          <a:bodyPr/>
          <a:lstStyle/>
          <a:p>
            <a:r>
              <a:rPr lang="en-US" dirty="0"/>
              <a:t>LESSON 3 • Round Whole Numbers</a:t>
            </a:r>
          </a:p>
        </p:txBody>
      </p:sp>
    </p:spTree>
    <p:extLst>
      <p:ext uri="{BB962C8B-B14F-4D97-AF65-F5344CB8AC3E}">
        <p14:creationId xmlns:p14="http://schemas.microsoft.com/office/powerpoint/2010/main" val="136801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34" descr="Apply It">
            <a:extLst>
              <a:ext uri="{FF2B5EF4-FFF2-40B4-BE49-F238E27FC236}">
                <a16:creationId xmlns:a16="http://schemas.microsoft.com/office/drawing/2014/main" id="{AC197509-AFDA-9246-A57F-5656D80A1319}"/>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37" name="Picture Placeholder 36" descr="five">
            <a:extLst>
              <a:ext uri="{FF2B5EF4-FFF2-40B4-BE49-F238E27FC236}">
                <a16:creationId xmlns:a16="http://schemas.microsoft.com/office/drawing/2014/main" id="{4666216F-ACD1-7648-89F4-5E646F849D3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1808" b="1808"/>
          <a:stretch>
            <a:fillRect/>
          </a:stretch>
        </p:blipFill>
        <p:spPr/>
      </p:pic>
      <p:sp>
        <p:nvSpPr>
          <p:cNvPr id="18" name="Content Placeholder 17">
            <a:extLst>
              <a:ext uri="{FF2B5EF4-FFF2-40B4-BE49-F238E27FC236}">
                <a16:creationId xmlns:a16="http://schemas.microsoft.com/office/drawing/2014/main" id="{AC9B35FD-8910-3846-A00A-FB30E3A51F61}"/>
              </a:ext>
            </a:extLst>
          </p:cNvPr>
          <p:cNvSpPr>
            <a:spLocks noGrp="1"/>
          </p:cNvSpPr>
          <p:nvPr>
            <p:ph sz="quarter" idx="10"/>
          </p:nvPr>
        </p:nvSpPr>
        <p:spPr/>
        <p:txBody>
          <a:bodyPr/>
          <a:lstStyle/>
          <a:p>
            <a:r>
              <a:rPr lang="en-US"/>
              <a:t>A renewable energy company sells 102,278 solar panels. To the nearest thousand, how many solar panels does the company sell?</a:t>
            </a:r>
          </a:p>
          <a:p>
            <a:endParaRPr lang="en-US" dirty="0"/>
          </a:p>
        </p:txBody>
      </p:sp>
      <p:pic>
        <p:nvPicPr>
          <p:cNvPr id="39" name="Picture Placeholder 38" descr="A">
            <a:extLst>
              <a:ext uri="{FF2B5EF4-FFF2-40B4-BE49-F238E27FC236}">
                <a16:creationId xmlns:a16="http://schemas.microsoft.com/office/drawing/2014/main" id="{F3779A5C-D0B6-774A-8151-A1D0BB717E92}"/>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781050" y="2201802"/>
            <a:ext cx="227013" cy="222250"/>
          </a:xfrm>
        </p:spPr>
      </p:pic>
      <p:sp>
        <p:nvSpPr>
          <p:cNvPr id="25" name="Text Placeholder 24">
            <a:extLst>
              <a:ext uri="{FF2B5EF4-FFF2-40B4-BE49-F238E27FC236}">
                <a16:creationId xmlns:a16="http://schemas.microsoft.com/office/drawing/2014/main" id="{40F69D95-F4BB-5D43-9DB9-6ACCA78B214A}"/>
              </a:ext>
            </a:extLst>
          </p:cNvPr>
          <p:cNvSpPr>
            <a:spLocks noGrp="1"/>
          </p:cNvSpPr>
          <p:nvPr>
            <p:ph type="body" sz="quarter" idx="20"/>
          </p:nvPr>
        </p:nvSpPr>
        <p:spPr>
          <a:xfrm>
            <a:off x="1228585" y="2119883"/>
            <a:ext cx="4572000" cy="388937"/>
          </a:xfrm>
        </p:spPr>
        <p:txBody>
          <a:bodyPr/>
          <a:lstStyle/>
          <a:p>
            <a:r>
              <a:rPr lang="en-US"/>
              <a:t>100,000</a:t>
            </a:r>
            <a:endParaRPr lang="en-US" dirty="0"/>
          </a:p>
        </p:txBody>
      </p:sp>
      <p:pic>
        <p:nvPicPr>
          <p:cNvPr id="41" name="Picture Placeholder 40" descr="B">
            <a:extLst>
              <a:ext uri="{FF2B5EF4-FFF2-40B4-BE49-F238E27FC236}">
                <a16:creationId xmlns:a16="http://schemas.microsoft.com/office/drawing/2014/main" id="{C4A0A067-4EA4-9445-AF4F-8A046D3A08D6}"/>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xfrm>
            <a:off x="781050" y="2698750"/>
            <a:ext cx="227013" cy="223838"/>
          </a:xfrm>
        </p:spPr>
      </p:pic>
      <p:sp>
        <p:nvSpPr>
          <p:cNvPr id="26" name="Text Placeholder 25">
            <a:extLst>
              <a:ext uri="{FF2B5EF4-FFF2-40B4-BE49-F238E27FC236}">
                <a16:creationId xmlns:a16="http://schemas.microsoft.com/office/drawing/2014/main" id="{06827339-6A46-3942-B936-A58BBE5D7BBE}"/>
              </a:ext>
            </a:extLst>
          </p:cNvPr>
          <p:cNvSpPr>
            <a:spLocks noGrp="1"/>
          </p:cNvSpPr>
          <p:nvPr>
            <p:ph type="body" sz="quarter" idx="21"/>
          </p:nvPr>
        </p:nvSpPr>
        <p:spPr>
          <a:xfrm>
            <a:off x="1228585" y="2627012"/>
            <a:ext cx="4572000" cy="388937"/>
          </a:xfrm>
        </p:spPr>
        <p:txBody>
          <a:bodyPr/>
          <a:lstStyle/>
          <a:p>
            <a:r>
              <a:rPr lang="en-US"/>
              <a:t>102,000</a:t>
            </a:r>
            <a:endParaRPr lang="en-US" dirty="0"/>
          </a:p>
        </p:txBody>
      </p:sp>
      <p:pic>
        <p:nvPicPr>
          <p:cNvPr id="43" name="Picture Placeholder 42" descr="C">
            <a:extLst>
              <a:ext uri="{FF2B5EF4-FFF2-40B4-BE49-F238E27FC236}">
                <a16:creationId xmlns:a16="http://schemas.microsoft.com/office/drawing/2014/main" id="{5B31FAF4-9736-8B4B-A3F0-0EA3052051C1}"/>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781050" y="3213100"/>
            <a:ext cx="227013" cy="223838"/>
          </a:xfrm>
        </p:spPr>
      </p:pic>
      <p:sp>
        <p:nvSpPr>
          <p:cNvPr id="27" name="Text Placeholder 26">
            <a:extLst>
              <a:ext uri="{FF2B5EF4-FFF2-40B4-BE49-F238E27FC236}">
                <a16:creationId xmlns:a16="http://schemas.microsoft.com/office/drawing/2014/main" id="{70192563-D00E-F943-A03D-5EB127344529}"/>
              </a:ext>
            </a:extLst>
          </p:cNvPr>
          <p:cNvSpPr>
            <a:spLocks noGrp="1"/>
          </p:cNvSpPr>
          <p:nvPr>
            <p:ph type="body" sz="quarter" idx="22"/>
          </p:nvPr>
        </p:nvSpPr>
        <p:spPr>
          <a:xfrm>
            <a:off x="1228585" y="3139871"/>
            <a:ext cx="4572000" cy="388937"/>
          </a:xfrm>
        </p:spPr>
        <p:txBody>
          <a:bodyPr/>
          <a:lstStyle/>
          <a:p>
            <a:r>
              <a:rPr lang="en-US"/>
              <a:t>102,300</a:t>
            </a:r>
            <a:endParaRPr lang="en-US" dirty="0"/>
          </a:p>
        </p:txBody>
      </p:sp>
      <p:pic>
        <p:nvPicPr>
          <p:cNvPr id="45" name="Picture Placeholder 44" descr="D">
            <a:extLst>
              <a:ext uri="{FF2B5EF4-FFF2-40B4-BE49-F238E27FC236}">
                <a16:creationId xmlns:a16="http://schemas.microsoft.com/office/drawing/2014/main" id="{5BD76C7E-4767-6A44-8687-7F03E59A5B86}"/>
              </a:ext>
            </a:extLst>
          </p:cNvPr>
          <p:cNvPicPr>
            <a:picLocks noGrp="1" noChangeAspect="1"/>
          </p:cNvPicPr>
          <p:nvPr>
            <p:ph type="pic" sz="quarter" idx="19"/>
          </p:nvPr>
        </p:nvPicPr>
        <p:blipFill>
          <a:blip r:embed="rId7" cstate="screen">
            <a:extLst>
              <a:ext uri="{28A0092B-C50C-407E-A947-70E740481C1C}">
                <a14:useLocalDpi xmlns:a14="http://schemas.microsoft.com/office/drawing/2010/main"/>
              </a:ext>
            </a:extLst>
          </a:blip>
          <a:srcRect/>
          <a:stretch>
            <a:fillRect/>
          </a:stretch>
        </p:blipFill>
        <p:spPr>
          <a:xfrm>
            <a:off x="781050" y="3746500"/>
            <a:ext cx="227013" cy="222250"/>
          </a:xfrm>
        </p:spPr>
      </p:pic>
      <p:sp>
        <p:nvSpPr>
          <p:cNvPr id="28" name="Text Placeholder 27">
            <a:extLst>
              <a:ext uri="{FF2B5EF4-FFF2-40B4-BE49-F238E27FC236}">
                <a16:creationId xmlns:a16="http://schemas.microsoft.com/office/drawing/2014/main" id="{C8395A41-7835-9A4A-958F-13FB60000DEA}"/>
              </a:ext>
            </a:extLst>
          </p:cNvPr>
          <p:cNvSpPr>
            <a:spLocks noGrp="1"/>
          </p:cNvSpPr>
          <p:nvPr>
            <p:ph type="body" sz="quarter" idx="23"/>
          </p:nvPr>
        </p:nvSpPr>
        <p:spPr>
          <a:xfrm>
            <a:off x="1228585" y="3681053"/>
            <a:ext cx="4572000" cy="388937"/>
          </a:xfrm>
        </p:spPr>
        <p:txBody>
          <a:bodyPr/>
          <a:lstStyle/>
          <a:p>
            <a:r>
              <a:rPr lang="en-US"/>
              <a:t>103,000</a:t>
            </a:r>
            <a:endParaRPr lang="en-US" dirty="0"/>
          </a:p>
        </p:txBody>
      </p:sp>
      <p:sp>
        <p:nvSpPr>
          <p:cNvPr id="33" name="Text Placeholder 32">
            <a:extLst>
              <a:ext uri="{FF2B5EF4-FFF2-40B4-BE49-F238E27FC236}">
                <a16:creationId xmlns:a16="http://schemas.microsoft.com/office/drawing/2014/main" id="{8916E678-47D0-9C48-B483-1EC0DBA22A0C}"/>
              </a:ext>
            </a:extLst>
          </p:cNvPr>
          <p:cNvSpPr>
            <a:spLocks noGrp="1"/>
          </p:cNvSpPr>
          <p:nvPr>
            <p:ph type="body" sz="quarter" idx="30"/>
          </p:nvPr>
        </p:nvSpPr>
        <p:spPr/>
        <p:txBody>
          <a:bodyPr/>
          <a:lstStyle/>
          <a:p>
            <a:r>
              <a:rPr lang="en-US"/>
              <a:t>45</a:t>
            </a:r>
            <a:endParaRPr lang="en-US" dirty="0"/>
          </a:p>
        </p:txBody>
      </p:sp>
    </p:spTree>
    <p:extLst>
      <p:ext uri="{BB962C8B-B14F-4D97-AF65-F5344CB8AC3E}">
        <p14:creationId xmlns:p14="http://schemas.microsoft.com/office/powerpoint/2010/main" val="77956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pply It">
            <a:extLst>
              <a:ext uri="{FF2B5EF4-FFF2-40B4-BE49-F238E27FC236}">
                <a16:creationId xmlns:a16="http://schemas.microsoft.com/office/drawing/2014/main" id="{F463D74F-1EB8-AE43-A265-648AAB380D0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25" name="Picture Placeholder 24" descr="six">
            <a:extLst>
              <a:ext uri="{FF2B5EF4-FFF2-40B4-BE49-F238E27FC236}">
                <a16:creationId xmlns:a16="http://schemas.microsoft.com/office/drawing/2014/main" id="{CBE7FC95-3CDE-524E-920B-AA1633B8E34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1D6419EE-FEB5-D846-905F-CAB207FFDD7E}"/>
              </a:ext>
            </a:extLst>
          </p:cNvPr>
          <p:cNvSpPr>
            <a:spLocks noGrp="1"/>
          </p:cNvSpPr>
          <p:nvPr>
            <p:ph sz="quarter" idx="10"/>
          </p:nvPr>
        </p:nvSpPr>
        <p:spPr/>
        <p:txBody>
          <a:bodyPr/>
          <a:lstStyle/>
          <a:p>
            <a:r>
              <a:rPr lang="en-US"/>
              <a:t>Determine whether each original number is rounded to the nearest 100 or to the nearest 1,000 to make the new number.</a:t>
            </a:r>
            <a:endParaRPr lang="en-US" dirty="0"/>
          </a:p>
        </p:txBody>
      </p:sp>
      <p:graphicFrame>
        <p:nvGraphicFramePr>
          <p:cNvPr id="73" name="Table 72">
            <a:extLst>
              <a:ext uri="{FF2B5EF4-FFF2-40B4-BE49-F238E27FC236}">
                <a16:creationId xmlns:a16="http://schemas.microsoft.com/office/drawing/2014/main" id="{1AE16792-E493-FD43-B7F3-077D53CE3CD6}"/>
              </a:ext>
            </a:extLst>
          </p:cNvPr>
          <p:cNvGraphicFramePr>
            <a:graphicFrameLocks noGrp="1"/>
          </p:cNvGraphicFramePr>
          <p:nvPr>
            <p:extLst>
              <p:ext uri="{D42A27DB-BD31-4B8C-83A1-F6EECF244321}">
                <p14:modId xmlns:p14="http://schemas.microsoft.com/office/powerpoint/2010/main" val="2551453064"/>
              </p:ext>
            </p:extLst>
          </p:nvPr>
        </p:nvGraphicFramePr>
        <p:xfrm>
          <a:off x="799067" y="2149551"/>
          <a:ext cx="7262816" cy="2436855"/>
        </p:xfrm>
        <a:graphic>
          <a:graphicData uri="http://schemas.openxmlformats.org/drawingml/2006/table">
            <a:tbl>
              <a:tblPr firstRow="1" bandRow="1">
                <a:tableStyleId>{5C22544A-7EE6-4342-B048-85BDC9FD1C3A}</a:tableStyleId>
              </a:tblPr>
              <a:tblGrid>
                <a:gridCol w="1815704">
                  <a:extLst>
                    <a:ext uri="{9D8B030D-6E8A-4147-A177-3AD203B41FA5}">
                      <a16:colId xmlns:a16="http://schemas.microsoft.com/office/drawing/2014/main" val="2142940234"/>
                    </a:ext>
                  </a:extLst>
                </a:gridCol>
                <a:gridCol w="1815704">
                  <a:extLst>
                    <a:ext uri="{9D8B030D-6E8A-4147-A177-3AD203B41FA5}">
                      <a16:colId xmlns:a16="http://schemas.microsoft.com/office/drawing/2014/main" val="2676551563"/>
                    </a:ext>
                  </a:extLst>
                </a:gridCol>
                <a:gridCol w="1815704">
                  <a:extLst>
                    <a:ext uri="{9D8B030D-6E8A-4147-A177-3AD203B41FA5}">
                      <a16:colId xmlns:a16="http://schemas.microsoft.com/office/drawing/2014/main" val="1584274412"/>
                    </a:ext>
                  </a:extLst>
                </a:gridCol>
                <a:gridCol w="1815704">
                  <a:extLst>
                    <a:ext uri="{9D8B030D-6E8A-4147-A177-3AD203B41FA5}">
                      <a16:colId xmlns:a16="http://schemas.microsoft.com/office/drawing/2014/main" val="1095780406"/>
                    </a:ext>
                  </a:extLst>
                </a:gridCol>
              </a:tblGrid>
              <a:tr h="487371">
                <a:tc>
                  <a:txBody>
                    <a:bodyPr/>
                    <a:lstStyle/>
                    <a:p>
                      <a:endParaRPr 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0163310"/>
                  </a:ext>
                </a:extLst>
              </a:tr>
              <a:tr h="487371">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5211141"/>
                  </a:ext>
                </a:extLst>
              </a:tr>
              <a:tr h="487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400566"/>
                  </a:ext>
                </a:extLst>
              </a:tr>
              <a:tr h="487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21888"/>
                  </a:ext>
                </a:extLst>
              </a:tr>
              <a:tr h="487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335622"/>
                  </a:ext>
                </a:extLst>
              </a:tr>
            </a:tbl>
          </a:graphicData>
        </a:graphic>
      </p:graphicFrame>
      <p:sp>
        <p:nvSpPr>
          <p:cNvPr id="7" name="Text Placeholder 6">
            <a:extLst>
              <a:ext uri="{FF2B5EF4-FFF2-40B4-BE49-F238E27FC236}">
                <a16:creationId xmlns:a16="http://schemas.microsoft.com/office/drawing/2014/main" id="{A01D772E-A6D4-D542-B33E-5B7F48FC53F8}"/>
              </a:ext>
            </a:extLst>
          </p:cNvPr>
          <p:cNvSpPr>
            <a:spLocks noGrp="1"/>
          </p:cNvSpPr>
          <p:nvPr>
            <p:ph type="body" sz="quarter" idx="16"/>
          </p:nvPr>
        </p:nvSpPr>
        <p:spPr>
          <a:xfrm>
            <a:off x="1125652" y="2217960"/>
            <a:ext cx="1151277" cy="369332"/>
          </a:xfrm>
        </p:spPr>
        <p:txBody>
          <a:bodyPr wrap="none">
            <a:spAutoFit/>
          </a:bodyPr>
          <a:lstStyle/>
          <a:p>
            <a:r>
              <a:rPr lang="en-US" dirty="0"/>
              <a:t>Original</a:t>
            </a:r>
          </a:p>
        </p:txBody>
      </p:sp>
      <p:sp>
        <p:nvSpPr>
          <p:cNvPr id="8" name="Text Placeholder 7">
            <a:extLst>
              <a:ext uri="{FF2B5EF4-FFF2-40B4-BE49-F238E27FC236}">
                <a16:creationId xmlns:a16="http://schemas.microsoft.com/office/drawing/2014/main" id="{196A5C5B-AE2B-F041-8768-48CF5E3B7187}"/>
              </a:ext>
            </a:extLst>
          </p:cNvPr>
          <p:cNvSpPr>
            <a:spLocks noGrp="1"/>
          </p:cNvSpPr>
          <p:nvPr>
            <p:ph type="body" sz="quarter" idx="17"/>
          </p:nvPr>
        </p:nvSpPr>
        <p:spPr>
          <a:xfrm>
            <a:off x="3159426" y="2217960"/>
            <a:ext cx="712053" cy="369332"/>
          </a:xfrm>
        </p:spPr>
        <p:txBody>
          <a:bodyPr wrap="none">
            <a:spAutoFit/>
          </a:bodyPr>
          <a:lstStyle/>
          <a:p>
            <a:r>
              <a:rPr lang="en-US"/>
              <a:t>New</a:t>
            </a:r>
            <a:endParaRPr lang="en-US" dirty="0"/>
          </a:p>
        </p:txBody>
      </p:sp>
      <p:sp>
        <p:nvSpPr>
          <p:cNvPr id="26" name="Text Placeholder 7">
            <a:extLst>
              <a:ext uri="{FF2B5EF4-FFF2-40B4-BE49-F238E27FC236}">
                <a16:creationId xmlns:a16="http://schemas.microsoft.com/office/drawing/2014/main" id="{D288A3CE-AFF1-1944-B6B0-3C5EF4C20554}"/>
              </a:ext>
            </a:extLst>
          </p:cNvPr>
          <p:cNvSpPr txBox="1">
            <a:spLocks/>
          </p:cNvSpPr>
          <p:nvPr/>
        </p:nvSpPr>
        <p:spPr>
          <a:xfrm>
            <a:off x="4521284" y="2217960"/>
            <a:ext cx="1624163" cy="370871"/>
          </a:xfrm>
          <a:prstGeom prst="rect">
            <a:avLst/>
          </a:prstGeom>
        </p:spPr>
        <p:txBody>
          <a:bodyPr wrap="none">
            <a:sp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Nearest 100</a:t>
            </a:r>
          </a:p>
        </p:txBody>
      </p:sp>
      <p:sp>
        <p:nvSpPr>
          <p:cNvPr id="27" name="Text Placeholder 7">
            <a:extLst>
              <a:ext uri="{FF2B5EF4-FFF2-40B4-BE49-F238E27FC236}">
                <a16:creationId xmlns:a16="http://schemas.microsoft.com/office/drawing/2014/main" id="{EF8EF853-5CD2-694D-B253-62ED9C62DB49}"/>
              </a:ext>
            </a:extLst>
          </p:cNvPr>
          <p:cNvSpPr txBox="1">
            <a:spLocks/>
          </p:cNvSpPr>
          <p:nvPr/>
        </p:nvSpPr>
        <p:spPr>
          <a:xfrm>
            <a:off x="6236460" y="2217960"/>
            <a:ext cx="1837362" cy="369332"/>
          </a:xfrm>
          <a:prstGeom prst="rect">
            <a:avLst/>
          </a:prstGeom>
        </p:spPr>
        <p:txBody>
          <a:bodyPr wrap="none">
            <a:sp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Nearest 1,000</a:t>
            </a:r>
          </a:p>
        </p:txBody>
      </p:sp>
      <p:sp>
        <p:nvSpPr>
          <p:cNvPr id="9" name="Content Placeholder 8">
            <a:extLst>
              <a:ext uri="{FF2B5EF4-FFF2-40B4-BE49-F238E27FC236}">
                <a16:creationId xmlns:a16="http://schemas.microsoft.com/office/drawing/2014/main" id="{F901EE7D-B5AD-6844-A89B-8A877213093E}"/>
              </a:ext>
            </a:extLst>
          </p:cNvPr>
          <p:cNvSpPr>
            <a:spLocks noGrp="1"/>
          </p:cNvSpPr>
          <p:nvPr>
            <p:ph sz="quarter" idx="33"/>
          </p:nvPr>
        </p:nvSpPr>
        <p:spPr>
          <a:xfrm>
            <a:off x="1125652" y="2683502"/>
            <a:ext cx="1151277" cy="349250"/>
          </a:xfrm>
        </p:spPr>
        <p:txBody>
          <a:bodyPr/>
          <a:lstStyle/>
          <a:p>
            <a:pPr algn="r"/>
            <a:r>
              <a:rPr lang="en-US"/>
              <a:t>1,445</a:t>
            </a:r>
            <a:endParaRPr lang="en-US" dirty="0"/>
          </a:p>
        </p:txBody>
      </p:sp>
      <p:sp>
        <p:nvSpPr>
          <p:cNvPr id="32" name="Content Placeholder 8">
            <a:extLst>
              <a:ext uri="{FF2B5EF4-FFF2-40B4-BE49-F238E27FC236}">
                <a16:creationId xmlns:a16="http://schemas.microsoft.com/office/drawing/2014/main" id="{C2889C8D-A7B9-4D4E-8D3F-AB717EDEEDA3}"/>
              </a:ext>
            </a:extLst>
          </p:cNvPr>
          <p:cNvSpPr txBox="1">
            <a:spLocks/>
          </p:cNvSpPr>
          <p:nvPr/>
        </p:nvSpPr>
        <p:spPr>
          <a:xfrm>
            <a:off x="2939814" y="2683502"/>
            <a:ext cx="1151277" cy="34925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1,400</a:t>
            </a:r>
          </a:p>
        </p:txBody>
      </p:sp>
      <p:pic>
        <p:nvPicPr>
          <p:cNvPr id="37" name="Picture Placeholder 36" descr="A">
            <a:extLst>
              <a:ext uri="{FF2B5EF4-FFF2-40B4-BE49-F238E27FC236}">
                <a16:creationId xmlns:a16="http://schemas.microsoft.com/office/drawing/2014/main" id="{12390CF4-B97A-1547-8153-181CE77C817B}"/>
              </a:ext>
              <a:ext uri="{C183D7F6-B498-43B3-948B-1728B52AA6E4}">
                <adec:decorative xmlns:adec="http://schemas.microsoft.com/office/drawing/2017/decorative" val="0"/>
              </a:ext>
            </a:extLst>
          </p:cNvPr>
          <p:cNvPicPr>
            <a:picLocks noGrp="1" noChangeAspect="1"/>
          </p:cNvPicPr>
          <p:nvPr>
            <p:ph type="pic" sz="quarter" idx="22"/>
          </p:nvPr>
        </p:nvPicPr>
        <p:blipFill>
          <a:blip r:embed="rId4" cstate="screen">
            <a:extLst>
              <a:ext uri="{28A0092B-C50C-407E-A947-70E740481C1C}">
                <a14:useLocalDpi xmlns:a14="http://schemas.microsoft.com/office/drawing/2010/main"/>
              </a:ext>
            </a:extLst>
          </a:blip>
          <a:srcRect/>
          <a:stretch>
            <a:fillRect/>
          </a:stretch>
        </p:blipFill>
        <p:spPr>
          <a:xfrm>
            <a:off x="5219638" y="2768143"/>
            <a:ext cx="227455" cy="223512"/>
          </a:xfrm>
        </p:spPr>
      </p:pic>
      <p:pic>
        <p:nvPicPr>
          <p:cNvPr id="39" name="Picture Placeholder 38" descr="B">
            <a:extLst>
              <a:ext uri="{FF2B5EF4-FFF2-40B4-BE49-F238E27FC236}">
                <a16:creationId xmlns:a16="http://schemas.microsoft.com/office/drawing/2014/main" id="{7CBAE465-C211-5745-BFD5-8B921DDF8EC6}"/>
              </a:ext>
              <a:ext uri="{C183D7F6-B498-43B3-948B-1728B52AA6E4}">
                <adec:decorative xmlns:adec="http://schemas.microsoft.com/office/drawing/2017/decorative" val="0"/>
              </a:ext>
            </a:extLst>
          </p:cNvPr>
          <p:cNvPicPr>
            <a:picLocks noGrp="1" noChangeAspect="1"/>
          </p:cNvPicPr>
          <p:nvPr>
            <p:ph type="pic" sz="quarter" idx="23"/>
          </p:nvPr>
        </p:nvPicPr>
        <p:blipFill>
          <a:blip r:embed="rId5" cstate="screen">
            <a:extLst>
              <a:ext uri="{28A0092B-C50C-407E-A947-70E740481C1C}">
                <a14:useLocalDpi xmlns:a14="http://schemas.microsoft.com/office/drawing/2010/main"/>
              </a:ext>
            </a:extLst>
          </a:blip>
          <a:srcRect/>
          <a:stretch>
            <a:fillRect/>
          </a:stretch>
        </p:blipFill>
        <p:spPr>
          <a:xfrm>
            <a:off x="7041414" y="2768143"/>
            <a:ext cx="227455" cy="223512"/>
          </a:xfrm>
        </p:spPr>
      </p:pic>
      <p:sp>
        <p:nvSpPr>
          <p:cNvPr id="12" name="Content Placeholder 11">
            <a:extLst>
              <a:ext uri="{FF2B5EF4-FFF2-40B4-BE49-F238E27FC236}">
                <a16:creationId xmlns:a16="http://schemas.microsoft.com/office/drawing/2014/main" id="{7C025CDA-8E4F-6348-8601-073DD01AAC7F}"/>
              </a:ext>
            </a:extLst>
          </p:cNvPr>
          <p:cNvSpPr>
            <a:spLocks noGrp="1"/>
          </p:cNvSpPr>
          <p:nvPr>
            <p:ph sz="quarter" idx="34"/>
          </p:nvPr>
        </p:nvSpPr>
        <p:spPr>
          <a:xfrm>
            <a:off x="1125652" y="3163284"/>
            <a:ext cx="1151277" cy="349250"/>
          </a:xfrm>
        </p:spPr>
        <p:txBody>
          <a:bodyPr/>
          <a:lstStyle/>
          <a:p>
            <a:pPr algn="r"/>
            <a:r>
              <a:rPr lang="en-US" dirty="0"/>
              <a:t>12,500</a:t>
            </a:r>
          </a:p>
        </p:txBody>
      </p:sp>
      <p:sp>
        <p:nvSpPr>
          <p:cNvPr id="33" name="Content Placeholder 11">
            <a:extLst>
              <a:ext uri="{FF2B5EF4-FFF2-40B4-BE49-F238E27FC236}">
                <a16:creationId xmlns:a16="http://schemas.microsoft.com/office/drawing/2014/main" id="{53EDD655-D54A-A946-851F-CAC6AEC0895F}"/>
              </a:ext>
            </a:extLst>
          </p:cNvPr>
          <p:cNvSpPr txBox="1">
            <a:spLocks/>
          </p:cNvSpPr>
          <p:nvPr/>
        </p:nvSpPr>
        <p:spPr>
          <a:xfrm>
            <a:off x="2939814" y="3163284"/>
            <a:ext cx="1151277" cy="34925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13,000</a:t>
            </a:r>
          </a:p>
        </p:txBody>
      </p:sp>
      <p:pic>
        <p:nvPicPr>
          <p:cNvPr id="41" name="Picture Placeholder 40" descr="C">
            <a:extLst>
              <a:ext uri="{FF2B5EF4-FFF2-40B4-BE49-F238E27FC236}">
                <a16:creationId xmlns:a16="http://schemas.microsoft.com/office/drawing/2014/main" id="{13C85584-02D6-9B4E-B2BA-F3C9D20ED99A}"/>
              </a:ext>
              <a:ext uri="{C183D7F6-B498-43B3-948B-1728B52AA6E4}">
                <adec:decorative xmlns:adec="http://schemas.microsoft.com/office/drawing/2017/decorative" val="0"/>
              </a:ext>
            </a:extLst>
          </p:cNvPr>
          <p:cNvPicPr>
            <a:picLocks noGrp="1" noChangeAspect="1"/>
          </p:cNvPicPr>
          <p:nvPr>
            <p:ph type="pic" sz="quarter" idx="24"/>
          </p:nvPr>
        </p:nvPicPr>
        <p:blipFill>
          <a:blip r:embed="rId6" cstate="screen">
            <a:extLst>
              <a:ext uri="{28A0092B-C50C-407E-A947-70E740481C1C}">
                <a14:useLocalDpi xmlns:a14="http://schemas.microsoft.com/office/drawing/2010/main"/>
              </a:ext>
            </a:extLst>
          </a:blip>
          <a:srcRect/>
          <a:stretch>
            <a:fillRect/>
          </a:stretch>
        </p:blipFill>
        <p:spPr>
          <a:xfrm>
            <a:off x="5219638" y="3252743"/>
            <a:ext cx="227455" cy="223512"/>
          </a:xfrm>
        </p:spPr>
      </p:pic>
      <p:pic>
        <p:nvPicPr>
          <p:cNvPr id="43" name="Picture Placeholder 42" descr="D">
            <a:extLst>
              <a:ext uri="{FF2B5EF4-FFF2-40B4-BE49-F238E27FC236}">
                <a16:creationId xmlns:a16="http://schemas.microsoft.com/office/drawing/2014/main" id="{7E196575-B765-394D-AB5D-6B6AB0C59ED5}"/>
              </a:ext>
              <a:ext uri="{C183D7F6-B498-43B3-948B-1728B52AA6E4}">
                <adec:decorative xmlns:adec="http://schemas.microsoft.com/office/drawing/2017/decorative" val="0"/>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a:xfrm>
            <a:off x="7041414" y="3252743"/>
            <a:ext cx="227455" cy="223512"/>
          </a:xfrm>
        </p:spPr>
      </p:pic>
      <p:sp>
        <p:nvSpPr>
          <p:cNvPr id="15" name="Content Placeholder 14">
            <a:extLst>
              <a:ext uri="{FF2B5EF4-FFF2-40B4-BE49-F238E27FC236}">
                <a16:creationId xmlns:a16="http://schemas.microsoft.com/office/drawing/2014/main" id="{980CE711-1986-2F4A-A9EC-8CE3D13102BD}"/>
              </a:ext>
            </a:extLst>
          </p:cNvPr>
          <p:cNvSpPr>
            <a:spLocks noGrp="1"/>
          </p:cNvSpPr>
          <p:nvPr>
            <p:ph sz="quarter" idx="35"/>
          </p:nvPr>
        </p:nvSpPr>
        <p:spPr>
          <a:xfrm>
            <a:off x="1125652" y="3641322"/>
            <a:ext cx="1151277" cy="349250"/>
          </a:xfrm>
        </p:spPr>
        <p:txBody>
          <a:bodyPr/>
          <a:lstStyle/>
          <a:p>
            <a:pPr algn="r"/>
            <a:r>
              <a:rPr lang="en-US"/>
              <a:t>29,607</a:t>
            </a:r>
            <a:endParaRPr lang="en-US" dirty="0"/>
          </a:p>
        </p:txBody>
      </p:sp>
      <p:sp>
        <p:nvSpPr>
          <p:cNvPr id="34" name="Content Placeholder 14">
            <a:extLst>
              <a:ext uri="{FF2B5EF4-FFF2-40B4-BE49-F238E27FC236}">
                <a16:creationId xmlns:a16="http://schemas.microsoft.com/office/drawing/2014/main" id="{890F139B-DC7B-C24A-A97F-DB5436BB200D}"/>
              </a:ext>
            </a:extLst>
          </p:cNvPr>
          <p:cNvSpPr txBox="1">
            <a:spLocks/>
          </p:cNvSpPr>
          <p:nvPr/>
        </p:nvSpPr>
        <p:spPr>
          <a:xfrm>
            <a:off x="2939814" y="3641322"/>
            <a:ext cx="1151277" cy="34925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30,000</a:t>
            </a:r>
          </a:p>
        </p:txBody>
      </p:sp>
      <p:pic>
        <p:nvPicPr>
          <p:cNvPr id="45" name="Picture Placeholder 44" descr="E">
            <a:extLst>
              <a:ext uri="{FF2B5EF4-FFF2-40B4-BE49-F238E27FC236}">
                <a16:creationId xmlns:a16="http://schemas.microsoft.com/office/drawing/2014/main" id="{1FDD0825-CD18-524C-AA0E-EB83487A3D84}"/>
              </a:ext>
              <a:ext uri="{C183D7F6-B498-43B3-948B-1728B52AA6E4}">
                <adec:decorative xmlns:adec="http://schemas.microsoft.com/office/drawing/2017/decorative" val="0"/>
              </a:ext>
            </a:extLst>
          </p:cNvPr>
          <p:cNvPicPr>
            <a:picLocks noGrp="1" noChangeAspect="1"/>
          </p:cNvPicPr>
          <p:nvPr>
            <p:ph type="pic" sz="quarter" idx="26"/>
          </p:nvPr>
        </p:nvPicPr>
        <p:blipFill>
          <a:blip r:embed="rId8" cstate="screen">
            <a:extLst>
              <a:ext uri="{28A0092B-C50C-407E-A947-70E740481C1C}">
                <a14:useLocalDpi xmlns:a14="http://schemas.microsoft.com/office/drawing/2010/main"/>
              </a:ext>
            </a:extLst>
          </a:blip>
          <a:srcRect/>
          <a:stretch>
            <a:fillRect/>
          </a:stretch>
        </p:blipFill>
        <p:spPr>
          <a:xfrm>
            <a:off x="5219638" y="3717593"/>
            <a:ext cx="227455" cy="223512"/>
          </a:xfrm>
        </p:spPr>
      </p:pic>
      <p:pic>
        <p:nvPicPr>
          <p:cNvPr id="47" name="Picture Placeholder 46" descr="F">
            <a:extLst>
              <a:ext uri="{FF2B5EF4-FFF2-40B4-BE49-F238E27FC236}">
                <a16:creationId xmlns:a16="http://schemas.microsoft.com/office/drawing/2014/main" id="{E30D501D-2630-EE4F-938B-6F1D91FA54E3}"/>
              </a:ext>
              <a:ext uri="{C183D7F6-B498-43B3-948B-1728B52AA6E4}">
                <adec:decorative xmlns:adec="http://schemas.microsoft.com/office/drawing/2017/decorative" val="0"/>
              </a:ext>
            </a:extLst>
          </p:cNvPr>
          <p:cNvPicPr>
            <a:picLocks noGrp="1" noChangeAspect="1"/>
          </p:cNvPicPr>
          <p:nvPr>
            <p:ph type="pic" sz="quarter" idx="27"/>
          </p:nvPr>
        </p:nvPicPr>
        <p:blipFill>
          <a:blip r:embed="rId9" cstate="screen">
            <a:extLst>
              <a:ext uri="{28A0092B-C50C-407E-A947-70E740481C1C}">
                <a14:useLocalDpi xmlns:a14="http://schemas.microsoft.com/office/drawing/2010/main"/>
              </a:ext>
            </a:extLst>
          </a:blip>
          <a:srcRect/>
          <a:stretch>
            <a:fillRect/>
          </a:stretch>
        </p:blipFill>
        <p:spPr>
          <a:xfrm>
            <a:off x="7041414" y="3717593"/>
            <a:ext cx="227455" cy="223512"/>
          </a:xfrm>
        </p:spPr>
      </p:pic>
      <p:sp>
        <p:nvSpPr>
          <p:cNvPr id="18" name="Content Placeholder 17">
            <a:extLst>
              <a:ext uri="{FF2B5EF4-FFF2-40B4-BE49-F238E27FC236}">
                <a16:creationId xmlns:a16="http://schemas.microsoft.com/office/drawing/2014/main" id="{1FFCE286-9F7D-384B-9048-CC799A9600C3}"/>
              </a:ext>
            </a:extLst>
          </p:cNvPr>
          <p:cNvSpPr>
            <a:spLocks noGrp="1"/>
          </p:cNvSpPr>
          <p:nvPr>
            <p:ph sz="quarter" idx="36"/>
          </p:nvPr>
        </p:nvSpPr>
        <p:spPr>
          <a:xfrm>
            <a:off x="1125652" y="4140992"/>
            <a:ext cx="1151277" cy="349250"/>
          </a:xfrm>
        </p:spPr>
        <p:txBody>
          <a:bodyPr/>
          <a:lstStyle/>
          <a:p>
            <a:pPr algn="r"/>
            <a:r>
              <a:rPr lang="en-US" dirty="0"/>
              <a:t>341,389</a:t>
            </a:r>
          </a:p>
        </p:txBody>
      </p:sp>
      <p:sp>
        <p:nvSpPr>
          <p:cNvPr id="35" name="Content Placeholder 17">
            <a:extLst>
              <a:ext uri="{FF2B5EF4-FFF2-40B4-BE49-F238E27FC236}">
                <a16:creationId xmlns:a16="http://schemas.microsoft.com/office/drawing/2014/main" id="{59421C4B-793B-6D45-AEDF-5100D4EE675D}"/>
              </a:ext>
            </a:extLst>
          </p:cNvPr>
          <p:cNvSpPr txBox="1">
            <a:spLocks/>
          </p:cNvSpPr>
          <p:nvPr/>
        </p:nvSpPr>
        <p:spPr>
          <a:xfrm>
            <a:off x="2939814" y="4140992"/>
            <a:ext cx="1151277" cy="34925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341,400</a:t>
            </a:r>
          </a:p>
        </p:txBody>
      </p:sp>
      <p:pic>
        <p:nvPicPr>
          <p:cNvPr id="49" name="Picture Placeholder 48" descr="G">
            <a:extLst>
              <a:ext uri="{FF2B5EF4-FFF2-40B4-BE49-F238E27FC236}">
                <a16:creationId xmlns:a16="http://schemas.microsoft.com/office/drawing/2014/main" id="{1A6E0506-B19B-8441-9858-253A2CA13253}"/>
              </a:ext>
              <a:ext uri="{C183D7F6-B498-43B3-948B-1728B52AA6E4}">
                <adec:decorative xmlns:adec="http://schemas.microsoft.com/office/drawing/2017/decorative" val="0"/>
              </a:ext>
            </a:extLst>
          </p:cNvPr>
          <p:cNvPicPr>
            <a:picLocks noGrp="1" noChangeAspect="1"/>
          </p:cNvPicPr>
          <p:nvPr>
            <p:ph type="pic" sz="quarter" idx="28"/>
          </p:nvPr>
        </p:nvPicPr>
        <p:blipFill>
          <a:blip r:embed="rId10" cstate="screen">
            <a:extLst>
              <a:ext uri="{28A0092B-C50C-407E-A947-70E740481C1C}">
                <a14:useLocalDpi xmlns:a14="http://schemas.microsoft.com/office/drawing/2010/main"/>
              </a:ext>
            </a:extLst>
          </a:blip>
          <a:srcRect/>
          <a:stretch>
            <a:fillRect/>
          </a:stretch>
        </p:blipFill>
        <p:spPr>
          <a:xfrm>
            <a:off x="5219638" y="4232260"/>
            <a:ext cx="227455" cy="223512"/>
          </a:xfrm>
        </p:spPr>
      </p:pic>
      <p:pic>
        <p:nvPicPr>
          <p:cNvPr id="51" name="Picture Placeholder 50" descr="H">
            <a:extLst>
              <a:ext uri="{FF2B5EF4-FFF2-40B4-BE49-F238E27FC236}">
                <a16:creationId xmlns:a16="http://schemas.microsoft.com/office/drawing/2014/main" id="{4E13DC58-60F5-164D-871D-C3EA39AC8D3B}"/>
              </a:ext>
              <a:ext uri="{C183D7F6-B498-43B3-948B-1728B52AA6E4}">
                <adec:decorative xmlns:adec="http://schemas.microsoft.com/office/drawing/2017/decorative" val="0"/>
              </a:ext>
            </a:extLst>
          </p:cNvPr>
          <p:cNvPicPr>
            <a:picLocks noGrp="1" noChangeAspect="1"/>
          </p:cNvPicPr>
          <p:nvPr>
            <p:ph type="pic" sz="quarter" idx="29"/>
          </p:nvPr>
        </p:nvPicPr>
        <p:blipFill>
          <a:blip r:embed="rId11" cstate="screen">
            <a:extLst>
              <a:ext uri="{28A0092B-C50C-407E-A947-70E740481C1C}">
                <a14:useLocalDpi xmlns:a14="http://schemas.microsoft.com/office/drawing/2010/main"/>
              </a:ext>
            </a:extLst>
          </a:blip>
          <a:srcRect/>
          <a:stretch>
            <a:fillRect/>
          </a:stretch>
        </p:blipFill>
        <p:spPr>
          <a:xfrm>
            <a:off x="7041414" y="4232260"/>
            <a:ext cx="227455" cy="223512"/>
          </a:xfrm>
        </p:spPr>
      </p:pic>
      <p:sp>
        <p:nvSpPr>
          <p:cNvPr id="21" name="Text Placeholder 20">
            <a:extLst>
              <a:ext uri="{FF2B5EF4-FFF2-40B4-BE49-F238E27FC236}">
                <a16:creationId xmlns:a16="http://schemas.microsoft.com/office/drawing/2014/main" id="{914AA14E-E557-F041-9CEE-47D8C9C089CF}"/>
              </a:ext>
            </a:extLst>
          </p:cNvPr>
          <p:cNvSpPr>
            <a:spLocks noGrp="1"/>
          </p:cNvSpPr>
          <p:nvPr>
            <p:ph type="body" sz="quarter" idx="38"/>
          </p:nvPr>
        </p:nvSpPr>
        <p:spPr/>
        <p:txBody>
          <a:bodyPr/>
          <a:lstStyle/>
          <a:p>
            <a:r>
              <a:rPr lang="en-US"/>
              <a:t>45</a:t>
            </a:r>
            <a:endParaRPr lang="en-US" dirty="0"/>
          </a:p>
        </p:txBody>
      </p:sp>
    </p:spTree>
    <p:extLst>
      <p:ext uri="{BB962C8B-B14F-4D97-AF65-F5344CB8AC3E}">
        <p14:creationId xmlns:p14="http://schemas.microsoft.com/office/powerpoint/2010/main" val="196119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pply It">
            <a:extLst>
              <a:ext uri="{FF2B5EF4-FFF2-40B4-BE49-F238E27FC236}">
                <a16:creationId xmlns:a16="http://schemas.microsoft.com/office/drawing/2014/main" id="{C9F25A18-D6B5-A445-BCC0-E4A3A402A1C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30" name="Picture Placeholder 29" descr="seven">
            <a:extLst>
              <a:ext uri="{FF2B5EF4-FFF2-40B4-BE49-F238E27FC236}">
                <a16:creationId xmlns:a16="http://schemas.microsoft.com/office/drawing/2014/main" id="{A1B8E29B-A4BB-3641-80B8-095D5953FCC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2" name="Content Placeholder 21">
            <a:extLst>
              <a:ext uri="{FF2B5EF4-FFF2-40B4-BE49-F238E27FC236}">
                <a16:creationId xmlns:a16="http://schemas.microsoft.com/office/drawing/2014/main" id="{7DB56349-D809-6047-B8B0-20FD9EC0ECD4}"/>
              </a:ext>
            </a:extLst>
          </p:cNvPr>
          <p:cNvSpPr>
            <a:spLocks noGrp="1"/>
          </p:cNvSpPr>
          <p:nvPr>
            <p:ph sz="quarter" idx="10"/>
          </p:nvPr>
        </p:nvSpPr>
        <p:spPr/>
        <p:txBody>
          <a:bodyPr/>
          <a:lstStyle/>
          <a:p>
            <a:pPr>
              <a:spcAft>
                <a:spcPts val="1200"/>
              </a:spcAft>
            </a:pPr>
            <a:r>
              <a:rPr lang="en-US" i="1" dirty="0"/>
              <a:t>A</a:t>
            </a:r>
            <a:r>
              <a:rPr lang="en-US" dirty="0"/>
              <a:t> is an unknown number. When you round </a:t>
            </a:r>
            <a:r>
              <a:rPr lang="en-US" i="1" dirty="0"/>
              <a:t>A</a:t>
            </a:r>
            <a:r>
              <a:rPr lang="en-US" dirty="0"/>
              <a:t> to the nearest thousand, you get 21,000. When you round </a:t>
            </a:r>
            <a:r>
              <a:rPr lang="en-US" i="1" dirty="0"/>
              <a:t>A</a:t>
            </a:r>
            <a:r>
              <a:rPr lang="en-US" dirty="0"/>
              <a:t> to the nearest hundred, you get 20,500.</a:t>
            </a:r>
          </a:p>
          <a:p>
            <a:pPr>
              <a:spcAft>
                <a:spcPts val="1200"/>
              </a:spcAft>
            </a:pPr>
            <a:r>
              <a:rPr lang="en-US" dirty="0"/>
              <a:t>Write </a:t>
            </a:r>
            <a:r>
              <a:rPr lang="en-US" i="1" dirty="0"/>
              <a:t>A</a:t>
            </a:r>
            <a:r>
              <a:rPr lang="en-US" dirty="0"/>
              <a:t> in the box that shows its location on the number line.</a:t>
            </a:r>
          </a:p>
        </p:txBody>
      </p:sp>
      <p:pic>
        <p:nvPicPr>
          <p:cNvPr id="32" name="Content Placeholder 31" descr="A number line with four missing values. For more information, refer to page 46 in the Student Worktext.">
            <a:extLst>
              <a:ext uri="{FF2B5EF4-FFF2-40B4-BE49-F238E27FC236}">
                <a16:creationId xmlns:a16="http://schemas.microsoft.com/office/drawing/2014/main" id="{5C4FF95E-EF78-E241-BBF6-D79E7CB90AF4}"/>
              </a:ext>
            </a:extLst>
          </p:cNvPr>
          <p:cNvPicPr>
            <a:picLocks noGrp="1" noChangeAspect="1"/>
          </p:cNvPicPr>
          <p:nvPr>
            <p:ph sz="quarter" idx="18"/>
          </p:nvPr>
        </p:nvPicPr>
        <p:blipFill>
          <a:blip r:embed="rId4"/>
          <a:srcRect/>
          <a:stretch/>
        </p:blipFill>
        <p:spPr>
          <a:xfrm>
            <a:off x="733189" y="3172548"/>
            <a:ext cx="6958584" cy="1307592"/>
          </a:xfrm>
        </p:spPr>
      </p:pic>
      <p:sp>
        <p:nvSpPr>
          <p:cNvPr id="26" name="Text Placeholder 25">
            <a:extLst>
              <a:ext uri="{FF2B5EF4-FFF2-40B4-BE49-F238E27FC236}">
                <a16:creationId xmlns:a16="http://schemas.microsoft.com/office/drawing/2014/main" id="{3AA058DB-DAE1-BC46-83F6-C1C818224662}"/>
              </a:ext>
            </a:extLst>
          </p:cNvPr>
          <p:cNvSpPr>
            <a:spLocks noGrp="1"/>
          </p:cNvSpPr>
          <p:nvPr>
            <p:ph type="body" sz="quarter" idx="19"/>
          </p:nvPr>
        </p:nvSpPr>
        <p:spPr/>
        <p:txBody>
          <a:bodyPr/>
          <a:lstStyle/>
          <a:p>
            <a:r>
              <a:rPr lang="en-US" dirty="0"/>
              <a:t>46</a:t>
            </a:r>
          </a:p>
        </p:txBody>
      </p:sp>
    </p:spTree>
    <p:extLst>
      <p:ext uri="{BB962C8B-B14F-4D97-AF65-F5344CB8AC3E}">
        <p14:creationId xmlns:p14="http://schemas.microsoft.com/office/powerpoint/2010/main" val="308868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pply It">
            <a:extLst>
              <a:ext uri="{FF2B5EF4-FFF2-40B4-BE49-F238E27FC236}">
                <a16:creationId xmlns:a16="http://schemas.microsoft.com/office/drawing/2014/main" id="{936F15D3-ADD9-5646-A934-AE9488FB0C09}"/>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0" name="Picture Placeholder 9" descr="eight">
            <a:extLst>
              <a:ext uri="{FF2B5EF4-FFF2-40B4-BE49-F238E27FC236}">
                <a16:creationId xmlns:a16="http://schemas.microsoft.com/office/drawing/2014/main" id="{B7C59AFF-9FEA-5048-B095-1CB73A5E9C1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B00A4C30-F610-6344-BF25-BB621365CAB7}"/>
              </a:ext>
            </a:extLst>
          </p:cNvPr>
          <p:cNvSpPr>
            <a:spLocks noGrp="1"/>
          </p:cNvSpPr>
          <p:nvPr>
            <p:ph sz="quarter" idx="10"/>
          </p:nvPr>
        </p:nvSpPr>
        <p:spPr>
          <a:xfrm>
            <a:off x="665497" y="947447"/>
            <a:ext cx="5691760" cy="2481554"/>
          </a:xfrm>
        </p:spPr>
        <p:txBody>
          <a:bodyPr/>
          <a:lstStyle/>
          <a:p>
            <a:r>
              <a:rPr lang="en-US" dirty="0"/>
              <a:t>Round 5,563 to the nearest thousand, to the nearest hundred, and to the nearest ten. Suppose you can pay a $5,563 bill with a rounded amount. Which place value would you round to? Suppose you win a $5,563 prize and</a:t>
            </a:r>
          </a:p>
          <a:p>
            <a:r>
              <a:rPr lang="en-US" dirty="0"/>
              <a:t>you can choose a rounded amount. Which place value would you round to? Show your work.</a:t>
            </a:r>
          </a:p>
          <a:p>
            <a:endParaRPr lang="en-US" dirty="0"/>
          </a:p>
        </p:txBody>
      </p:sp>
      <p:sp>
        <p:nvSpPr>
          <p:cNvPr id="6" name="Text Placeholder 5">
            <a:extLst>
              <a:ext uri="{FF2B5EF4-FFF2-40B4-BE49-F238E27FC236}">
                <a16:creationId xmlns:a16="http://schemas.microsoft.com/office/drawing/2014/main" id="{31B95E1A-1361-234A-BEBB-4F9739C66BE7}"/>
              </a:ext>
            </a:extLst>
          </p:cNvPr>
          <p:cNvSpPr>
            <a:spLocks noGrp="1"/>
          </p:cNvSpPr>
          <p:nvPr>
            <p:ph type="body" sz="quarter" idx="19"/>
          </p:nvPr>
        </p:nvSpPr>
        <p:spPr/>
        <p:txBody>
          <a:bodyPr/>
          <a:lstStyle/>
          <a:p>
            <a:r>
              <a:rPr lang="en-US" dirty="0"/>
              <a:t>46</a:t>
            </a:r>
          </a:p>
        </p:txBody>
      </p:sp>
    </p:spTree>
    <p:extLst>
      <p:ext uri="{BB962C8B-B14F-4D97-AF65-F5344CB8AC3E}">
        <p14:creationId xmlns:p14="http://schemas.microsoft.com/office/powerpoint/2010/main" val="221640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A52AB2-9A4D-1146-BD04-35ED348AE189}"/>
              </a:ext>
            </a:extLst>
          </p:cNvPr>
          <p:cNvSpPr>
            <a:spLocks noGrp="1"/>
          </p:cNvSpPr>
          <p:nvPr>
            <p:ph type="body" sz="quarter" idx="12"/>
          </p:nvPr>
        </p:nvSpPr>
        <p:spPr/>
        <p:txBody>
          <a:bodyPr/>
          <a:lstStyle/>
          <a:p>
            <a:r>
              <a:rPr lang="en-US" dirty="0"/>
              <a:t>Close: Exit Ticket</a:t>
            </a:r>
          </a:p>
        </p:txBody>
      </p:sp>
      <p:pic>
        <p:nvPicPr>
          <p:cNvPr id="14" name="Picture Placeholder 13" descr="nine">
            <a:extLst>
              <a:ext uri="{FF2B5EF4-FFF2-40B4-BE49-F238E27FC236}">
                <a16:creationId xmlns:a16="http://schemas.microsoft.com/office/drawing/2014/main" id="{5FB75C24-52B8-FF49-96C8-AEDA933AD95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16" name="Picture Placeholder 15" descr="Math Journal">
            <a:extLst>
              <a:ext uri="{FF2B5EF4-FFF2-40B4-BE49-F238E27FC236}">
                <a16:creationId xmlns:a16="http://schemas.microsoft.com/office/drawing/2014/main" id="{1CB52413-250A-4D4A-BE91-312406059D54}"/>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28564781-586C-204B-989B-B4A18882DA14}"/>
              </a:ext>
            </a:extLst>
          </p:cNvPr>
          <p:cNvSpPr>
            <a:spLocks noGrp="1"/>
          </p:cNvSpPr>
          <p:nvPr>
            <p:ph sz="quarter" idx="10"/>
          </p:nvPr>
        </p:nvSpPr>
        <p:spPr/>
        <p:txBody>
          <a:bodyPr/>
          <a:lstStyle/>
          <a:p>
            <a:r>
              <a:rPr lang="en-US" dirty="0"/>
              <a:t>Choose a five-digit number that rounds to a six-digit number. Tell what place you round to and why your choice of five-digit number rounds to a six-digit number.</a:t>
            </a:r>
          </a:p>
        </p:txBody>
      </p:sp>
      <p:sp>
        <p:nvSpPr>
          <p:cNvPr id="12" name="Text Placeholder 11">
            <a:extLst>
              <a:ext uri="{FF2B5EF4-FFF2-40B4-BE49-F238E27FC236}">
                <a16:creationId xmlns:a16="http://schemas.microsoft.com/office/drawing/2014/main" id="{3AC47F5F-6366-0942-8D90-539EB3448CA1}"/>
              </a:ext>
            </a:extLst>
          </p:cNvPr>
          <p:cNvSpPr>
            <a:spLocks noGrp="1"/>
          </p:cNvSpPr>
          <p:nvPr>
            <p:ph type="body" sz="quarter" idx="19"/>
          </p:nvPr>
        </p:nvSpPr>
        <p:spPr/>
        <p:txBody>
          <a:bodyPr/>
          <a:lstStyle/>
          <a:p>
            <a:r>
              <a:rPr lang="en-US" dirty="0"/>
              <a:t>46</a:t>
            </a:r>
          </a:p>
        </p:txBody>
      </p:sp>
    </p:spTree>
    <p:extLst>
      <p:ext uri="{BB962C8B-B14F-4D97-AF65-F5344CB8AC3E}">
        <p14:creationId xmlns:p14="http://schemas.microsoft.com/office/powerpoint/2010/main" val="9549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4800FA-644A-9E4A-B827-34BE06B45BB1}"/>
              </a:ext>
            </a:extLst>
          </p:cNvPr>
          <p:cNvSpPr>
            <a:spLocks noGrp="1"/>
          </p:cNvSpPr>
          <p:nvPr>
            <p:ph type="body" sz="quarter" idx="12"/>
          </p:nvPr>
        </p:nvSpPr>
        <p:spPr/>
        <p:txBody>
          <a:bodyPr/>
          <a:lstStyle/>
          <a:p>
            <a:r>
              <a:rPr lang="en-US" dirty="0"/>
              <a:t>Start</a:t>
            </a:r>
          </a:p>
        </p:txBody>
      </p:sp>
      <p:sp>
        <p:nvSpPr>
          <p:cNvPr id="3" name="Text Placeholder 2">
            <a:extLst>
              <a:ext uri="{FF2B5EF4-FFF2-40B4-BE49-F238E27FC236}">
                <a16:creationId xmlns:a16="http://schemas.microsoft.com/office/drawing/2014/main" id="{90C82951-717E-DB45-9251-C496B2C997B5}"/>
              </a:ext>
            </a:extLst>
          </p:cNvPr>
          <p:cNvSpPr>
            <a:spLocks noGrp="1"/>
          </p:cNvSpPr>
          <p:nvPr>
            <p:ph type="body" sz="quarter" idx="10"/>
          </p:nvPr>
        </p:nvSpPr>
        <p:spPr/>
        <p:txBody>
          <a:bodyPr/>
          <a:lstStyle/>
          <a:p>
            <a:r>
              <a:rPr lang="en-US" dirty="0"/>
              <a:t>What is 286,749 rounded to </a:t>
            </a:r>
            <a:br>
              <a:rPr lang="en-US" dirty="0"/>
            </a:br>
            <a:r>
              <a:rPr lang="en-US" dirty="0"/>
              <a:t>the nearest hundred?</a:t>
            </a:r>
            <a:endParaRPr lang="en-US" b="1" dirty="0"/>
          </a:p>
        </p:txBody>
      </p:sp>
    </p:spTree>
    <p:extLst>
      <p:ext uri="{BB962C8B-B14F-4D97-AF65-F5344CB8AC3E}">
        <p14:creationId xmlns:p14="http://schemas.microsoft.com/office/powerpoint/2010/main" val="239644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698946-1FE9-F744-B8A5-461388D6DB0E}"/>
              </a:ext>
            </a:extLst>
          </p:cNvPr>
          <p:cNvSpPr>
            <a:spLocks noGrp="1"/>
          </p:cNvSpPr>
          <p:nvPr>
            <p:ph type="body" sz="quarter" idx="12"/>
          </p:nvPr>
        </p:nvSpPr>
        <p:spPr/>
        <p:txBody>
          <a:bodyPr/>
          <a:lstStyle/>
          <a:p>
            <a:r>
              <a:rPr lang="en-US"/>
              <a:t>Example</a:t>
            </a:r>
            <a:endParaRPr lang="en-US" dirty="0"/>
          </a:p>
        </p:txBody>
      </p:sp>
      <p:sp>
        <p:nvSpPr>
          <p:cNvPr id="6" name="Text Placeholder 5">
            <a:extLst>
              <a:ext uri="{FF2B5EF4-FFF2-40B4-BE49-F238E27FC236}">
                <a16:creationId xmlns:a16="http://schemas.microsoft.com/office/drawing/2014/main" id="{AC1EB7DC-10BE-CE41-B659-F7441968F1C6}"/>
              </a:ext>
            </a:extLst>
          </p:cNvPr>
          <p:cNvSpPr>
            <a:spLocks noGrp="1"/>
          </p:cNvSpPr>
          <p:nvPr>
            <p:ph type="body" sz="quarter" idx="13"/>
          </p:nvPr>
        </p:nvSpPr>
        <p:spPr>
          <a:xfrm>
            <a:off x="228600" y="1057524"/>
            <a:ext cx="5951762" cy="5179989"/>
          </a:xfrm>
          <a:prstGeom prst="roundRect">
            <a:avLst>
              <a:gd name="adj" fmla="val 2883"/>
            </a:avLst>
          </a:prstGeom>
        </p:spPr>
        <p:txBody>
          <a:bodyPr/>
          <a:lstStyle/>
          <a:p>
            <a:pPr>
              <a:spcAft>
                <a:spcPts val="1200"/>
              </a:spcAft>
            </a:pPr>
            <a:r>
              <a:rPr lang="en-US" dirty="0"/>
              <a:t>EXAMPLE</a:t>
            </a:r>
          </a:p>
          <a:p>
            <a:pPr>
              <a:spcAft>
                <a:spcPts val="600"/>
              </a:spcAft>
            </a:pPr>
            <a:r>
              <a:rPr lang="en-US" dirty="0"/>
              <a:t>The tallest building in Philadelphia is 1,121 feet tall. The tallest building in San Francisco is 1,070 feet tall. To the nearest hundred feet, what is the height of each building?</a:t>
            </a:r>
          </a:p>
          <a:p>
            <a:r>
              <a:rPr lang="en-US" b="0" dirty="0">
                <a:solidFill>
                  <a:schemeClr val="tx1"/>
                </a:solidFill>
              </a:rPr>
              <a:t>Look at how you could show your work using number lines.</a:t>
            </a:r>
          </a:p>
          <a:p>
            <a:r>
              <a:rPr lang="en-US" b="0" dirty="0">
                <a:solidFill>
                  <a:srgbClr val="0071BC"/>
                </a:solidFill>
              </a:rPr>
              <a:t>Round each number to the nearest hundred.</a:t>
            </a:r>
          </a:p>
        </p:txBody>
      </p:sp>
      <p:pic>
        <p:nvPicPr>
          <p:cNvPr id="20" name="Picture 19" descr="Two number lines with points plotted. For more information, refer to page 43 in the Student Worktext.">
            <a:extLst>
              <a:ext uri="{FF2B5EF4-FFF2-40B4-BE49-F238E27FC236}">
                <a16:creationId xmlns:a16="http://schemas.microsoft.com/office/drawing/2014/main" id="{F4BBDB7D-9E72-0C4B-B800-D9FE4A44F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083" y="3892392"/>
            <a:ext cx="5826506" cy="766064"/>
          </a:xfrm>
          <a:prstGeom prst="rect">
            <a:avLst/>
          </a:prstGeom>
        </p:spPr>
      </p:pic>
      <p:sp>
        <p:nvSpPr>
          <p:cNvPr id="9" name="Content Placeholder 8">
            <a:extLst>
              <a:ext uri="{FF2B5EF4-FFF2-40B4-BE49-F238E27FC236}">
                <a16:creationId xmlns:a16="http://schemas.microsoft.com/office/drawing/2014/main" id="{9CC59FDD-CC4B-8C4D-BE71-9AA22C75F940}"/>
              </a:ext>
            </a:extLst>
          </p:cNvPr>
          <p:cNvSpPr>
            <a:spLocks noGrp="1"/>
          </p:cNvSpPr>
          <p:nvPr>
            <p:ph sz="quarter" idx="16"/>
          </p:nvPr>
        </p:nvSpPr>
        <p:spPr>
          <a:xfrm>
            <a:off x="413150" y="4868490"/>
            <a:ext cx="2729610" cy="707886"/>
          </a:xfrm>
        </p:spPr>
        <p:txBody>
          <a:bodyPr wrap="square">
            <a:spAutoFit/>
          </a:bodyPr>
          <a:lstStyle/>
          <a:p>
            <a:r>
              <a:rPr lang="en-US" dirty="0">
                <a:solidFill>
                  <a:srgbClr val="0071BC"/>
                </a:solidFill>
              </a:rPr>
              <a:t>1,121 rounds down to 1,100.</a:t>
            </a:r>
          </a:p>
        </p:txBody>
      </p:sp>
      <p:sp>
        <p:nvSpPr>
          <p:cNvPr id="13" name="Content Placeholder 8">
            <a:extLst>
              <a:ext uri="{FF2B5EF4-FFF2-40B4-BE49-F238E27FC236}">
                <a16:creationId xmlns:a16="http://schemas.microsoft.com/office/drawing/2014/main" id="{559241D9-FD6C-634A-A5D4-CD51263034AF}"/>
              </a:ext>
            </a:extLst>
          </p:cNvPr>
          <p:cNvSpPr txBox="1">
            <a:spLocks/>
          </p:cNvSpPr>
          <p:nvPr/>
        </p:nvSpPr>
        <p:spPr>
          <a:xfrm>
            <a:off x="3430685" y="4868490"/>
            <a:ext cx="2468153" cy="707886"/>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1BC"/>
                </a:solidFill>
              </a:rPr>
              <a:t>1,070 rounds up to 1,100.</a:t>
            </a:r>
          </a:p>
        </p:txBody>
      </p:sp>
      <p:sp>
        <p:nvSpPr>
          <p:cNvPr id="14" name="Content Placeholder 8">
            <a:extLst>
              <a:ext uri="{FF2B5EF4-FFF2-40B4-BE49-F238E27FC236}">
                <a16:creationId xmlns:a16="http://schemas.microsoft.com/office/drawing/2014/main" id="{F412E529-A392-F44B-8EF5-B92C2BB54668}"/>
              </a:ext>
            </a:extLst>
          </p:cNvPr>
          <p:cNvSpPr txBox="1">
            <a:spLocks/>
          </p:cNvSpPr>
          <p:nvPr/>
        </p:nvSpPr>
        <p:spPr>
          <a:xfrm>
            <a:off x="321197" y="5765542"/>
            <a:ext cx="3435623" cy="39174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2A5688"/>
                </a:solidFill>
              </a:rPr>
              <a:t>Solution</a:t>
            </a:r>
          </a:p>
        </p:txBody>
      </p:sp>
      <p:pic>
        <p:nvPicPr>
          <p:cNvPr id="18" name="Picture 17">
            <a:extLst>
              <a:ext uri="{FF2B5EF4-FFF2-40B4-BE49-F238E27FC236}">
                <a16:creationId xmlns:a16="http://schemas.microsoft.com/office/drawing/2014/main" id="{C406B334-F46E-1E45-AC09-61FF7192BB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04878" y="6030715"/>
            <a:ext cx="4343400" cy="101600"/>
          </a:xfrm>
          <a:prstGeom prst="rect">
            <a:avLst/>
          </a:prstGeom>
        </p:spPr>
      </p:pic>
      <p:sp>
        <p:nvSpPr>
          <p:cNvPr id="11" name="Text Placeholder 10">
            <a:extLst>
              <a:ext uri="{FF2B5EF4-FFF2-40B4-BE49-F238E27FC236}">
                <a16:creationId xmlns:a16="http://schemas.microsoft.com/office/drawing/2014/main" id="{67B5EBD8-959A-004B-8508-CBC6013956CA}"/>
              </a:ext>
            </a:extLst>
          </p:cNvPr>
          <p:cNvSpPr>
            <a:spLocks noGrp="1"/>
          </p:cNvSpPr>
          <p:nvPr>
            <p:ph type="body" sz="quarter" idx="18"/>
          </p:nvPr>
        </p:nvSpPr>
        <p:spPr>
          <a:xfrm>
            <a:off x="6327648" y="1085625"/>
            <a:ext cx="2652712" cy="1249363"/>
          </a:xfrm>
        </p:spPr>
        <p:txBody>
          <a:bodyPr/>
          <a:lstStyle/>
          <a:p>
            <a:r>
              <a:rPr lang="en-US"/>
              <a:t>The student used number lines to find which number of hundreds each height is closest to.</a:t>
            </a:r>
          </a:p>
          <a:p>
            <a:endParaRPr lang="en-US" dirty="0"/>
          </a:p>
        </p:txBody>
      </p:sp>
      <p:pic>
        <p:nvPicPr>
          <p:cNvPr id="16" name="Picture Placeholder 15" descr="Pair Share">
            <a:extLst>
              <a:ext uri="{FF2B5EF4-FFF2-40B4-BE49-F238E27FC236}">
                <a16:creationId xmlns:a16="http://schemas.microsoft.com/office/drawing/2014/main" id="{438FDB4F-68DE-6D4D-96D6-1BCDEEF5A36B}"/>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a:xfrm>
            <a:off x="6327648" y="5121275"/>
            <a:ext cx="1297781" cy="393700"/>
          </a:xfrm>
        </p:spPr>
      </p:pic>
      <p:sp>
        <p:nvSpPr>
          <p:cNvPr id="7" name="Text Placeholder 6">
            <a:extLst>
              <a:ext uri="{FF2B5EF4-FFF2-40B4-BE49-F238E27FC236}">
                <a16:creationId xmlns:a16="http://schemas.microsoft.com/office/drawing/2014/main" id="{085A8C7A-0365-164A-ADA5-C3BF5F896C43}"/>
              </a:ext>
            </a:extLst>
          </p:cNvPr>
          <p:cNvSpPr>
            <a:spLocks noGrp="1"/>
          </p:cNvSpPr>
          <p:nvPr>
            <p:ph type="body" sz="quarter" idx="14"/>
          </p:nvPr>
        </p:nvSpPr>
        <p:spPr/>
        <p:txBody>
          <a:bodyPr/>
          <a:lstStyle/>
          <a:p>
            <a:r>
              <a:rPr lang="en-US"/>
              <a:t>How can you decide which two hundreds a number is between?</a:t>
            </a:r>
            <a:endParaRPr lang="en-US" dirty="0"/>
          </a:p>
        </p:txBody>
      </p:sp>
      <p:sp>
        <p:nvSpPr>
          <p:cNvPr id="10" name="Text Placeholder 9">
            <a:extLst>
              <a:ext uri="{FF2B5EF4-FFF2-40B4-BE49-F238E27FC236}">
                <a16:creationId xmlns:a16="http://schemas.microsoft.com/office/drawing/2014/main" id="{5652D9BE-E26E-2947-806E-56363830DD70}"/>
              </a:ext>
            </a:extLst>
          </p:cNvPr>
          <p:cNvSpPr>
            <a:spLocks noGrp="1"/>
          </p:cNvSpPr>
          <p:nvPr>
            <p:ph type="body" sz="quarter" idx="17"/>
          </p:nvPr>
        </p:nvSpPr>
        <p:spPr/>
        <p:txBody>
          <a:bodyPr/>
          <a:lstStyle/>
          <a:p>
            <a:r>
              <a:rPr lang="en-US"/>
              <a:t>43</a:t>
            </a:r>
            <a:endParaRPr lang="en-US" dirty="0"/>
          </a:p>
        </p:txBody>
      </p:sp>
    </p:spTree>
    <p:extLst>
      <p:ext uri="{BB962C8B-B14F-4D97-AF65-F5344CB8AC3E}">
        <p14:creationId xmlns:p14="http://schemas.microsoft.com/office/powerpoint/2010/main" val="280690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pply It">
            <a:extLst>
              <a:ext uri="{FF2B5EF4-FFF2-40B4-BE49-F238E27FC236}">
                <a16:creationId xmlns:a16="http://schemas.microsoft.com/office/drawing/2014/main" id="{CF47790C-50F3-1D4E-9905-E7255F2D092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7" name="Picture Placeholder 16" descr="one">
            <a:extLst>
              <a:ext uri="{FF2B5EF4-FFF2-40B4-BE49-F238E27FC236}">
                <a16:creationId xmlns:a16="http://schemas.microsoft.com/office/drawing/2014/main" id="{F4C4267C-D541-6C49-9EF8-DC7A40638A1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Content Placeholder 5">
            <a:extLst>
              <a:ext uri="{FF2B5EF4-FFF2-40B4-BE49-F238E27FC236}">
                <a16:creationId xmlns:a16="http://schemas.microsoft.com/office/drawing/2014/main" id="{655B0E77-69FE-7047-B522-4F8838A9193B}"/>
              </a:ext>
            </a:extLst>
          </p:cNvPr>
          <p:cNvSpPr>
            <a:spLocks noGrp="1"/>
          </p:cNvSpPr>
          <p:nvPr>
            <p:ph sz="quarter" idx="10"/>
          </p:nvPr>
        </p:nvSpPr>
        <p:spPr>
          <a:xfrm>
            <a:off x="665497" y="947447"/>
            <a:ext cx="4982949" cy="2481554"/>
          </a:xfrm>
        </p:spPr>
        <p:txBody>
          <a:bodyPr/>
          <a:lstStyle/>
          <a:p>
            <a:r>
              <a:rPr lang="en-US" dirty="0"/>
              <a:t>El Cerrito, California is a suburb in the</a:t>
            </a:r>
            <a:br>
              <a:rPr lang="en-US" dirty="0"/>
            </a:br>
            <a:r>
              <a:rPr lang="en-US" dirty="0"/>
              <a:t>San Francisco Bay area. In October 2020, El Cerrito had 17,514 people registered to</a:t>
            </a:r>
          </a:p>
          <a:p>
            <a:r>
              <a:rPr lang="en-US" dirty="0"/>
              <a:t>vote. To the nearest thousand, how many people were registered to vote? Show your work.</a:t>
            </a:r>
          </a:p>
        </p:txBody>
      </p:sp>
      <p:sp>
        <p:nvSpPr>
          <p:cNvPr id="11" name="Content Placeholder 10">
            <a:extLst>
              <a:ext uri="{FF2B5EF4-FFF2-40B4-BE49-F238E27FC236}">
                <a16:creationId xmlns:a16="http://schemas.microsoft.com/office/drawing/2014/main" id="{D4CC2B84-12C3-0C4C-8AB5-146ED01357DD}"/>
              </a:ext>
            </a:extLst>
          </p:cNvPr>
          <p:cNvSpPr>
            <a:spLocks noGrp="1"/>
          </p:cNvSpPr>
          <p:nvPr>
            <p:ph sz="quarter" idx="18"/>
          </p:nvPr>
        </p:nvSpPr>
        <p:spPr>
          <a:xfrm>
            <a:off x="665498" y="6036931"/>
            <a:ext cx="1221176" cy="433317"/>
          </a:xfrm>
        </p:spPr>
        <p:txBody>
          <a:bodyPr/>
          <a:lstStyle/>
          <a:p>
            <a:r>
              <a:rPr lang="en-US" b="1" i="1" dirty="0">
                <a:solidFill>
                  <a:srgbClr val="2A5688"/>
                </a:solidFill>
              </a:rPr>
              <a:t>Solution</a:t>
            </a:r>
          </a:p>
        </p:txBody>
      </p:sp>
      <p:pic>
        <p:nvPicPr>
          <p:cNvPr id="21" name="Picture 20">
            <a:extLst>
              <a:ext uri="{FF2B5EF4-FFF2-40B4-BE49-F238E27FC236}">
                <a16:creationId xmlns:a16="http://schemas.microsoft.com/office/drawing/2014/main" id="{A818F2B9-9889-304D-8312-D7248C5262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75267" y="6300300"/>
            <a:ext cx="4343400" cy="101600"/>
          </a:xfrm>
          <a:prstGeom prst="rect">
            <a:avLst/>
          </a:prstGeom>
        </p:spPr>
      </p:pic>
      <p:sp>
        <p:nvSpPr>
          <p:cNvPr id="13" name="Text Placeholder 12">
            <a:extLst>
              <a:ext uri="{FF2B5EF4-FFF2-40B4-BE49-F238E27FC236}">
                <a16:creationId xmlns:a16="http://schemas.microsoft.com/office/drawing/2014/main" id="{338DA905-DE92-5E40-A88E-A0E59C48E487}"/>
              </a:ext>
            </a:extLst>
          </p:cNvPr>
          <p:cNvSpPr>
            <a:spLocks noGrp="1"/>
          </p:cNvSpPr>
          <p:nvPr>
            <p:ph type="body" sz="quarter" idx="20"/>
          </p:nvPr>
        </p:nvSpPr>
        <p:spPr/>
        <p:txBody>
          <a:bodyPr/>
          <a:lstStyle/>
          <a:p>
            <a:r>
              <a:rPr lang="en-US" dirty="0"/>
              <a:t>How can you use the number of hundreds to round to the nearest thousand?</a:t>
            </a:r>
          </a:p>
        </p:txBody>
      </p:sp>
      <p:pic>
        <p:nvPicPr>
          <p:cNvPr id="19" name="Picture Placeholder 18" descr="Pair Share">
            <a:extLst>
              <a:ext uri="{FF2B5EF4-FFF2-40B4-BE49-F238E27FC236}">
                <a16:creationId xmlns:a16="http://schemas.microsoft.com/office/drawing/2014/main" id="{10AD3AC5-C2C6-874D-8882-7FEBBFB86392}"/>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xfrm>
            <a:off x="6327648" y="5101737"/>
            <a:ext cx="1297781" cy="393700"/>
          </a:xfrm>
        </p:spPr>
      </p:pic>
      <p:sp>
        <p:nvSpPr>
          <p:cNvPr id="9" name="Text Placeholder 8">
            <a:extLst>
              <a:ext uri="{FF2B5EF4-FFF2-40B4-BE49-F238E27FC236}">
                <a16:creationId xmlns:a16="http://schemas.microsoft.com/office/drawing/2014/main" id="{27C8AD2B-521F-9B4D-8A4D-404229F1D1C3}"/>
              </a:ext>
            </a:extLst>
          </p:cNvPr>
          <p:cNvSpPr>
            <a:spLocks noGrp="1"/>
          </p:cNvSpPr>
          <p:nvPr>
            <p:ph type="body" sz="quarter" idx="16"/>
          </p:nvPr>
        </p:nvSpPr>
        <p:spPr/>
        <p:txBody>
          <a:bodyPr/>
          <a:lstStyle/>
          <a:p>
            <a:r>
              <a:rPr lang="en-US" dirty="0"/>
              <a:t>How did you decide whether to round up or round down?</a:t>
            </a:r>
          </a:p>
        </p:txBody>
      </p:sp>
      <p:sp>
        <p:nvSpPr>
          <p:cNvPr id="12" name="Text Placeholder 11">
            <a:extLst>
              <a:ext uri="{FF2B5EF4-FFF2-40B4-BE49-F238E27FC236}">
                <a16:creationId xmlns:a16="http://schemas.microsoft.com/office/drawing/2014/main" id="{9E7090BB-B625-5849-BCEE-51F08CE7CFE6}"/>
              </a:ext>
            </a:extLst>
          </p:cNvPr>
          <p:cNvSpPr>
            <a:spLocks noGrp="1"/>
          </p:cNvSpPr>
          <p:nvPr>
            <p:ph type="body" sz="quarter" idx="19"/>
          </p:nvPr>
        </p:nvSpPr>
        <p:spPr/>
        <p:txBody>
          <a:bodyPr/>
          <a:lstStyle/>
          <a:p>
            <a:r>
              <a:rPr lang="en-US" dirty="0"/>
              <a:t>43</a:t>
            </a:r>
          </a:p>
        </p:txBody>
      </p:sp>
    </p:spTree>
    <p:extLst>
      <p:ext uri="{BB962C8B-B14F-4D97-AF65-F5344CB8AC3E}">
        <p14:creationId xmlns:p14="http://schemas.microsoft.com/office/powerpoint/2010/main" val="297314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0CE1241-7551-7E41-B35E-DF7296491F4C}"/>
              </a:ext>
            </a:extLst>
          </p:cNvPr>
          <p:cNvSpPr>
            <a:spLocks noGrp="1"/>
          </p:cNvSpPr>
          <p:nvPr>
            <p:ph type="body" sz="quarter" idx="10"/>
          </p:nvPr>
        </p:nvSpPr>
        <p:spPr>
          <a:xfrm>
            <a:off x="371474" y="119063"/>
            <a:ext cx="4813983" cy="411162"/>
          </a:xfrm>
        </p:spPr>
        <p:txBody>
          <a:bodyPr/>
          <a:lstStyle/>
          <a:p>
            <a:r>
              <a:rPr lang="en-US" dirty="0"/>
              <a:t>CONNECT TO CULTURE  </a:t>
            </a:r>
            <a:r>
              <a:rPr lang="en-US" sz="1800" dirty="0"/>
              <a:t>Optional</a:t>
            </a:r>
          </a:p>
        </p:txBody>
      </p:sp>
      <p:sp>
        <p:nvSpPr>
          <p:cNvPr id="11" name="Content Placeholder 10">
            <a:extLst>
              <a:ext uri="{FF2B5EF4-FFF2-40B4-BE49-F238E27FC236}">
                <a16:creationId xmlns:a16="http://schemas.microsoft.com/office/drawing/2014/main" id="{39D30CC9-6359-D349-ACC6-0F5578FDB668}"/>
              </a:ext>
            </a:extLst>
          </p:cNvPr>
          <p:cNvSpPr>
            <a:spLocks noGrp="1"/>
          </p:cNvSpPr>
          <p:nvPr>
            <p:ph sz="quarter" idx="11"/>
          </p:nvPr>
        </p:nvSpPr>
        <p:spPr/>
        <p:txBody>
          <a:bodyPr/>
          <a:lstStyle/>
          <a:p>
            <a:r>
              <a:rPr lang="en-US" dirty="0" err="1"/>
              <a:t>Baleros</a:t>
            </a:r>
            <a:r>
              <a:rPr lang="en-US" dirty="0"/>
              <a:t> have either a ball connected by string to a cup or a barrel with a small hole connected by string to a stick. The player swings the toy and tries to get the ball in the cup or the barrel onto the stick.</a:t>
            </a:r>
          </a:p>
          <a:p>
            <a:endParaRPr lang="en-US" dirty="0"/>
          </a:p>
          <a:p>
            <a:pPr marL="457200" indent="-457200">
              <a:buFont typeface="Arial" panose="020B0604020202020204" pitchFamily="34" charset="0"/>
              <a:buChar char="•"/>
            </a:pPr>
            <a:r>
              <a:rPr lang="en-US" dirty="0"/>
              <a:t> What is your favorite toy?</a:t>
            </a:r>
          </a:p>
          <a:p>
            <a:r>
              <a:rPr lang="en-US" dirty="0"/>
              <a:t> </a:t>
            </a:r>
          </a:p>
          <a:p>
            <a:endParaRPr lang="en-US" dirty="0"/>
          </a:p>
        </p:txBody>
      </p:sp>
      <p:pic>
        <p:nvPicPr>
          <p:cNvPr id="12" name="Content Placeholder 21">
            <a:extLst>
              <a:ext uri="{FF2B5EF4-FFF2-40B4-BE49-F238E27FC236}">
                <a16:creationId xmlns:a16="http://schemas.microsoft.com/office/drawing/2014/main" id="{6DDAE008-D68C-5C46-B7A4-F57F8C7C35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5310" y="1864360"/>
            <a:ext cx="3647804" cy="2431869"/>
          </a:xfrm>
          <a:prstGeom prst="rect">
            <a:avLst/>
          </a:prstGeom>
        </p:spPr>
      </p:pic>
    </p:spTree>
    <p:extLst>
      <p:ext uri="{BB962C8B-B14F-4D97-AF65-F5344CB8AC3E}">
        <p14:creationId xmlns:p14="http://schemas.microsoft.com/office/powerpoint/2010/main" val="29409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pply It">
            <a:extLst>
              <a:ext uri="{FF2B5EF4-FFF2-40B4-BE49-F238E27FC236}">
                <a16:creationId xmlns:a16="http://schemas.microsoft.com/office/drawing/2014/main" id="{F601FEAA-303F-1147-8483-0BC50D7B6E6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21" name="Picture Placeholder 20" descr="two">
            <a:extLst>
              <a:ext uri="{FF2B5EF4-FFF2-40B4-BE49-F238E27FC236}">
                <a16:creationId xmlns:a16="http://schemas.microsoft.com/office/drawing/2014/main" id="{AF4C6590-3458-A14D-9A37-30A1C69BC7A2}"/>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674D73C1-51FC-D444-914D-3E1166B32ECA}"/>
              </a:ext>
            </a:extLst>
          </p:cNvPr>
          <p:cNvSpPr>
            <a:spLocks noGrp="1"/>
          </p:cNvSpPr>
          <p:nvPr>
            <p:ph sz="quarter" idx="10"/>
          </p:nvPr>
        </p:nvSpPr>
        <p:spPr>
          <a:xfrm>
            <a:off x="665497" y="947447"/>
            <a:ext cx="5307040" cy="2481554"/>
          </a:xfrm>
        </p:spPr>
        <p:txBody>
          <a:bodyPr/>
          <a:lstStyle/>
          <a:p>
            <a:r>
              <a:rPr lang="en-US" dirty="0"/>
              <a:t>Teresa owns a company that makes Mexican toys called </a:t>
            </a:r>
            <a:r>
              <a:rPr lang="en-US" dirty="0" err="1"/>
              <a:t>baleros</a:t>
            </a:r>
            <a:r>
              <a:rPr lang="en-US" dirty="0"/>
              <a:t>. One year they make 380,285 </a:t>
            </a:r>
            <a:r>
              <a:rPr lang="en-US" dirty="0" err="1"/>
              <a:t>baleros</a:t>
            </a:r>
            <a:r>
              <a:rPr lang="en-US" dirty="0"/>
              <a:t>. To the nearest ten thousand, how many </a:t>
            </a:r>
            <a:r>
              <a:rPr lang="en-US" dirty="0" err="1"/>
              <a:t>baleros</a:t>
            </a:r>
            <a:r>
              <a:rPr lang="en-US" dirty="0"/>
              <a:t> do they make? Show your work.</a:t>
            </a:r>
          </a:p>
        </p:txBody>
      </p:sp>
      <p:sp>
        <p:nvSpPr>
          <p:cNvPr id="25" name="Content Placeholder 10">
            <a:extLst>
              <a:ext uri="{FF2B5EF4-FFF2-40B4-BE49-F238E27FC236}">
                <a16:creationId xmlns:a16="http://schemas.microsoft.com/office/drawing/2014/main" id="{138C8E85-BE55-5E47-8D7A-CDAB69B0A4A5}"/>
              </a:ext>
            </a:extLst>
          </p:cNvPr>
          <p:cNvSpPr txBox="1">
            <a:spLocks/>
          </p:cNvSpPr>
          <p:nvPr/>
        </p:nvSpPr>
        <p:spPr>
          <a:xfrm>
            <a:off x="665498" y="6036931"/>
            <a:ext cx="1221176" cy="43331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a:solidFill>
                  <a:srgbClr val="2A5688"/>
                </a:solidFill>
              </a:rPr>
              <a:t>Solution</a:t>
            </a:r>
            <a:endParaRPr lang="en-US" b="1" i="1" dirty="0">
              <a:solidFill>
                <a:srgbClr val="2A5688"/>
              </a:solidFill>
            </a:endParaRPr>
          </a:p>
        </p:txBody>
      </p:sp>
      <p:pic>
        <p:nvPicPr>
          <p:cNvPr id="26" name="Picture 25">
            <a:extLst>
              <a:ext uri="{FF2B5EF4-FFF2-40B4-BE49-F238E27FC236}">
                <a16:creationId xmlns:a16="http://schemas.microsoft.com/office/drawing/2014/main" id="{060F51F1-1D49-6F4F-ABE7-A155AAA2E9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75267" y="6300300"/>
            <a:ext cx="4343400" cy="101600"/>
          </a:xfrm>
          <a:prstGeom prst="rect">
            <a:avLst/>
          </a:prstGeom>
        </p:spPr>
      </p:pic>
      <p:sp>
        <p:nvSpPr>
          <p:cNvPr id="17" name="Text Placeholder 16">
            <a:extLst>
              <a:ext uri="{FF2B5EF4-FFF2-40B4-BE49-F238E27FC236}">
                <a16:creationId xmlns:a16="http://schemas.microsoft.com/office/drawing/2014/main" id="{7AC819D5-B9F0-D84B-B3F9-9596CC9CB3EB}"/>
              </a:ext>
            </a:extLst>
          </p:cNvPr>
          <p:cNvSpPr>
            <a:spLocks noGrp="1"/>
          </p:cNvSpPr>
          <p:nvPr>
            <p:ph type="body" sz="quarter" idx="20"/>
          </p:nvPr>
        </p:nvSpPr>
        <p:spPr/>
        <p:txBody>
          <a:bodyPr/>
          <a:lstStyle/>
          <a:p>
            <a:r>
              <a:rPr lang="en-US" dirty="0"/>
              <a:t>Which two ten thousands is 380,285 between?</a:t>
            </a:r>
          </a:p>
        </p:txBody>
      </p:sp>
      <p:pic>
        <p:nvPicPr>
          <p:cNvPr id="14" name="Content Placeholder 21">
            <a:extLst>
              <a:ext uri="{FF2B5EF4-FFF2-40B4-BE49-F238E27FC236}">
                <a16:creationId xmlns:a16="http://schemas.microsoft.com/office/drawing/2014/main" id="{6CE3E65E-A84E-6D4F-9DAE-0FDC53FD07A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9194" y="1864360"/>
            <a:ext cx="4693920" cy="3129280"/>
          </a:xfrm>
          <a:prstGeom prst="rect">
            <a:avLst/>
          </a:prstGeom>
        </p:spPr>
      </p:pic>
      <p:pic>
        <p:nvPicPr>
          <p:cNvPr id="24" name="Picture Placeholder 23" descr="Pair Share">
            <a:extLst>
              <a:ext uri="{FF2B5EF4-FFF2-40B4-BE49-F238E27FC236}">
                <a16:creationId xmlns:a16="http://schemas.microsoft.com/office/drawing/2014/main" id="{F47163F6-9E14-4345-BF16-1541F7722ED0}"/>
              </a:ext>
            </a:extLst>
          </p:cNvPr>
          <p:cNvPicPr>
            <a:picLocks noGrp="1" noChangeAspect="1"/>
          </p:cNvPicPr>
          <p:nvPr>
            <p:ph type="pic" sz="quarter" idx="17"/>
          </p:nvPr>
        </p:nvPicPr>
        <p:blipFill>
          <a:blip r:embed="rId7" cstate="screen">
            <a:extLst>
              <a:ext uri="{28A0092B-C50C-407E-A947-70E740481C1C}">
                <a14:useLocalDpi xmlns:a14="http://schemas.microsoft.com/office/drawing/2010/main"/>
              </a:ext>
            </a:extLst>
          </a:blip>
          <a:srcRect/>
          <a:stretch>
            <a:fillRect/>
          </a:stretch>
        </p:blipFill>
        <p:spPr>
          <a:xfrm>
            <a:off x="6327648" y="5101737"/>
            <a:ext cx="1297781" cy="393700"/>
          </a:xfrm>
        </p:spPr>
      </p:pic>
      <p:sp>
        <p:nvSpPr>
          <p:cNvPr id="13" name="Text Placeholder 12">
            <a:extLst>
              <a:ext uri="{FF2B5EF4-FFF2-40B4-BE49-F238E27FC236}">
                <a16:creationId xmlns:a16="http://schemas.microsoft.com/office/drawing/2014/main" id="{7C62CBB7-193D-484B-8343-B15070777A8E}"/>
              </a:ext>
            </a:extLst>
          </p:cNvPr>
          <p:cNvSpPr>
            <a:spLocks noGrp="1"/>
          </p:cNvSpPr>
          <p:nvPr>
            <p:ph type="body" sz="quarter" idx="16"/>
          </p:nvPr>
        </p:nvSpPr>
        <p:spPr/>
        <p:txBody>
          <a:bodyPr/>
          <a:lstStyle/>
          <a:p>
            <a:r>
              <a:rPr lang="en-US" dirty="0"/>
              <a:t>Which digit do you look at to round to the nearest ten thousand?</a:t>
            </a:r>
          </a:p>
        </p:txBody>
      </p:sp>
      <p:sp>
        <p:nvSpPr>
          <p:cNvPr id="16" name="Text Placeholder 15">
            <a:extLst>
              <a:ext uri="{FF2B5EF4-FFF2-40B4-BE49-F238E27FC236}">
                <a16:creationId xmlns:a16="http://schemas.microsoft.com/office/drawing/2014/main" id="{B775FEE9-F5E6-084F-AD44-5FA63C17F989}"/>
              </a:ext>
            </a:extLst>
          </p:cNvPr>
          <p:cNvSpPr>
            <a:spLocks noGrp="1"/>
          </p:cNvSpPr>
          <p:nvPr>
            <p:ph type="body" sz="quarter" idx="19"/>
          </p:nvPr>
        </p:nvSpPr>
        <p:spPr/>
        <p:txBody>
          <a:bodyPr/>
          <a:lstStyle/>
          <a:p>
            <a:r>
              <a:rPr lang="en-US" dirty="0"/>
              <a:t>44</a:t>
            </a:r>
          </a:p>
        </p:txBody>
      </p:sp>
    </p:spTree>
    <p:extLst>
      <p:ext uri="{BB962C8B-B14F-4D97-AF65-F5344CB8AC3E}">
        <p14:creationId xmlns:p14="http://schemas.microsoft.com/office/powerpoint/2010/main" val="315970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pply It">
            <a:extLst>
              <a:ext uri="{FF2B5EF4-FFF2-40B4-BE49-F238E27FC236}">
                <a16:creationId xmlns:a16="http://schemas.microsoft.com/office/drawing/2014/main" id="{A5847DD9-E428-564F-AD1A-C8038C84727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32" name="Picture Placeholder 31" descr="three">
            <a:extLst>
              <a:ext uri="{FF2B5EF4-FFF2-40B4-BE49-F238E27FC236}">
                <a16:creationId xmlns:a16="http://schemas.microsoft.com/office/drawing/2014/main" id="{6B4ABB51-C437-9647-B0E9-AB6CD262C80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C68D468B-1FC2-1C47-B2D6-3F8C5C24766F}"/>
              </a:ext>
            </a:extLst>
          </p:cNvPr>
          <p:cNvSpPr>
            <a:spLocks noGrp="1"/>
          </p:cNvSpPr>
          <p:nvPr>
            <p:ph sz="quarter" idx="10"/>
          </p:nvPr>
        </p:nvSpPr>
        <p:spPr/>
        <p:txBody>
          <a:bodyPr/>
          <a:lstStyle/>
          <a:p>
            <a:r>
              <a:rPr lang="en-US" dirty="0"/>
              <a:t>A website streams 264,398 movies to its customers one year. To the nearest ten, how many movies does the website stream?</a:t>
            </a:r>
          </a:p>
        </p:txBody>
      </p:sp>
      <p:pic>
        <p:nvPicPr>
          <p:cNvPr id="34" name="Picture Placeholder 33" descr="A">
            <a:extLst>
              <a:ext uri="{FF2B5EF4-FFF2-40B4-BE49-F238E27FC236}">
                <a16:creationId xmlns:a16="http://schemas.microsoft.com/office/drawing/2014/main" id="{0F91A571-7016-8041-BCBF-C4D26E9D6818}"/>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769938" y="2214563"/>
            <a:ext cx="227012" cy="223837"/>
          </a:xfrm>
        </p:spPr>
      </p:pic>
      <p:sp>
        <p:nvSpPr>
          <p:cNvPr id="17" name="Text Placeholder 16">
            <a:extLst>
              <a:ext uri="{FF2B5EF4-FFF2-40B4-BE49-F238E27FC236}">
                <a16:creationId xmlns:a16="http://schemas.microsoft.com/office/drawing/2014/main" id="{FAB985F8-A597-B44D-B4F6-C3AC1E6CC780}"/>
              </a:ext>
            </a:extLst>
          </p:cNvPr>
          <p:cNvSpPr>
            <a:spLocks noGrp="1"/>
          </p:cNvSpPr>
          <p:nvPr>
            <p:ph type="body" sz="quarter" idx="20"/>
          </p:nvPr>
        </p:nvSpPr>
        <p:spPr>
          <a:xfrm>
            <a:off x="1217013" y="2133496"/>
            <a:ext cx="4572000" cy="388937"/>
          </a:xfrm>
        </p:spPr>
        <p:txBody>
          <a:bodyPr/>
          <a:lstStyle/>
          <a:p>
            <a:r>
              <a:rPr lang="en-US" dirty="0"/>
              <a:t>264,300</a:t>
            </a:r>
          </a:p>
        </p:txBody>
      </p:sp>
      <p:pic>
        <p:nvPicPr>
          <p:cNvPr id="36" name="Picture Placeholder 35" descr="B">
            <a:extLst>
              <a:ext uri="{FF2B5EF4-FFF2-40B4-BE49-F238E27FC236}">
                <a16:creationId xmlns:a16="http://schemas.microsoft.com/office/drawing/2014/main" id="{A331AF8A-238C-1948-96E6-84CAACAF79B1}"/>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xfrm>
            <a:off x="769938" y="2713038"/>
            <a:ext cx="227012" cy="223837"/>
          </a:xfrm>
        </p:spPr>
      </p:pic>
      <p:sp>
        <p:nvSpPr>
          <p:cNvPr id="18" name="Text Placeholder 17">
            <a:extLst>
              <a:ext uri="{FF2B5EF4-FFF2-40B4-BE49-F238E27FC236}">
                <a16:creationId xmlns:a16="http://schemas.microsoft.com/office/drawing/2014/main" id="{10DB0D09-F180-FB45-AAF8-49ED0C5ABCC7}"/>
              </a:ext>
            </a:extLst>
          </p:cNvPr>
          <p:cNvSpPr>
            <a:spLocks noGrp="1"/>
          </p:cNvSpPr>
          <p:nvPr>
            <p:ph type="body" sz="quarter" idx="21"/>
          </p:nvPr>
        </p:nvSpPr>
        <p:spPr>
          <a:xfrm>
            <a:off x="1217013" y="2640625"/>
            <a:ext cx="4572000" cy="388937"/>
          </a:xfrm>
        </p:spPr>
        <p:txBody>
          <a:bodyPr/>
          <a:lstStyle/>
          <a:p>
            <a:r>
              <a:rPr lang="en-US" dirty="0"/>
              <a:t>264,390</a:t>
            </a:r>
          </a:p>
        </p:txBody>
      </p:sp>
      <p:pic>
        <p:nvPicPr>
          <p:cNvPr id="38" name="Picture Placeholder 37" descr="C">
            <a:extLst>
              <a:ext uri="{FF2B5EF4-FFF2-40B4-BE49-F238E27FC236}">
                <a16:creationId xmlns:a16="http://schemas.microsoft.com/office/drawing/2014/main" id="{BB5162F9-A709-954C-A45D-7BE98389315C}"/>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769938" y="3227388"/>
            <a:ext cx="227012" cy="222250"/>
          </a:xfrm>
        </p:spPr>
      </p:pic>
      <p:sp>
        <p:nvSpPr>
          <p:cNvPr id="19" name="Text Placeholder 18">
            <a:extLst>
              <a:ext uri="{FF2B5EF4-FFF2-40B4-BE49-F238E27FC236}">
                <a16:creationId xmlns:a16="http://schemas.microsoft.com/office/drawing/2014/main" id="{D70F2767-5232-634E-AB08-E457CD26CD8D}"/>
              </a:ext>
            </a:extLst>
          </p:cNvPr>
          <p:cNvSpPr>
            <a:spLocks noGrp="1"/>
          </p:cNvSpPr>
          <p:nvPr>
            <p:ph type="body" sz="quarter" idx="22"/>
          </p:nvPr>
        </p:nvSpPr>
        <p:spPr>
          <a:xfrm>
            <a:off x="1217013" y="3153484"/>
            <a:ext cx="4572000" cy="388937"/>
          </a:xfrm>
        </p:spPr>
        <p:txBody>
          <a:bodyPr/>
          <a:lstStyle/>
          <a:p>
            <a:r>
              <a:rPr lang="en-US" dirty="0"/>
              <a:t>264,400</a:t>
            </a:r>
          </a:p>
        </p:txBody>
      </p:sp>
      <p:pic>
        <p:nvPicPr>
          <p:cNvPr id="40" name="Picture Placeholder 39" descr="D">
            <a:extLst>
              <a:ext uri="{FF2B5EF4-FFF2-40B4-BE49-F238E27FC236}">
                <a16:creationId xmlns:a16="http://schemas.microsoft.com/office/drawing/2014/main" id="{45020757-37E5-BB41-B7E4-F0991A91599E}"/>
              </a:ext>
            </a:extLst>
          </p:cNvPr>
          <p:cNvPicPr>
            <a:picLocks noGrp="1" noChangeAspect="1"/>
          </p:cNvPicPr>
          <p:nvPr>
            <p:ph type="pic" sz="quarter" idx="19"/>
          </p:nvPr>
        </p:nvPicPr>
        <p:blipFill>
          <a:blip r:embed="rId7" cstate="screen">
            <a:extLst>
              <a:ext uri="{28A0092B-C50C-407E-A947-70E740481C1C}">
                <a14:useLocalDpi xmlns:a14="http://schemas.microsoft.com/office/drawing/2010/main"/>
              </a:ext>
            </a:extLst>
          </a:blip>
          <a:srcRect/>
          <a:stretch>
            <a:fillRect/>
          </a:stretch>
        </p:blipFill>
        <p:spPr>
          <a:xfrm>
            <a:off x="769938" y="3759200"/>
            <a:ext cx="227012" cy="223838"/>
          </a:xfrm>
        </p:spPr>
      </p:pic>
      <p:sp>
        <p:nvSpPr>
          <p:cNvPr id="20" name="Text Placeholder 19">
            <a:extLst>
              <a:ext uri="{FF2B5EF4-FFF2-40B4-BE49-F238E27FC236}">
                <a16:creationId xmlns:a16="http://schemas.microsoft.com/office/drawing/2014/main" id="{90D6BC0A-6F7C-B448-8501-075F6A8C9871}"/>
              </a:ext>
            </a:extLst>
          </p:cNvPr>
          <p:cNvSpPr>
            <a:spLocks noGrp="1"/>
          </p:cNvSpPr>
          <p:nvPr>
            <p:ph type="body" sz="quarter" idx="23"/>
          </p:nvPr>
        </p:nvSpPr>
        <p:spPr>
          <a:xfrm>
            <a:off x="1217013" y="3694666"/>
            <a:ext cx="4572000" cy="388937"/>
          </a:xfrm>
        </p:spPr>
        <p:txBody>
          <a:bodyPr/>
          <a:lstStyle/>
          <a:p>
            <a:r>
              <a:rPr lang="en-US" dirty="0"/>
              <a:t>265,000</a:t>
            </a:r>
          </a:p>
        </p:txBody>
      </p:sp>
      <p:sp>
        <p:nvSpPr>
          <p:cNvPr id="25" name="Content Placeholder 24">
            <a:extLst>
              <a:ext uri="{FF2B5EF4-FFF2-40B4-BE49-F238E27FC236}">
                <a16:creationId xmlns:a16="http://schemas.microsoft.com/office/drawing/2014/main" id="{E42C70F1-ADC8-CC4E-9E90-2F054D1FC43C}"/>
              </a:ext>
            </a:extLst>
          </p:cNvPr>
          <p:cNvSpPr>
            <a:spLocks noGrp="1"/>
          </p:cNvSpPr>
          <p:nvPr>
            <p:ph sz="quarter" idx="28"/>
          </p:nvPr>
        </p:nvSpPr>
        <p:spPr>
          <a:xfrm>
            <a:off x="665497" y="4256012"/>
            <a:ext cx="5486400" cy="773672"/>
          </a:xfrm>
        </p:spPr>
        <p:txBody>
          <a:bodyPr/>
          <a:lstStyle/>
          <a:p>
            <a:r>
              <a:rPr lang="en-US" dirty="0" err="1"/>
              <a:t>Efia</a:t>
            </a:r>
            <a:r>
              <a:rPr lang="en-US" dirty="0"/>
              <a:t> chose     as the correct answer. How did she get that answer?</a:t>
            </a:r>
          </a:p>
          <a:p>
            <a:endParaRPr lang="en-US" dirty="0"/>
          </a:p>
        </p:txBody>
      </p:sp>
      <p:pic>
        <p:nvPicPr>
          <p:cNvPr id="42" name="Picture Placeholder 41">
            <a:extLst>
              <a:ext uri="{FF2B5EF4-FFF2-40B4-BE49-F238E27FC236}">
                <a16:creationId xmlns:a16="http://schemas.microsoft.com/office/drawing/2014/main" id="{D267C6F8-D708-BE40-A702-222F55BCFCFD}"/>
              </a:ext>
              <a:ext uri="{C183D7F6-B498-43B3-948B-1728B52AA6E4}">
                <adec:decorative xmlns:adec="http://schemas.microsoft.com/office/drawing/2017/decorative" val="1"/>
              </a:ext>
            </a:extLst>
          </p:cNvPr>
          <p:cNvPicPr>
            <a:picLocks noGrp="1" noChangeAspect="1"/>
          </p:cNvPicPr>
          <p:nvPr>
            <p:ph type="pic" sz="quarter" idx="24"/>
          </p:nvPr>
        </p:nvPicPr>
        <p:blipFill>
          <a:blip r:embed="rId6" cstate="screen">
            <a:extLst>
              <a:ext uri="{28A0092B-C50C-407E-A947-70E740481C1C}">
                <a14:useLocalDpi xmlns:a14="http://schemas.microsoft.com/office/drawing/2010/main"/>
              </a:ext>
            </a:extLst>
          </a:blip>
          <a:srcRect/>
          <a:stretch>
            <a:fillRect/>
          </a:stretch>
        </p:blipFill>
        <p:spPr>
          <a:xfrm>
            <a:off x="1996585" y="4328470"/>
            <a:ext cx="227455" cy="223512"/>
          </a:xfrm>
        </p:spPr>
      </p:pic>
      <p:sp>
        <p:nvSpPr>
          <p:cNvPr id="28" name="Text Placeholder 27">
            <a:extLst>
              <a:ext uri="{FF2B5EF4-FFF2-40B4-BE49-F238E27FC236}">
                <a16:creationId xmlns:a16="http://schemas.microsoft.com/office/drawing/2014/main" id="{527B721C-FFC0-624F-A467-F247B2CA45A0}"/>
              </a:ext>
            </a:extLst>
          </p:cNvPr>
          <p:cNvSpPr>
            <a:spLocks noGrp="1"/>
          </p:cNvSpPr>
          <p:nvPr>
            <p:ph type="body" sz="quarter" idx="31"/>
          </p:nvPr>
        </p:nvSpPr>
        <p:spPr/>
        <p:txBody>
          <a:bodyPr/>
          <a:lstStyle/>
          <a:p>
            <a:r>
              <a:rPr lang="en-US" dirty="0"/>
              <a:t>Which two tens is 264,398 between?</a:t>
            </a:r>
          </a:p>
        </p:txBody>
      </p:sp>
      <p:pic>
        <p:nvPicPr>
          <p:cNvPr id="44" name="Picture Placeholder 43" descr="Pair Share">
            <a:extLst>
              <a:ext uri="{FF2B5EF4-FFF2-40B4-BE49-F238E27FC236}">
                <a16:creationId xmlns:a16="http://schemas.microsoft.com/office/drawing/2014/main" id="{B1239091-6710-434C-A54C-F3C24921EF0C}"/>
              </a:ext>
            </a:extLst>
          </p:cNvPr>
          <p:cNvPicPr>
            <a:picLocks noGrp="1" noChangeAspect="1"/>
          </p:cNvPicPr>
          <p:nvPr>
            <p:ph type="pic" sz="quarter" idx="27"/>
          </p:nvPr>
        </p:nvPicPr>
        <p:blipFill>
          <a:blip r:embed="rId8" cstate="screen">
            <a:extLst>
              <a:ext uri="{28A0092B-C50C-407E-A947-70E740481C1C}">
                <a14:useLocalDpi xmlns:a14="http://schemas.microsoft.com/office/drawing/2010/main"/>
              </a:ext>
            </a:extLst>
          </a:blip>
          <a:srcRect/>
          <a:stretch>
            <a:fillRect/>
          </a:stretch>
        </p:blipFill>
        <p:spPr>
          <a:xfrm>
            <a:off x="6327648" y="5339556"/>
            <a:ext cx="1297781" cy="393700"/>
          </a:xfrm>
        </p:spPr>
      </p:pic>
      <p:sp>
        <p:nvSpPr>
          <p:cNvPr id="23" name="Text Placeholder 22">
            <a:extLst>
              <a:ext uri="{FF2B5EF4-FFF2-40B4-BE49-F238E27FC236}">
                <a16:creationId xmlns:a16="http://schemas.microsoft.com/office/drawing/2014/main" id="{854CDBF8-045E-E94A-9642-14FED7CFA4CD}"/>
              </a:ext>
            </a:extLst>
          </p:cNvPr>
          <p:cNvSpPr>
            <a:spLocks noGrp="1"/>
          </p:cNvSpPr>
          <p:nvPr>
            <p:ph type="body" sz="quarter" idx="26"/>
          </p:nvPr>
        </p:nvSpPr>
        <p:spPr/>
        <p:txBody>
          <a:bodyPr/>
          <a:lstStyle/>
          <a:p>
            <a:r>
              <a:rPr lang="en-US" dirty="0"/>
              <a:t>Do you agree with  </a:t>
            </a:r>
            <a:r>
              <a:rPr lang="en-US" dirty="0" err="1"/>
              <a:t>Efia’s</a:t>
            </a:r>
            <a:r>
              <a:rPr lang="en-US" dirty="0"/>
              <a:t> answer?</a:t>
            </a:r>
          </a:p>
        </p:txBody>
      </p:sp>
      <p:sp>
        <p:nvSpPr>
          <p:cNvPr id="27" name="Text Placeholder 26">
            <a:extLst>
              <a:ext uri="{FF2B5EF4-FFF2-40B4-BE49-F238E27FC236}">
                <a16:creationId xmlns:a16="http://schemas.microsoft.com/office/drawing/2014/main" id="{B93AF9F5-6AF0-9243-A32D-313EBC2C58CD}"/>
              </a:ext>
            </a:extLst>
          </p:cNvPr>
          <p:cNvSpPr>
            <a:spLocks noGrp="1"/>
          </p:cNvSpPr>
          <p:nvPr>
            <p:ph type="body" sz="quarter" idx="30"/>
          </p:nvPr>
        </p:nvSpPr>
        <p:spPr/>
        <p:txBody>
          <a:bodyPr/>
          <a:lstStyle/>
          <a:p>
            <a:r>
              <a:rPr lang="en-US" dirty="0"/>
              <a:t>44</a:t>
            </a:r>
          </a:p>
        </p:txBody>
      </p:sp>
    </p:spTree>
    <p:extLst>
      <p:ext uri="{BB962C8B-B14F-4D97-AF65-F5344CB8AC3E}">
        <p14:creationId xmlns:p14="http://schemas.microsoft.com/office/powerpoint/2010/main" val="390027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2CD7886-69EA-D543-91F3-9FD6F980C088}"/>
              </a:ext>
            </a:extLst>
          </p:cNvPr>
          <p:cNvSpPr>
            <a:spLocks noGrp="1"/>
          </p:cNvSpPr>
          <p:nvPr>
            <p:ph type="body" sz="quarter" idx="10"/>
          </p:nvPr>
        </p:nvSpPr>
        <p:spPr>
          <a:xfrm>
            <a:off x="371474" y="119063"/>
            <a:ext cx="4918983" cy="411162"/>
          </a:xfrm>
        </p:spPr>
        <p:txBody>
          <a:bodyPr/>
          <a:lstStyle/>
          <a:p>
            <a:r>
              <a:rPr lang="en-US" dirty="0"/>
              <a:t>CONNECT TO CULTURE  </a:t>
            </a:r>
            <a:r>
              <a:rPr lang="en-US" sz="1800" dirty="0"/>
              <a:t>Optional</a:t>
            </a:r>
          </a:p>
        </p:txBody>
      </p:sp>
      <p:sp>
        <p:nvSpPr>
          <p:cNvPr id="22" name="Content Placeholder 21">
            <a:extLst>
              <a:ext uri="{FF2B5EF4-FFF2-40B4-BE49-F238E27FC236}">
                <a16:creationId xmlns:a16="http://schemas.microsoft.com/office/drawing/2014/main" id="{64C51E1E-9D80-3B48-8696-F00661CBE712}"/>
              </a:ext>
            </a:extLst>
          </p:cNvPr>
          <p:cNvSpPr>
            <a:spLocks noGrp="1"/>
          </p:cNvSpPr>
          <p:nvPr>
            <p:ph sz="quarter" idx="11"/>
          </p:nvPr>
        </p:nvSpPr>
        <p:spPr/>
        <p:txBody>
          <a:bodyPr/>
          <a:lstStyle/>
          <a:p>
            <a:r>
              <a:rPr lang="en-US" dirty="0"/>
              <a:t>An international air balloon festival is held annually in Cappadocia, Turkey. Tourists can fly in the balloons or watch</a:t>
            </a:r>
          </a:p>
          <a:p>
            <a:r>
              <a:rPr lang="en-US" dirty="0"/>
              <a:t>from caves. </a:t>
            </a:r>
          </a:p>
          <a:p>
            <a:endParaRPr lang="en-US" dirty="0"/>
          </a:p>
          <a:p>
            <a:pPr marL="457200" indent="-457200">
              <a:buFont typeface="Arial" panose="020B0604020202020204" pitchFamily="34" charset="0"/>
              <a:buChar char="•"/>
            </a:pPr>
            <a:r>
              <a:rPr lang="en-US" dirty="0"/>
              <a:t>What festivals have you been to?</a:t>
            </a:r>
          </a:p>
          <a:p>
            <a:endParaRPr lang="en-US" dirty="0"/>
          </a:p>
          <a:p>
            <a:endParaRPr lang="en-US" dirty="0"/>
          </a:p>
        </p:txBody>
      </p:sp>
      <p:pic>
        <p:nvPicPr>
          <p:cNvPr id="23" name="Content Placeholder 36">
            <a:extLst>
              <a:ext uri="{FF2B5EF4-FFF2-40B4-BE49-F238E27FC236}">
                <a16:creationId xmlns:a16="http://schemas.microsoft.com/office/drawing/2014/main" id="{9A2CFB1D-2439-C740-811C-BCCC507AEE3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066" y="1058919"/>
            <a:ext cx="3175000" cy="4057650"/>
          </a:xfrm>
          <a:prstGeom prst="rect">
            <a:avLst/>
          </a:prstGeom>
        </p:spPr>
      </p:pic>
    </p:spTree>
    <p:extLst>
      <p:ext uri="{BB962C8B-B14F-4D97-AF65-F5344CB8AC3E}">
        <p14:creationId xmlns:p14="http://schemas.microsoft.com/office/powerpoint/2010/main" val="327029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descr="Apply It">
            <a:extLst>
              <a:ext uri="{FF2B5EF4-FFF2-40B4-BE49-F238E27FC236}">
                <a16:creationId xmlns:a16="http://schemas.microsoft.com/office/drawing/2014/main" id="{02E9B03B-13C4-6E42-91F9-DB2503EE778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41" name="Picture Placeholder 40" descr="four">
            <a:extLst>
              <a:ext uri="{FF2B5EF4-FFF2-40B4-BE49-F238E27FC236}">
                <a16:creationId xmlns:a16="http://schemas.microsoft.com/office/drawing/2014/main" id="{4244BF36-7E4D-DD44-BF01-798BB7802B5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21" name="Content Placeholder 20">
            <a:extLst>
              <a:ext uri="{FF2B5EF4-FFF2-40B4-BE49-F238E27FC236}">
                <a16:creationId xmlns:a16="http://schemas.microsoft.com/office/drawing/2014/main" id="{58FE43FD-4876-ED47-956B-EEB05337E405}"/>
              </a:ext>
            </a:extLst>
          </p:cNvPr>
          <p:cNvSpPr>
            <a:spLocks noGrp="1"/>
          </p:cNvSpPr>
          <p:nvPr>
            <p:ph sz="quarter" idx="10"/>
          </p:nvPr>
        </p:nvSpPr>
        <p:spPr>
          <a:xfrm>
            <a:off x="665497" y="947446"/>
            <a:ext cx="5402296" cy="732379"/>
          </a:xfrm>
        </p:spPr>
        <p:txBody>
          <a:bodyPr/>
          <a:lstStyle/>
          <a:p>
            <a:r>
              <a:rPr lang="en-US" dirty="0"/>
              <a:t>You can see over 100 balloons in the sky each day at a hot air balloon festival in Cappadocia, Turkey. The height of one balloon rounded to the nearest ten is</a:t>
            </a:r>
            <a:br>
              <a:rPr lang="en-US" dirty="0"/>
            </a:br>
            <a:r>
              <a:rPr lang="en-US" dirty="0"/>
              <a:t>2,540 feet. Which could be the exact height</a:t>
            </a:r>
            <a:br>
              <a:rPr lang="en-US" dirty="0"/>
            </a:br>
            <a:r>
              <a:rPr lang="en-US" dirty="0"/>
              <a:t>of the balloon? Choose all that apply.</a:t>
            </a:r>
          </a:p>
          <a:p>
            <a:endParaRPr lang="en-US" dirty="0"/>
          </a:p>
        </p:txBody>
      </p:sp>
      <p:pic>
        <p:nvPicPr>
          <p:cNvPr id="37" name="Content Placeholder 36">
            <a:extLst>
              <a:ext uri="{FF2B5EF4-FFF2-40B4-BE49-F238E27FC236}">
                <a16:creationId xmlns:a16="http://schemas.microsoft.com/office/drawing/2014/main" id="{FD835997-1F69-7448-B31C-5D5E49853906}"/>
              </a:ext>
              <a:ext uri="{C183D7F6-B498-43B3-948B-1728B52AA6E4}">
                <adec:decorative xmlns:adec="http://schemas.microsoft.com/office/drawing/2017/decorative" val="1"/>
              </a:ext>
            </a:extLst>
          </p:cNvPr>
          <p:cNvPicPr>
            <a:picLocks noGrp="1" noChangeAspect="1"/>
          </p:cNvPicPr>
          <p:nvPr>
            <p:ph sz="quarter" idx="29"/>
          </p:nvPr>
        </p:nvPicPr>
        <p:blipFill>
          <a:blip r:embed="rId5" cstate="screen">
            <a:extLst>
              <a:ext uri="{28A0092B-C50C-407E-A947-70E740481C1C}">
                <a14:useLocalDpi xmlns:a14="http://schemas.microsoft.com/office/drawing/2010/main"/>
              </a:ext>
            </a:extLst>
          </a:blip>
          <a:stretch>
            <a:fillRect/>
          </a:stretch>
        </p:blipFill>
        <p:spPr>
          <a:xfrm>
            <a:off x="5652180" y="1058919"/>
            <a:ext cx="3175000" cy="4057650"/>
          </a:xfrm>
          <a:prstGeom prst="rect">
            <a:avLst/>
          </a:prstGeom>
        </p:spPr>
      </p:pic>
      <p:pic>
        <p:nvPicPr>
          <p:cNvPr id="43" name="Picture Placeholder 42" descr="A">
            <a:extLst>
              <a:ext uri="{FF2B5EF4-FFF2-40B4-BE49-F238E27FC236}">
                <a16:creationId xmlns:a16="http://schemas.microsoft.com/office/drawing/2014/main" id="{22800886-45C3-C141-A181-0B92DA9BFDCB}"/>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a:xfrm>
            <a:off x="746125" y="3136900"/>
            <a:ext cx="228600" cy="223838"/>
          </a:xfrm>
        </p:spPr>
      </p:pic>
      <p:sp>
        <p:nvSpPr>
          <p:cNvPr id="28" name="Text Placeholder 27">
            <a:extLst>
              <a:ext uri="{FF2B5EF4-FFF2-40B4-BE49-F238E27FC236}">
                <a16:creationId xmlns:a16="http://schemas.microsoft.com/office/drawing/2014/main" id="{3F50A7D2-6D27-0C4D-BDEA-15D5B0E8A860}"/>
              </a:ext>
            </a:extLst>
          </p:cNvPr>
          <p:cNvSpPr>
            <a:spLocks noGrp="1"/>
          </p:cNvSpPr>
          <p:nvPr>
            <p:ph type="body" sz="quarter" idx="20"/>
          </p:nvPr>
        </p:nvSpPr>
        <p:spPr>
          <a:xfrm>
            <a:off x="1193863" y="3055441"/>
            <a:ext cx="4572000" cy="388937"/>
          </a:xfrm>
        </p:spPr>
        <p:txBody>
          <a:bodyPr/>
          <a:lstStyle/>
          <a:p>
            <a:r>
              <a:rPr lang="en-US" dirty="0"/>
              <a:t>2,535 feet</a:t>
            </a:r>
          </a:p>
        </p:txBody>
      </p:sp>
      <p:pic>
        <p:nvPicPr>
          <p:cNvPr id="45" name="Picture Placeholder 44" descr="B">
            <a:extLst>
              <a:ext uri="{FF2B5EF4-FFF2-40B4-BE49-F238E27FC236}">
                <a16:creationId xmlns:a16="http://schemas.microsoft.com/office/drawing/2014/main" id="{3CAB7659-2EC9-E646-8FBB-5D49CC89B741}"/>
              </a:ext>
            </a:extLst>
          </p:cNvPr>
          <p:cNvPicPr>
            <a:picLocks noGrp="1" noChangeAspect="1"/>
          </p:cNvPicPr>
          <p:nvPr>
            <p:ph type="pic" sz="quarter" idx="17"/>
          </p:nvPr>
        </p:nvPicPr>
        <p:blipFill>
          <a:blip r:embed="rId7" cstate="screen">
            <a:extLst>
              <a:ext uri="{28A0092B-C50C-407E-A947-70E740481C1C}">
                <a14:useLocalDpi xmlns:a14="http://schemas.microsoft.com/office/drawing/2010/main"/>
              </a:ext>
            </a:extLst>
          </a:blip>
          <a:srcRect/>
          <a:stretch>
            <a:fillRect/>
          </a:stretch>
        </p:blipFill>
        <p:spPr>
          <a:xfrm>
            <a:off x="746125" y="3635375"/>
            <a:ext cx="228600" cy="223838"/>
          </a:xfrm>
        </p:spPr>
      </p:pic>
      <p:sp>
        <p:nvSpPr>
          <p:cNvPr id="29" name="Text Placeholder 28">
            <a:extLst>
              <a:ext uri="{FF2B5EF4-FFF2-40B4-BE49-F238E27FC236}">
                <a16:creationId xmlns:a16="http://schemas.microsoft.com/office/drawing/2014/main" id="{3A5FDE90-BDFA-FE42-B987-17601E5EA92E}"/>
              </a:ext>
            </a:extLst>
          </p:cNvPr>
          <p:cNvSpPr>
            <a:spLocks noGrp="1"/>
          </p:cNvSpPr>
          <p:nvPr>
            <p:ph type="body" sz="quarter" idx="21"/>
          </p:nvPr>
        </p:nvSpPr>
        <p:spPr>
          <a:xfrm>
            <a:off x="1193863" y="3562570"/>
            <a:ext cx="4572000" cy="388937"/>
          </a:xfrm>
        </p:spPr>
        <p:txBody>
          <a:bodyPr/>
          <a:lstStyle/>
          <a:p>
            <a:r>
              <a:rPr lang="en-US" dirty="0"/>
              <a:t>2,537 feet</a:t>
            </a:r>
          </a:p>
        </p:txBody>
      </p:sp>
      <p:pic>
        <p:nvPicPr>
          <p:cNvPr id="47" name="Picture Placeholder 46" descr="C">
            <a:extLst>
              <a:ext uri="{FF2B5EF4-FFF2-40B4-BE49-F238E27FC236}">
                <a16:creationId xmlns:a16="http://schemas.microsoft.com/office/drawing/2014/main" id="{956B4B68-FCB6-9448-9571-10A6C3739769}"/>
              </a:ext>
            </a:extLst>
          </p:cNvPr>
          <p:cNvPicPr>
            <a:picLocks noGrp="1" noChangeAspect="1"/>
          </p:cNvPicPr>
          <p:nvPr>
            <p:ph type="pic" sz="quarter" idx="18"/>
          </p:nvPr>
        </p:nvPicPr>
        <p:blipFill>
          <a:blip r:embed="rId8" cstate="screen">
            <a:extLst>
              <a:ext uri="{28A0092B-C50C-407E-A947-70E740481C1C}">
                <a14:useLocalDpi xmlns:a14="http://schemas.microsoft.com/office/drawing/2010/main"/>
              </a:ext>
            </a:extLst>
          </a:blip>
          <a:srcRect/>
          <a:stretch>
            <a:fillRect/>
          </a:stretch>
        </p:blipFill>
        <p:spPr>
          <a:xfrm>
            <a:off x="746125" y="4148138"/>
            <a:ext cx="228600" cy="223837"/>
          </a:xfrm>
        </p:spPr>
      </p:pic>
      <p:sp>
        <p:nvSpPr>
          <p:cNvPr id="30" name="Text Placeholder 29">
            <a:extLst>
              <a:ext uri="{FF2B5EF4-FFF2-40B4-BE49-F238E27FC236}">
                <a16:creationId xmlns:a16="http://schemas.microsoft.com/office/drawing/2014/main" id="{010B0BCB-D55E-7E45-9F9D-E2EE0AABE670}"/>
              </a:ext>
            </a:extLst>
          </p:cNvPr>
          <p:cNvSpPr>
            <a:spLocks noGrp="1"/>
          </p:cNvSpPr>
          <p:nvPr>
            <p:ph type="body" sz="quarter" idx="22"/>
          </p:nvPr>
        </p:nvSpPr>
        <p:spPr>
          <a:xfrm>
            <a:off x="1193863" y="4075429"/>
            <a:ext cx="4572000" cy="388937"/>
          </a:xfrm>
        </p:spPr>
        <p:txBody>
          <a:bodyPr/>
          <a:lstStyle/>
          <a:p>
            <a:r>
              <a:rPr lang="en-US" dirty="0"/>
              <a:t>2,545 feet</a:t>
            </a:r>
          </a:p>
        </p:txBody>
      </p:sp>
      <p:pic>
        <p:nvPicPr>
          <p:cNvPr id="49" name="Picture Placeholder 48" descr="D">
            <a:extLst>
              <a:ext uri="{FF2B5EF4-FFF2-40B4-BE49-F238E27FC236}">
                <a16:creationId xmlns:a16="http://schemas.microsoft.com/office/drawing/2014/main" id="{1507FF49-D6B7-6C4B-8D0C-7059CA1DD40F}"/>
              </a:ext>
            </a:extLst>
          </p:cNvPr>
          <p:cNvPicPr>
            <a:picLocks noGrp="1" noChangeAspect="1"/>
          </p:cNvPicPr>
          <p:nvPr>
            <p:ph type="pic" sz="quarter" idx="19"/>
          </p:nvPr>
        </p:nvPicPr>
        <p:blipFill>
          <a:blip r:embed="rId9" cstate="screen">
            <a:extLst>
              <a:ext uri="{28A0092B-C50C-407E-A947-70E740481C1C}">
                <a14:useLocalDpi xmlns:a14="http://schemas.microsoft.com/office/drawing/2010/main"/>
              </a:ext>
            </a:extLst>
          </a:blip>
          <a:srcRect/>
          <a:stretch>
            <a:fillRect/>
          </a:stretch>
        </p:blipFill>
        <p:spPr>
          <a:xfrm>
            <a:off x="746125" y="4681538"/>
            <a:ext cx="228600" cy="223837"/>
          </a:xfrm>
        </p:spPr>
      </p:pic>
      <p:sp>
        <p:nvSpPr>
          <p:cNvPr id="31" name="Text Placeholder 30">
            <a:extLst>
              <a:ext uri="{FF2B5EF4-FFF2-40B4-BE49-F238E27FC236}">
                <a16:creationId xmlns:a16="http://schemas.microsoft.com/office/drawing/2014/main" id="{A2AF8FDE-8440-6546-ABB7-8353F58D5D88}"/>
              </a:ext>
            </a:extLst>
          </p:cNvPr>
          <p:cNvSpPr>
            <a:spLocks noGrp="1"/>
          </p:cNvSpPr>
          <p:nvPr>
            <p:ph type="body" sz="quarter" idx="23"/>
          </p:nvPr>
        </p:nvSpPr>
        <p:spPr>
          <a:xfrm>
            <a:off x="1193863" y="4616611"/>
            <a:ext cx="4572000" cy="388937"/>
          </a:xfrm>
        </p:spPr>
        <p:txBody>
          <a:bodyPr/>
          <a:lstStyle/>
          <a:p>
            <a:r>
              <a:rPr lang="en-US" dirty="0"/>
              <a:t>2,543 feet</a:t>
            </a:r>
          </a:p>
        </p:txBody>
      </p:sp>
      <p:pic>
        <p:nvPicPr>
          <p:cNvPr id="51" name="Picture Placeholder 50" descr="E">
            <a:extLst>
              <a:ext uri="{FF2B5EF4-FFF2-40B4-BE49-F238E27FC236}">
                <a16:creationId xmlns:a16="http://schemas.microsoft.com/office/drawing/2014/main" id="{CC6DC003-080C-FD4B-A9BB-D67C1A95D101}"/>
              </a:ext>
            </a:extLst>
          </p:cNvPr>
          <p:cNvPicPr>
            <a:picLocks noGrp="1" noChangeAspect="1"/>
          </p:cNvPicPr>
          <p:nvPr>
            <p:ph type="pic" sz="quarter" idx="24"/>
          </p:nvPr>
        </p:nvPicPr>
        <p:blipFill>
          <a:blip r:embed="rId10" cstate="screen">
            <a:extLst>
              <a:ext uri="{28A0092B-C50C-407E-A947-70E740481C1C}">
                <a14:useLocalDpi xmlns:a14="http://schemas.microsoft.com/office/drawing/2010/main"/>
              </a:ext>
            </a:extLst>
          </a:blip>
          <a:srcRect/>
          <a:stretch>
            <a:fillRect/>
          </a:stretch>
        </p:blipFill>
        <p:spPr>
          <a:xfrm>
            <a:off x="746125" y="5222875"/>
            <a:ext cx="228600" cy="223838"/>
          </a:xfrm>
        </p:spPr>
      </p:pic>
      <p:sp>
        <p:nvSpPr>
          <p:cNvPr id="33" name="Text Placeholder 32">
            <a:extLst>
              <a:ext uri="{FF2B5EF4-FFF2-40B4-BE49-F238E27FC236}">
                <a16:creationId xmlns:a16="http://schemas.microsoft.com/office/drawing/2014/main" id="{27682534-9FBB-D746-8DBB-7881434160D8}"/>
              </a:ext>
            </a:extLst>
          </p:cNvPr>
          <p:cNvSpPr>
            <a:spLocks noGrp="1"/>
          </p:cNvSpPr>
          <p:nvPr>
            <p:ph type="body" sz="quarter" idx="25"/>
          </p:nvPr>
        </p:nvSpPr>
        <p:spPr>
          <a:xfrm>
            <a:off x="1193863" y="5158592"/>
            <a:ext cx="4572000" cy="388937"/>
          </a:xfrm>
        </p:spPr>
        <p:txBody>
          <a:bodyPr/>
          <a:lstStyle/>
          <a:p>
            <a:r>
              <a:rPr lang="en-US" dirty="0"/>
              <a:t>2,400 feet</a:t>
            </a:r>
          </a:p>
        </p:txBody>
      </p:sp>
      <p:sp>
        <p:nvSpPr>
          <p:cNvPr id="36" name="Text Placeholder 35">
            <a:extLst>
              <a:ext uri="{FF2B5EF4-FFF2-40B4-BE49-F238E27FC236}">
                <a16:creationId xmlns:a16="http://schemas.microsoft.com/office/drawing/2014/main" id="{F54FF06D-593B-1E4B-A0BB-521954B497C8}"/>
              </a:ext>
            </a:extLst>
          </p:cNvPr>
          <p:cNvSpPr>
            <a:spLocks noGrp="1"/>
          </p:cNvSpPr>
          <p:nvPr>
            <p:ph type="body" sz="quarter" idx="30"/>
          </p:nvPr>
        </p:nvSpPr>
        <p:spPr/>
        <p:txBody>
          <a:bodyPr/>
          <a:lstStyle/>
          <a:p>
            <a:r>
              <a:rPr lang="en-US" dirty="0"/>
              <a:t>45</a:t>
            </a:r>
          </a:p>
        </p:txBody>
      </p:sp>
    </p:spTree>
    <p:extLst>
      <p:ext uri="{BB962C8B-B14F-4D97-AF65-F5344CB8AC3E}">
        <p14:creationId xmlns:p14="http://schemas.microsoft.com/office/powerpoint/2010/main" val="3643230225"/>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fin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4da776b9-bce8-495a-ac6f-1df4621ad8fc">
      <Terms xmlns="http://schemas.microsoft.com/office/infopath/2007/PartnerControls"/>
    </lcf76f155ced4ddcb4097134ff3c332f>
    <_Flow_SignoffStatus xmlns="4da776b9-bce8-495a-ac6f-1df4621ad8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0D983E4FB12F49A44EF622160F0742" ma:contentTypeVersion="20" ma:contentTypeDescription="Create a new document." ma:contentTypeScope="" ma:versionID="57e56081440b04c432588fdff91d528c">
  <xsd:schema xmlns:xsd="http://www.w3.org/2001/XMLSchema" xmlns:xs="http://www.w3.org/2001/XMLSchema" xmlns:p="http://schemas.microsoft.com/office/2006/metadata/properties" xmlns:ns1="http://schemas.microsoft.com/sharepoint/v3" xmlns:ns2="031d766f-b14e-4c0e-af7a-21ee3738300f" xmlns:ns3="4da776b9-bce8-495a-ac6f-1df4621ad8fc" targetNamespace="http://schemas.microsoft.com/office/2006/metadata/properties" ma:root="true" ma:fieldsID="160a3a6ac0a7166898dba58b46c07917" ns1:_="" ns2:_="" ns3:_="">
    <xsd:import namespace="http://schemas.microsoft.com/sharepoint/v3"/>
    <xsd:import namespace="031d766f-b14e-4c0e-af7a-21ee3738300f"/>
    <xsd:import namespace="4da776b9-bce8-495a-ac6f-1df4621ad8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_Flow_SignoffStatu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a776b9-bce8-495a-ac6f-1df4621ad8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31CA6-C77B-4385-AB0E-ECE5C454CB55}">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http://purl.org/dc/terms/"/>
    <ds:schemaRef ds:uri="http://purl.org/dc/elements/1.1/"/>
    <ds:schemaRef ds:uri="http://schemas.microsoft.com/sharepoint/v3"/>
    <ds:schemaRef ds:uri="031d766f-b14e-4c0e-af7a-21ee3738300f"/>
    <ds:schemaRef ds:uri="cc621c4b-eaca-4bd6-8859-1c1ea05972c6"/>
    <ds:schemaRef ds:uri="http://schemas.microsoft.com/office/2006/metadata/properties"/>
  </ds:schemaRefs>
</ds:datastoreItem>
</file>

<file path=customXml/itemProps2.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3.xml><?xml version="1.0" encoding="utf-8"?>
<ds:datastoreItem xmlns:ds="http://schemas.openxmlformats.org/officeDocument/2006/customXml" ds:itemID="{FF21DC36-E91D-4C19-8D60-9049C488BF7E}"/>
</file>

<file path=docProps/app.xml><?xml version="1.0" encoding="utf-8"?>
<Properties xmlns="http://schemas.openxmlformats.org/officeDocument/2006/extended-properties" xmlns:vt="http://schemas.openxmlformats.org/officeDocument/2006/docPropsVTypes">
  <Template>Office Theme</Template>
  <TotalTime>211</TotalTime>
  <Words>1548</Words>
  <Application>Microsoft Macintosh PowerPoint</Application>
  <PresentationFormat>On-screen Show (4:3)</PresentationFormat>
  <Paragraphs>194</Paragraphs>
  <Slides>24</Slides>
  <Notes>18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Arial</vt:lpstr>
      <vt:lpstr>Calibri</vt:lpstr>
      <vt:lpstr>Calibri Light</vt:lpstr>
      <vt:lpstr>Helvetica</vt:lpstr>
      <vt:lpstr>Title Slides</vt:lpstr>
      <vt:lpstr>Start Slides</vt:lpstr>
      <vt:lpstr>Refine Slides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Erin Michaud</cp:lastModifiedBy>
  <cp:revision>69</cp:revision>
  <dcterms:created xsi:type="dcterms:W3CDTF">2020-04-30T18:18:26Z</dcterms:created>
  <dcterms:modified xsi:type="dcterms:W3CDTF">2022-09-14T02:33:16Z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0x010100DC0D983E4FB12F49A44EF622160F0742</vt:lpwstr>
  </property>
  <property fmtid="{D5CDD505-2E9C-101B-9397-08002B2CF9AE}" pid="3" name="MediaServiceImageTags">
    <vt:lpwstr/>
  </property>
</Properties>
</file>