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258" r:id="rId4"/>
    <p:sldId id="259" r:id="rId5"/>
    <p:sldId id="260" r:id="rId6"/>
    <p:sldId id="263" r:id="rId7"/>
    <p:sldId id="264" r:id="rId8"/>
    <p:sldId id="265" r:id="rId9"/>
    <p:sldId id="266" r:id="rId10"/>
    <p:sldId id="267" r:id="rId11"/>
    <p:sldId id="268" r:id="rId12"/>
    <p:sldId id="272" r:id="rId13"/>
    <p:sldId id="261" r:id="rId14"/>
    <p:sldId id="271"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p:cViewPr varScale="1">
        <p:scale>
          <a:sx n="69" d="100"/>
          <a:sy n="69" d="100"/>
        </p:scale>
        <p:origin x="78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AF797-136F-4902-A5EA-7F7C5CCF75CB}"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E8AD9-0BBE-4450-A99F-48C0261F3B08}" type="slidenum">
              <a:rPr lang="en-US" smtClean="0"/>
              <a:t>‹#›</a:t>
            </a:fld>
            <a:endParaRPr lang="en-US"/>
          </a:p>
        </p:txBody>
      </p:sp>
    </p:spTree>
    <p:extLst>
      <p:ext uri="{BB962C8B-B14F-4D97-AF65-F5344CB8AC3E}">
        <p14:creationId xmlns:p14="http://schemas.microsoft.com/office/powerpoint/2010/main" val="2617679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E8AD9-0BBE-4450-A99F-48C0261F3B08}" type="slidenum">
              <a:rPr lang="en-US" smtClean="0"/>
              <a:t>1</a:t>
            </a:fld>
            <a:endParaRPr lang="en-US"/>
          </a:p>
        </p:txBody>
      </p:sp>
    </p:spTree>
    <p:extLst>
      <p:ext uri="{BB962C8B-B14F-4D97-AF65-F5344CB8AC3E}">
        <p14:creationId xmlns:p14="http://schemas.microsoft.com/office/powerpoint/2010/main" val="227351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42AA8D-6B67-460C-A6E4-ADFFDF5E962C}"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117139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42AA8D-6B67-460C-A6E4-ADFFDF5E962C}"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81524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42AA8D-6B67-460C-A6E4-ADFFDF5E962C}"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3938276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42AA8D-6B67-460C-A6E4-ADFFDF5E962C}"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39427-9E0F-4611-8D4F-6313A5F1D37F}"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0526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42AA8D-6B67-460C-A6E4-ADFFDF5E962C}"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1477521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F42AA8D-6B67-460C-A6E4-ADFFDF5E962C}"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1838028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F42AA8D-6B67-460C-A6E4-ADFFDF5E962C}"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1810685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42AA8D-6B67-460C-A6E4-ADFFDF5E962C}"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3454681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42AA8D-6B67-460C-A6E4-ADFFDF5E962C}"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168429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42AA8D-6B67-460C-A6E4-ADFFDF5E962C}"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92407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42AA8D-6B67-460C-A6E4-ADFFDF5E962C}"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364211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42AA8D-6B67-460C-A6E4-ADFFDF5E962C}"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274193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42AA8D-6B67-460C-A6E4-ADFFDF5E962C}"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248891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42AA8D-6B67-460C-A6E4-ADFFDF5E962C}"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142314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2AA8D-6B67-460C-A6E4-ADFFDF5E962C}"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229174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42AA8D-6B67-460C-A6E4-ADFFDF5E962C}"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256143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42AA8D-6B67-460C-A6E4-ADFFDF5E962C}"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39427-9E0F-4611-8D4F-6313A5F1D37F}" type="slidenum">
              <a:rPr lang="en-US" smtClean="0"/>
              <a:t>‹#›</a:t>
            </a:fld>
            <a:endParaRPr lang="en-US"/>
          </a:p>
        </p:txBody>
      </p:sp>
    </p:spTree>
    <p:extLst>
      <p:ext uri="{BB962C8B-B14F-4D97-AF65-F5344CB8AC3E}">
        <p14:creationId xmlns:p14="http://schemas.microsoft.com/office/powerpoint/2010/main" val="2860447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42AA8D-6B67-460C-A6E4-ADFFDF5E962C}" type="datetimeFigureOut">
              <a:rPr lang="en-US" smtClean="0"/>
              <a:t>11/13/2017</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2839427-9E0F-4611-8D4F-6313A5F1D37F}" type="slidenum">
              <a:rPr lang="en-US" smtClean="0"/>
              <a:t>‹#›</a:t>
            </a:fld>
            <a:endParaRPr lang="en-US"/>
          </a:p>
        </p:txBody>
      </p:sp>
    </p:spTree>
    <p:extLst>
      <p:ext uri="{BB962C8B-B14F-4D97-AF65-F5344CB8AC3E}">
        <p14:creationId xmlns:p14="http://schemas.microsoft.com/office/powerpoint/2010/main" val="408012793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z1KYNfaoSw" TargetMode="External"/><Relationship Id="rId2" Type="http://schemas.openxmlformats.org/officeDocument/2006/relationships/hyperlink" Target="https://www.youtube.com/watch?v=pJOvmicAGjw" TargetMode="External"/><Relationship Id="rId1" Type="http://schemas.openxmlformats.org/officeDocument/2006/relationships/slideLayout" Target="../slideLayouts/slideLayout2.xml"/><Relationship Id="rId6" Type="http://schemas.openxmlformats.org/officeDocument/2006/relationships/hyperlink" Target="https://www.youtube.com/watch?v=m7yBWrhLTDA" TargetMode="External"/><Relationship Id="rId5" Type="http://schemas.openxmlformats.org/officeDocument/2006/relationships/hyperlink" Target="https://www.youtube.com/watch?v=TTKE_USotmo" TargetMode="External"/><Relationship Id="rId4" Type="http://schemas.openxmlformats.org/officeDocument/2006/relationships/hyperlink" Target="https://www.youtube.com/watch?v=xnr74CKyHi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John Cabot</a:t>
            </a:r>
            <a:endParaRPr lang="en-US" dirty="0"/>
          </a:p>
        </p:txBody>
      </p:sp>
      <p:sp>
        <p:nvSpPr>
          <p:cNvPr id="3" name="Subtitle 2"/>
          <p:cNvSpPr>
            <a:spLocks noGrp="1"/>
          </p:cNvSpPr>
          <p:nvPr>
            <p:ph type="subTitle" idx="1"/>
          </p:nvPr>
        </p:nvSpPr>
        <p:spPr/>
        <p:txBody>
          <a:bodyPr>
            <a:normAutofit lnSpcReduction="10000"/>
          </a:bodyPr>
          <a:lstStyle/>
          <a:p>
            <a:r>
              <a:rPr lang="en-US" dirty="0" err="1" smtClean="0"/>
              <a:t>By:Luke</a:t>
            </a:r>
            <a:r>
              <a:rPr lang="en-US" dirty="0" smtClean="0"/>
              <a:t> </a:t>
            </a:r>
            <a:r>
              <a:rPr lang="en-US" dirty="0" smtClean="0"/>
              <a:t>Clark</a:t>
            </a:r>
          </a:p>
          <a:p>
            <a:r>
              <a:rPr lang="en-US" dirty="0" err="1" smtClean="0"/>
              <a:t>Helper:Hunter</a:t>
            </a:r>
            <a:r>
              <a:rPr lang="en-US" smtClean="0"/>
              <a:t> Jones</a:t>
            </a:r>
            <a:endParaRPr lang="en-US" dirty="0" smtClean="0"/>
          </a:p>
          <a:p>
            <a:r>
              <a:rPr lang="en-US" dirty="0" smtClean="0"/>
              <a:t>Please Enjoy</a:t>
            </a:r>
            <a:r>
              <a:rPr lang="en-US" dirty="0"/>
              <a:t>!</a:t>
            </a:r>
            <a:endParaRPr lang="en-US" dirty="0" smtClean="0"/>
          </a:p>
        </p:txBody>
      </p:sp>
    </p:spTree>
    <p:extLst>
      <p:ext uri="{BB962C8B-B14F-4D97-AF65-F5344CB8AC3E}">
        <p14:creationId xmlns:p14="http://schemas.microsoft.com/office/powerpoint/2010/main" val="3725169452"/>
      </p:ext>
    </p:extLst>
  </p:cSld>
  <p:clrMapOvr>
    <a:masterClrMapping/>
  </p:clrMapOvr>
  <mc:AlternateContent xmlns:mc="http://schemas.openxmlformats.org/markup-compatibility/2006" xmlns:p14="http://schemas.microsoft.com/office/powerpoint/2010/main">
    <mc:Choice Requires="p14">
      <p:transition spd="slow" p14:dur="100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Tomb Stone</a:t>
            </a:r>
            <a:endParaRPr lang="en-US" dirty="0"/>
          </a:p>
        </p:txBody>
      </p:sp>
      <p:pic>
        <p:nvPicPr>
          <p:cNvPr id="5" name="Picture Placeholder 4"/>
          <p:cNvPicPr>
            <a:picLocks noGrp="1" noChangeAspect="1"/>
          </p:cNvPicPr>
          <p:nvPr>
            <p:ph type="pic" idx="1"/>
          </p:nvPr>
        </p:nvPicPr>
        <p:blipFill>
          <a:blip r:embed="rId2"/>
          <a:srcRect l="24996" r="24996"/>
          <a:stretch>
            <a:fillRect/>
          </a:stretch>
        </p:blipFill>
        <p:spPr>
          <a:prstGeom prst="rect">
            <a:avLst/>
          </a:prstGeom>
        </p:spPr>
      </p:pic>
      <p:sp>
        <p:nvSpPr>
          <p:cNvPr id="4" name="Text Placeholder 3"/>
          <p:cNvSpPr>
            <a:spLocks noGrp="1"/>
          </p:cNvSpPr>
          <p:nvPr>
            <p:ph type="body" sz="half" idx="2"/>
          </p:nvPr>
        </p:nvSpPr>
        <p:spPr/>
        <p:txBody>
          <a:bodyPr/>
          <a:lstStyle/>
          <a:p>
            <a:r>
              <a:rPr lang="en-US" dirty="0" smtClean="0"/>
              <a:t>Here Is John Cabot’s Tomb Stone!</a:t>
            </a:r>
            <a:endParaRPr lang="en-US" dirty="0"/>
          </a:p>
        </p:txBody>
      </p:sp>
    </p:spTree>
    <p:extLst>
      <p:ext uri="{BB962C8B-B14F-4D97-AF65-F5344CB8AC3E}">
        <p14:creationId xmlns:p14="http://schemas.microsoft.com/office/powerpoint/2010/main" val="3374589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Funny Picture!!!</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Here Is A </a:t>
            </a:r>
            <a:r>
              <a:rPr lang="en-US" dirty="0" err="1" smtClean="0"/>
              <a:t>Pokemon</a:t>
            </a:r>
            <a:r>
              <a:rPr lang="en-US" dirty="0" smtClean="0"/>
              <a:t> Card Of John Cabot Now If You Want TRY NOT TO LAUGH!!!!!!!!!!</a:t>
            </a:r>
            <a:endParaRPr lang="en-US" dirty="0"/>
          </a:p>
        </p:txBody>
      </p:sp>
      <p:pic>
        <p:nvPicPr>
          <p:cNvPr id="5" name="Picture 4"/>
          <p:cNvPicPr>
            <a:picLocks noChangeAspect="1"/>
          </p:cNvPicPr>
          <p:nvPr/>
        </p:nvPicPr>
        <p:blipFill>
          <a:blip r:embed="rId2"/>
          <a:stretch>
            <a:fillRect/>
          </a:stretch>
        </p:blipFill>
        <p:spPr>
          <a:xfrm>
            <a:off x="6714309" y="609600"/>
            <a:ext cx="4454434" cy="5399314"/>
          </a:xfrm>
          <a:prstGeom prst="rect">
            <a:avLst/>
          </a:prstGeom>
        </p:spPr>
      </p:pic>
    </p:spTree>
    <p:extLst>
      <p:ext uri="{BB962C8B-B14F-4D97-AF65-F5344CB8AC3E}">
        <p14:creationId xmlns:p14="http://schemas.microsoft.com/office/powerpoint/2010/main" val="3130801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he </a:t>
            </a:r>
            <a:r>
              <a:rPr lang="en-US" dirty="0" err="1" smtClean="0"/>
              <a:t>wAs</a:t>
            </a:r>
            <a:r>
              <a:rPr lang="en-US" dirty="0" smtClean="0"/>
              <a:t> born</a:t>
            </a:r>
            <a:endParaRPr lang="en-US" dirty="0"/>
          </a:p>
        </p:txBody>
      </p:sp>
      <p:sp>
        <p:nvSpPr>
          <p:cNvPr id="3" name="Content Placeholder 2"/>
          <p:cNvSpPr>
            <a:spLocks noGrp="1"/>
          </p:cNvSpPr>
          <p:nvPr>
            <p:ph idx="1"/>
          </p:nvPr>
        </p:nvSpPr>
        <p:spPr/>
        <p:txBody>
          <a:bodyPr/>
          <a:lstStyle/>
          <a:p>
            <a:pPr marL="0" indent="0">
              <a:buNone/>
            </a:pPr>
            <a:r>
              <a:rPr lang="en-US" dirty="0"/>
              <a:t>John Cabot (c. 1450, disappeared May 1498), born Giovanni </a:t>
            </a:r>
            <a:r>
              <a:rPr lang="en-US" dirty="0" err="1"/>
              <a:t>Caboto</a:t>
            </a:r>
            <a:r>
              <a:rPr lang="en-US" dirty="0"/>
              <a:t>, was a Venetian explorer and navigator known for his 1497 voyage to North America, where he claimed land in Canada for </a:t>
            </a:r>
            <a:r>
              <a:rPr lang="en-US" dirty="0" err="1"/>
              <a:t>England.Aug</a:t>
            </a:r>
            <a:r>
              <a:rPr lang="en-US" dirty="0"/>
              <a:t> 31, 2017</a:t>
            </a:r>
          </a:p>
        </p:txBody>
      </p:sp>
    </p:spTree>
    <p:extLst>
      <p:ext uri="{BB962C8B-B14F-4D97-AF65-F5344CB8AC3E}">
        <p14:creationId xmlns:p14="http://schemas.microsoft.com/office/powerpoint/2010/main" val="3213273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He Looked Like</a:t>
            </a:r>
            <a:endParaRPr lang="en-US" dirty="0"/>
          </a:p>
        </p:txBody>
      </p:sp>
      <p:pic>
        <p:nvPicPr>
          <p:cNvPr id="5" name="Picture Placeholder 4"/>
          <p:cNvPicPr>
            <a:picLocks noGrp="1" noChangeAspect="1"/>
          </p:cNvPicPr>
          <p:nvPr>
            <p:ph type="pic" idx="1"/>
          </p:nvPr>
        </p:nvPicPr>
        <p:blipFill>
          <a:blip r:embed="rId2"/>
          <a:srcRect l="22218" r="22218"/>
          <a:stretch>
            <a:fillRect/>
          </a:stretch>
        </p:blipFill>
        <p:spPr>
          <a:xfrm>
            <a:off x="7447891" y="1001485"/>
            <a:ext cx="3958045" cy="4883038"/>
          </a:xfrm>
          <a:prstGeom prst="rect">
            <a:avLst/>
          </a:prstGeom>
        </p:spPr>
      </p:pic>
      <p:sp>
        <p:nvSpPr>
          <p:cNvPr id="4" name="Text Placeholder 3"/>
          <p:cNvSpPr>
            <a:spLocks noGrp="1"/>
          </p:cNvSpPr>
          <p:nvPr>
            <p:ph type="body" sz="half" idx="2"/>
          </p:nvPr>
        </p:nvSpPr>
        <p:spPr/>
        <p:txBody>
          <a:bodyPr/>
          <a:lstStyle/>
          <a:p>
            <a:r>
              <a:rPr lang="en-US" dirty="0" smtClean="0"/>
              <a:t>Here Is A Picture Of John Cabot Himself.</a:t>
            </a:r>
            <a:endParaRPr lang="en-US" dirty="0"/>
          </a:p>
        </p:txBody>
      </p:sp>
    </p:spTree>
    <p:extLst>
      <p:ext uri="{BB962C8B-B14F-4D97-AF65-F5344CB8AC3E}">
        <p14:creationId xmlns:p14="http://schemas.microsoft.com/office/powerpoint/2010/main" val="424307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pPr marL="0" indent="0">
              <a:buNone/>
            </a:pPr>
            <a:r>
              <a:rPr lang="en-US" dirty="0" smtClean="0"/>
              <a:t>Made </a:t>
            </a:r>
            <a:r>
              <a:rPr lang="en-US" dirty="0" err="1" smtClean="0"/>
              <a:t>By:Luke</a:t>
            </a:r>
            <a:r>
              <a:rPr lang="en-US" dirty="0" smtClean="0"/>
              <a:t> Clark   Special Thanks </a:t>
            </a:r>
            <a:r>
              <a:rPr lang="en-US" dirty="0" err="1" smtClean="0"/>
              <a:t>To:John</a:t>
            </a:r>
            <a:r>
              <a:rPr lang="en-US" dirty="0" smtClean="0"/>
              <a:t> Cabot For Making This Possible!!!!!!!!!!!!!!!! I Love Everyone Who Made This Happen I Hope You All Have A Good School Year And </a:t>
            </a:r>
            <a:r>
              <a:rPr lang="en-US" dirty="0" err="1" smtClean="0"/>
              <a:t>Cristmas</a:t>
            </a:r>
            <a:r>
              <a:rPr lang="en-US" dirty="0" smtClean="0"/>
              <a:t> Is Coming Soon So Be </a:t>
            </a:r>
            <a:r>
              <a:rPr lang="en-US" dirty="0" err="1" smtClean="0"/>
              <a:t>Naghty</a:t>
            </a:r>
            <a:r>
              <a:rPr lang="en-US" dirty="0" smtClean="0"/>
              <a:t> About Some History And MERRY CRISTMAS TO ALL :D!!!!!!!!!!!!!!!!!!!!!!!!!!!!!!!!!!!!!!!!!!!!!!!!!!!!!!!!!!!!!!!!!!!!!!!!!!!!!!!!!!!!!!!!!!!!!!!!!!!!!!!!!!!!!!!!!!!!!!!!!!!!!!</a:t>
            </a:r>
            <a:endParaRPr lang="en-US" dirty="0"/>
          </a:p>
        </p:txBody>
      </p:sp>
    </p:spTree>
    <p:extLst>
      <p:ext uri="{BB962C8B-B14F-4D97-AF65-F5344CB8AC3E}">
        <p14:creationId xmlns:p14="http://schemas.microsoft.com/office/powerpoint/2010/main" val="247146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pPr marL="0" indent="0">
              <a:buNone/>
            </a:pPr>
            <a:r>
              <a:rPr lang="en-US" dirty="0" smtClean="0"/>
              <a:t>I Hope You Enjoyed My PowerPoint On John Cabot And If You Did You Are A Good Person.</a:t>
            </a:r>
            <a:endParaRPr lang="en-US" dirty="0"/>
          </a:p>
        </p:txBody>
      </p:sp>
    </p:spTree>
    <p:extLst>
      <p:ext uri="{BB962C8B-B14F-4D97-AF65-F5344CB8AC3E}">
        <p14:creationId xmlns:p14="http://schemas.microsoft.com/office/powerpoint/2010/main" val="736100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Achivements</a:t>
            </a:r>
            <a:endParaRPr lang="en-US" dirty="0"/>
          </a:p>
        </p:txBody>
      </p:sp>
      <p:sp>
        <p:nvSpPr>
          <p:cNvPr id="3" name="Content Placeholder 2"/>
          <p:cNvSpPr>
            <a:spLocks noGrp="1"/>
          </p:cNvSpPr>
          <p:nvPr>
            <p:ph idx="1"/>
          </p:nvPr>
        </p:nvSpPr>
        <p:spPr/>
        <p:txBody>
          <a:bodyPr/>
          <a:lstStyle/>
          <a:p>
            <a:pPr marL="0" indent="0">
              <a:buNone/>
            </a:pPr>
            <a:r>
              <a:rPr lang="en-US" dirty="0" smtClean="0"/>
              <a:t>John Cabot the Explorer. John Cabot, or Giovanni </a:t>
            </a:r>
            <a:r>
              <a:rPr lang="en-US" dirty="0" err="1" smtClean="0"/>
              <a:t>Caboto</a:t>
            </a:r>
            <a:r>
              <a:rPr lang="en-US" dirty="0" smtClean="0"/>
              <a:t>, was an Italian born navigator who explored the coast of Newfoundland for the English in 1497. Cabot has historically been credited with being the first European to land in North America since the Vikings.</a:t>
            </a:r>
            <a:endParaRPr lang="en-US" dirty="0"/>
          </a:p>
        </p:txBody>
      </p:sp>
    </p:spTree>
    <p:extLst>
      <p:ext uri="{BB962C8B-B14F-4D97-AF65-F5344CB8AC3E}">
        <p14:creationId xmlns:p14="http://schemas.microsoft.com/office/powerpoint/2010/main" val="2459071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Obstacles</a:t>
            </a:r>
            <a:endParaRPr lang="en-US" dirty="0"/>
          </a:p>
        </p:txBody>
      </p:sp>
      <p:sp>
        <p:nvSpPr>
          <p:cNvPr id="5" name="Content Placeholder 4"/>
          <p:cNvSpPr>
            <a:spLocks noGrp="1"/>
          </p:cNvSpPr>
          <p:nvPr>
            <p:ph idx="1"/>
          </p:nvPr>
        </p:nvSpPr>
        <p:spPr/>
        <p:txBody>
          <a:bodyPr/>
          <a:lstStyle/>
          <a:p>
            <a:pPr marL="0" indent="0">
              <a:buNone/>
            </a:pPr>
            <a:r>
              <a:rPr lang="en-US" dirty="0" smtClean="0"/>
              <a:t> John Cabot faced many difficulties like violent storms, strong winds, and food and water shortages. In fact, John Cabot was turned back on his first voyage due to storms, food shortages, and problems with his crew. However his second voyage with five ships and three hundred men was successful and it is believed that he landed on Newfoundland at Cape </a:t>
            </a:r>
            <a:r>
              <a:rPr lang="en-US" dirty="0" err="1" smtClean="0"/>
              <a:t>Bonavista</a:t>
            </a:r>
            <a:r>
              <a:rPr lang="en-US" dirty="0" smtClean="0"/>
              <a:t>. John Cabot was also lost at sea with his crew, ships, and possibly his son. They were never contacted again, so the cause and date of his death is unknown.</a:t>
            </a:r>
            <a:endParaRPr lang="en-US" dirty="0"/>
          </a:p>
        </p:txBody>
      </p:sp>
    </p:spTree>
    <p:extLst>
      <p:ext uri="{BB962C8B-B14F-4D97-AF65-F5344CB8AC3E}">
        <p14:creationId xmlns:p14="http://schemas.microsoft.com/office/powerpoint/2010/main" val="3204450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t>
            </a:r>
            <a:endParaRPr lang="en-US" dirty="0"/>
          </a:p>
        </p:txBody>
      </p:sp>
      <p:sp>
        <p:nvSpPr>
          <p:cNvPr id="3" name="Content Placeholder 2"/>
          <p:cNvSpPr>
            <a:spLocks noGrp="1"/>
          </p:cNvSpPr>
          <p:nvPr>
            <p:ph idx="1"/>
          </p:nvPr>
        </p:nvSpPr>
        <p:spPr/>
        <p:txBody>
          <a:bodyPr/>
          <a:lstStyle/>
          <a:p>
            <a:pPr marL="0" indent="0">
              <a:buNone/>
            </a:pPr>
            <a:r>
              <a:rPr lang="en-US" dirty="0" smtClean="0"/>
              <a:t>Reasons for Sailing. John Cabot was an English explorer who was sent to explore the "New World" by King Henry VII. England was anxious to explore the lands explored by Christopher Columbus. England was also interested in finding lands that the English could claim as colonies.</a:t>
            </a:r>
            <a:endParaRPr lang="en-US" dirty="0"/>
          </a:p>
        </p:txBody>
      </p:sp>
    </p:spTree>
    <p:extLst>
      <p:ext uri="{BB962C8B-B14F-4D97-AF65-F5344CB8AC3E}">
        <p14:creationId xmlns:p14="http://schemas.microsoft.com/office/powerpoint/2010/main" val="2285763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He Was Famous</a:t>
            </a:r>
            <a:endParaRPr lang="en-US" dirty="0"/>
          </a:p>
        </p:txBody>
      </p:sp>
      <p:sp>
        <p:nvSpPr>
          <p:cNvPr id="3" name="Content Placeholder 2"/>
          <p:cNvSpPr>
            <a:spLocks noGrp="1"/>
          </p:cNvSpPr>
          <p:nvPr>
            <p:ph idx="1"/>
          </p:nvPr>
        </p:nvSpPr>
        <p:spPr/>
        <p:txBody>
          <a:bodyPr/>
          <a:lstStyle/>
          <a:p>
            <a:pPr marL="0" indent="0">
              <a:buNone/>
            </a:pPr>
            <a:r>
              <a:rPr lang="en-US" dirty="0"/>
              <a:t>Explorer and navigator John Cabot was born Giovanni </a:t>
            </a:r>
            <a:r>
              <a:rPr lang="en-US" dirty="0" err="1"/>
              <a:t>Caboto</a:t>
            </a:r>
            <a:r>
              <a:rPr lang="en-US" dirty="0"/>
              <a:t> in Italy around 1450. By 1495, he had moved to Bristol, England, with his family. He made a voyage in 1497 on the ship Matthew and claimed land in Canada—mistaking it for Asia—for King Henry VII of England.</a:t>
            </a:r>
          </a:p>
        </p:txBody>
      </p:sp>
    </p:spTree>
    <p:extLst>
      <p:ext uri="{BB962C8B-B14F-4D97-AF65-F5344CB8AC3E}">
        <p14:creationId xmlns:p14="http://schemas.microsoft.com/office/powerpoint/2010/main" val="1569747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pPr marL="0" indent="0">
              <a:buNone/>
            </a:pPr>
            <a:r>
              <a:rPr lang="en-US" dirty="0"/>
              <a:t>In Italy, he is known as Giovanni </a:t>
            </a:r>
            <a:r>
              <a:rPr lang="en-US" dirty="0" err="1"/>
              <a:t>Caboto</a:t>
            </a:r>
            <a:r>
              <a:rPr lang="en-US" dirty="0"/>
              <a:t> (which is his original name). Cabot was born in Italy but moved to England in 1495. At the request of King Henry VII of England, Cabot sailed to Canada in 1497, commanding the small ship called "Matthew."</a:t>
            </a:r>
          </a:p>
        </p:txBody>
      </p:sp>
    </p:spTree>
    <p:extLst>
      <p:ext uri="{BB962C8B-B14F-4D97-AF65-F5344CB8AC3E}">
        <p14:creationId xmlns:p14="http://schemas.microsoft.com/office/powerpoint/2010/main" val="820133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Facts</a:t>
            </a:r>
            <a:endParaRPr lang="en-US" dirty="0"/>
          </a:p>
        </p:txBody>
      </p:sp>
      <p:sp>
        <p:nvSpPr>
          <p:cNvPr id="3" name="Picture Placeholder 2"/>
          <p:cNvSpPr>
            <a:spLocks noGrp="1"/>
          </p:cNvSpPr>
          <p:nvPr>
            <p:ph type="pic" idx="1"/>
          </p:nvPr>
        </p:nvSpPr>
        <p:spPr>
          <a:xfrm>
            <a:off x="4995454" y="7321732"/>
            <a:ext cx="386443" cy="45719"/>
          </a:xfrm>
          <a:ln/>
        </p:spPr>
        <p:style>
          <a:lnRef idx="2">
            <a:schemeClr val="dk1"/>
          </a:lnRef>
          <a:fillRef idx="1">
            <a:schemeClr val="lt1"/>
          </a:fillRef>
          <a:effectRef idx="0">
            <a:schemeClr val="dk1"/>
          </a:effectRef>
          <a:fontRef idx="minor">
            <a:schemeClr val="dk1"/>
          </a:fontRef>
        </p:style>
      </p:sp>
      <p:sp>
        <p:nvSpPr>
          <p:cNvPr id="4" name="Text Placeholder 3"/>
          <p:cNvSpPr>
            <a:spLocks noGrp="1"/>
          </p:cNvSpPr>
          <p:nvPr>
            <p:ph type="body" sz="half" idx="2"/>
          </p:nvPr>
        </p:nvSpPr>
        <p:spPr/>
        <p:txBody>
          <a:bodyPr/>
          <a:lstStyle/>
          <a:p>
            <a:r>
              <a:rPr lang="en-US" dirty="0"/>
              <a:t>John Cabot Fact 1: John Cabot was born 'Giovanni </a:t>
            </a:r>
            <a:r>
              <a:rPr lang="en-US" dirty="0" err="1"/>
              <a:t>Caboto</a:t>
            </a:r>
            <a:r>
              <a:rPr lang="en-US" dirty="0"/>
              <a:t>', sometime around 1450 in Genoa Italy, to Giulio </a:t>
            </a:r>
            <a:r>
              <a:rPr lang="en-US" dirty="0" err="1"/>
              <a:t>Caboto</a:t>
            </a:r>
            <a:r>
              <a:rPr lang="en-US" dirty="0"/>
              <a:t> a spice merchant. The name </a:t>
            </a:r>
            <a:r>
              <a:rPr lang="en-US" dirty="0" err="1"/>
              <a:t>Caboto</a:t>
            </a:r>
            <a:r>
              <a:rPr lang="en-US" dirty="0"/>
              <a:t> is translated as 'coastal trader'.</a:t>
            </a:r>
          </a:p>
        </p:txBody>
      </p:sp>
      <p:pic>
        <p:nvPicPr>
          <p:cNvPr id="5" name="Picture 4"/>
          <p:cNvPicPr>
            <a:picLocks noChangeAspect="1"/>
          </p:cNvPicPr>
          <p:nvPr/>
        </p:nvPicPr>
        <p:blipFill>
          <a:blip r:embed="rId2"/>
          <a:stretch>
            <a:fillRect/>
          </a:stretch>
        </p:blipFill>
        <p:spPr>
          <a:xfrm>
            <a:off x="6481354" y="2090737"/>
            <a:ext cx="3200400" cy="2667000"/>
          </a:xfrm>
          <a:prstGeom prst="rect">
            <a:avLst/>
          </a:prstGeom>
        </p:spPr>
      </p:pic>
    </p:spTree>
    <p:extLst>
      <p:ext uri="{BB962C8B-B14F-4D97-AF65-F5344CB8AC3E}">
        <p14:creationId xmlns:p14="http://schemas.microsoft.com/office/powerpoint/2010/main" val="3354234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About John Cabot</a:t>
            </a:r>
            <a:endParaRPr lang="en-US" dirty="0"/>
          </a:p>
        </p:txBody>
      </p:sp>
      <p:sp>
        <p:nvSpPr>
          <p:cNvPr id="3" name="Content Placeholder 2"/>
          <p:cNvSpPr>
            <a:spLocks noGrp="1"/>
          </p:cNvSpPr>
          <p:nvPr>
            <p:ph idx="1"/>
          </p:nvPr>
        </p:nvSpPr>
        <p:spPr>
          <a:xfrm>
            <a:off x="866503" y="1904002"/>
            <a:ext cx="10515600" cy="4351338"/>
          </a:xfrm>
        </p:spPr>
        <p:txBody>
          <a:bodyPr/>
          <a:lstStyle/>
          <a:p>
            <a:pPr marL="0" indent="0">
              <a:buNone/>
            </a:pPr>
            <a:r>
              <a:rPr lang="en-US" dirty="0">
                <a:hlinkClick r:id="rId2"/>
              </a:rPr>
              <a:t>https://</a:t>
            </a:r>
            <a:r>
              <a:rPr lang="en-US" dirty="0" smtClean="0">
                <a:hlinkClick r:id="rId2"/>
              </a:rPr>
              <a:t>www.youtube.com/watch?v=pJOvmicAGjw</a:t>
            </a:r>
            <a:endParaRPr lang="en-US" dirty="0" smtClean="0"/>
          </a:p>
          <a:p>
            <a:pPr marL="0" indent="0">
              <a:buNone/>
            </a:pPr>
            <a:r>
              <a:rPr lang="en-US" dirty="0">
                <a:hlinkClick r:id="rId3"/>
              </a:rPr>
              <a:t>https://</a:t>
            </a:r>
            <a:r>
              <a:rPr lang="en-US" dirty="0" smtClean="0">
                <a:hlinkClick r:id="rId3"/>
              </a:rPr>
              <a:t>www.youtube.com/watch?v=Bz1KYNfaoSw</a:t>
            </a:r>
            <a:endParaRPr lang="en-US" dirty="0" smtClean="0"/>
          </a:p>
          <a:p>
            <a:pPr marL="0" indent="0">
              <a:buNone/>
            </a:pPr>
            <a:r>
              <a:rPr lang="en-US" dirty="0">
                <a:hlinkClick r:id="rId4"/>
              </a:rPr>
              <a:t>https://</a:t>
            </a:r>
            <a:r>
              <a:rPr lang="en-US" dirty="0" smtClean="0">
                <a:hlinkClick r:id="rId4"/>
              </a:rPr>
              <a:t>www.youtube.com/watch?v=xnr74CKyHiA</a:t>
            </a:r>
            <a:endParaRPr lang="en-US" dirty="0" smtClean="0"/>
          </a:p>
          <a:p>
            <a:pPr marL="0" indent="0">
              <a:buNone/>
            </a:pPr>
            <a:r>
              <a:rPr lang="en-US" dirty="0">
                <a:hlinkClick r:id="rId5"/>
              </a:rPr>
              <a:t>https://</a:t>
            </a:r>
            <a:r>
              <a:rPr lang="en-US" dirty="0" smtClean="0">
                <a:hlinkClick r:id="rId5"/>
              </a:rPr>
              <a:t>www.youtube.com/watch?v=TTKE_USotmo</a:t>
            </a:r>
            <a:endParaRPr lang="en-US" dirty="0" smtClean="0"/>
          </a:p>
          <a:p>
            <a:pPr marL="0" indent="0">
              <a:buNone/>
            </a:pPr>
            <a:r>
              <a:rPr lang="en-US" dirty="0">
                <a:hlinkClick r:id="rId6"/>
              </a:rPr>
              <a:t>https://</a:t>
            </a:r>
            <a:r>
              <a:rPr lang="en-US" dirty="0" smtClean="0">
                <a:hlinkClick r:id="rId6"/>
              </a:rPr>
              <a:t>www.youtube.com/watch?v=m7yBWrhLTDA</a:t>
            </a:r>
            <a:endParaRPr lang="en-US" dirty="0" smtClean="0"/>
          </a:p>
          <a:p>
            <a:pPr marL="0" indent="0">
              <a:buNone/>
            </a:pPr>
            <a:endParaRPr lang="en-US" dirty="0" smtClean="0"/>
          </a:p>
        </p:txBody>
      </p:sp>
    </p:spTree>
    <p:extLst>
      <p:ext uri="{BB962C8B-B14F-4D97-AF65-F5344CB8AC3E}">
        <p14:creationId xmlns:p14="http://schemas.microsoft.com/office/powerpoint/2010/main" val="75530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He Died</a:t>
            </a:r>
            <a:endParaRPr lang="en-US" dirty="0"/>
          </a:p>
        </p:txBody>
      </p:sp>
      <p:sp>
        <p:nvSpPr>
          <p:cNvPr id="3" name="Content Placeholder 2"/>
          <p:cNvSpPr>
            <a:spLocks noGrp="1"/>
          </p:cNvSpPr>
          <p:nvPr>
            <p:ph idx="1"/>
          </p:nvPr>
        </p:nvSpPr>
        <p:spPr/>
        <p:txBody>
          <a:bodyPr/>
          <a:lstStyle/>
          <a:p>
            <a:pPr marL="0" indent="0">
              <a:buNone/>
            </a:pPr>
            <a:r>
              <a:rPr lang="en-US" dirty="0"/>
              <a:t>The aim was to discover Japan. Cabot set out from Bristol with 300 men in May 1498. The five ships carried supplies for a year's travelling. There is no further record of Cabot and his crews, though there is now some evidence he may have returned and died in England.</a:t>
            </a:r>
          </a:p>
        </p:txBody>
      </p:sp>
    </p:spTree>
    <p:extLst>
      <p:ext uri="{BB962C8B-B14F-4D97-AF65-F5344CB8AC3E}">
        <p14:creationId xmlns:p14="http://schemas.microsoft.com/office/powerpoint/2010/main" val="11309733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109</TotalTime>
  <Words>600</Words>
  <Application>Microsoft Office PowerPoint</Application>
  <PresentationFormat>Widescreen</PresentationFormat>
  <Paragraphs>37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Bookman Old Style</vt:lpstr>
      <vt:lpstr>Calibri</vt:lpstr>
      <vt:lpstr>Rockwell</vt:lpstr>
      <vt:lpstr>Damask</vt:lpstr>
      <vt:lpstr>John Cabot</vt:lpstr>
      <vt:lpstr>Achivements</vt:lpstr>
      <vt:lpstr>Obstacles</vt:lpstr>
      <vt:lpstr>Reason</vt:lpstr>
      <vt:lpstr>Why He Was Famous</vt:lpstr>
      <vt:lpstr>Purpose</vt:lpstr>
      <vt:lpstr>Other Facts</vt:lpstr>
      <vt:lpstr>Video About John Cabot</vt:lpstr>
      <vt:lpstr>How He Died</vt:lpstr>
      <vt:lpstr>His Tomb Stone</vt:lpstr>
      <vt:lpstr>Funny Picture!!!</vt:lpstr>
      <vt:lpstr>When he wAs born</vt:lpstr>
      <vt:lpstr>What He Looked Like</vt:lpstr>
      <vt:lpstr>Credits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Cabot</dc:title>
  <dc:creator>Windows User</dc:creator>
  <cp:lastModifiedBy>Windows User</cp:lastModifiedBy>
  <cp:revision>16</cp:revision>
  <dcterms:created xsi:type="dcterms:W3CDTF">2017-10-24T18:32:44Z</dcterms:created>
  <dcterms:modified xsi:type="dcterms:W3CDTF">2017-11-13T18:06:45Z</dcterms:modified>
</cp:coreProperties>
</file>