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3CFA5-E16E-4E1B-B4D9-C37E8EE2A683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80AC6-0EE4-49EB-8625-97776E347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Equilibrium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2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Equilibrium</a:t>
            </a:r>
            <a:r>
              <a:rPr lang="en-US" dirty="0" smtClean="0"/>
              <a:t>: price and quantity where the </a:t>
            </a:r>
            <a:r>
              <a:rPr lang="en-US" b="1" dirty="0" smtClean="0"/>
              <a:t>supply</a:t>
            </a:r>
            <a:r>
              <a:rPr lang="en-US" dirty="0" smtClean="0"/>
              <a:t> of a good and the </a:t>
            </a:r>
            <a:r>
              <a:rPr lang="en-US" b="1" dirty="0" smtClean="0"/>
              <a:t>demand</a:t>
            </a:r>
            <a:r>
              <a:rPr lang="en-US" dirty="0" smtClean="0"/>
              <a:t> for that good are </a:t>
            </a:r>
            <a:r>
              <a:rPr lang="en-US" b="1" dirty="0" smtClean="0"/>
              <a:t>equal</a:t>
            </a:r>
          </a:p>
          <a:p>
            <a:endParaRPr lang="en-US" dirty="0"/>
          </a:p>
          <a:p>
            <a:r>
              <a:rPr lang="en-US" dirty="0" smtClean="0"/>
              <a:t>(AKA Market Clearing Price)</a:t>
            </a:r>
          </a:p>
          <a:p>
            <a:endParaRPr lang="en-US" dirty="0"/>
          </a:p>
          <a:p>
            <a:r>
              <a:rPr lang="en-US" dirty="0" smtClean="0"/>
              <a:t>Example: Ms. Yeomans wants to buy 1 Starbucks coffee at $4.75 and Starbucks wants to sell her 1 coffee at $4.75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0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438400" y="1752600"/>
            <a:ext cx="0" cy="4495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6248400"/>
            <a:ext cx="4876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1905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2133600"/>
            <a:ext cx="4191000" cy="3962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28029" y="4114800"/>
            <a:ext cx="0" cy="213360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4114800"/>
            <a:ext cx="2289629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85043" y="14433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8758" y="5786735"/>
            <a:ext cx="659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9139" y="1809821"/>
            <a:ext cx="5116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42858" y="5157319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1746" y="3864114"/>
            <a:ext cx="712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31927" y="6150114"/>
            <a:ext cx="7922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73287" y="3853190"/>
            <a:ext cx="1896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Equilibrium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08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Changes to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demand or supply change, equilibrium changes</a:t>
            </a:r>
          </a:p>
          <a:p>
            <a:pPr lvl="1"/>
            <a:r>
              <a:rPr lang="en-US" dirty="0" smtClean="0"/>
              <a:t>If Demand increases, equilibrium price and quantity increase</a:t>
            </a:r>
          </a:p>
          <a:p>
            <a:pPr lvl="1"/>
            <a:r>
              <a:rPr lang="en-US" dirty="0"/>
              <a:t>If Demand </a:t>
            </a:r>
            <a:r>
              <a:rPr lang="en-US" dirty="0" smtClean="0"/>
              <a:t>decreases</a:t>
            </a:r>
            <a:r>
              <a:rPr lang="en-US" dirty="0"/>
              <a:t>, equilibrium price and quantity </a:t>
            </a:r>
            <a:r>
              <a:rPr lang="en-US" dirty="0" smtClean="0"/>
              <a:t>decrease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 smtClean="0"/>
              <a:t>Supply </a:t>
            </a:r>
            <a:r>
              <a:rPr lang="en-US" dirty="0"/>
              <a:t>increases, equilibrium price </a:t>
            </a:r>
            <a:r>
              <a:rPr lang="en-US" dirty="0" smtClean="0"/>
              <a:t>decreases and </a:t>
            </a:r>
            <a:r>
              <a:rPr lang="en-US" dirty="0"/>
              <a:t>quantity </a:t>
            </a:r>
            <a:r>
              <a:rPr lang="en-US" dirty="0" smtClean="0"/>
              <a:t>increases</a:t>
            </a:r>
            <a:endParaRPr lang="en-US" dirty="0"/>
          </a:p>
          <a:p>
            <a:pPr lvl="1"/>
            <a:r>
              <a:rPr lang="en-US" dirty="0"/>
              <a:t>If Supply increases, equilibrium price </a:t>
            </a:r>
            <a:r>
              <a:rPr lang="en-US" dirty="0" smtClean="0"/>
              <a:t>increases </a:t>
            </a:r>
            <a:r>
              <a:rPr lang="en-US" dirty="0"/>
              <a:t>and quantity </a:t>
            </a:r>
            <a:r>
              <a:rPr lang="en-US" dirty="0" smtClean="0"/>
              <a:t>decreases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8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438400" y="1752600"/>
            <a:ext cx="0" cy="4495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6248400"/>
            <a:ext cx="4876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1905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2133600"/>
            <a:ext cx="4191000" cy="3962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28029" y="4114800"/>
            <a:ext cx="0" cy="213360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4114800"/>
            <a:ext cx="2289629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85043" y="14433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8758" y="5786735"/>
            <a:ext cx="659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9139" y="1809821"/>
            <a:ext cx="5116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28797" y="5212270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1746" y="3864114"/>
            <a:ext cx="712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31927" y="6150114"/>
            <a:ext cx="7922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73287" y="3853190"/>
            <a:ext cx="1896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Equilibrium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585936" y="1143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407986" y="4812267"/>
            <a:ext cx="9398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D2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8953" y="226091"/>
            <a:ext cx="51718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Demand Increase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42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438400" y="1752600"/>
            <a:ext cx="0" cy="4495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6248400"/>
            <a:ext cx="4876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1905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2133600"/>
            <a:ext cx="4191000" cy="3962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28029" y="4114800"/>
            <a:ext cx="0" cy="213360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4114800"/>
            <a:ext cx="2289629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85043" y="14433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8758" y="5786735"/>
            <a:ext cx="659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9139" y="1809821"/>
            <a:ext cx="5116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28797" y="5212270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1746" y="3864114"/>
            <a:ext cx="712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31927" y="6150114"/>
            <a:ext cx="7922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73287" y="3853190"/>
            <a:ext cx="1896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Equilibrium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2605314" y="3496129"/>
            <a:ext cx="2647043" cy="24765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124131" y="5402014"/>
            <a:ext cx="9398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D2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65140" y="226091"/>
            <a:ext cx="53994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Demand Decrease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01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438400" y="1752600"/>
            <a:ext cx="0" cy="4495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6248400"/>
            <a:ext cx="4876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1905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2133600"/>
            <a:ext cx="4191000" cy="3962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28029" y="4114800"/>
            <a:ext cx="0" cy="213360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4114800"/>
            <a:ext cx="2289629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85043" y="14433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8758" y="5786735"/>
            <a:ext cx="659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9139" y="1809821"/>
            <a:ext cx="5116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28797" y="5212270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1746" y="3864114"/>
            <a:ext cx="712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31927" y="6150114"/>
            <a:ext cx="7922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73287" y="3853190"/>
            <a:ext cx="1896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Equilibrium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4773287" y="3284170"/>
            <a:ext cx="3216409" cy="26594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797666" y="2899449"/>
            <a:ext cx="9398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S2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24213" y="226091"/>
            <a:ext cx="46813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Supply Increase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01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438400" y="1752600"/>
            <a:ext cx="0" cy="4495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6248400"/>
            <a:ext cx="4876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1905000"/>
            <a:ext cx="3962400" cy="4038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2133600"/>
            <a:ext cx="4191000" cy="3962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28029" y="4114800"/>
            <a:ext cx="0" cy="213360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4114800"/>
            <a:ext cx="2289629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85043" y="14433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8758" y="5786735"/>
            <a:ext cx="659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9139" y="1809821"/>
            <a:ext cx="5116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28797" y="5212270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1746" y="3864114"/>
            <a:ext cx="712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31927" y="6150114"/>
            <a:ext cx="7922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Q*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73287" y="3853190"/>
            <a:ext cx="1896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Equilibrium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590800" y="1990388"/>
            <a:ext cx="3216409" cy="26594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609716" y="1389779"/>
            <a:ext cx="9398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S2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10400" y="226091"/>
            <a:ext cx="4908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Supply Decrease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074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 Abstra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 Abstract</Template>
  <TotalTime>15</TotalTime>
  <Words>158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Green Abstract</vt:lpstr>
      <vt:lpstr>Equilibrium</vt:lpstr>
      <vt:lpstr>Definition</vt:lpstr>
      <vt:lpstr>PowerPoint Presentation</vt:lpstr>
      <vt:lpstr>Changes to Equilibrium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Equilibrium and Price Controls</dc:title>
  <dc:creator>Jennifer Yeomans</dc:creator>
  <cp:lastModifiedBy>Harris, Kimberly</cp:lastModifiedBy>
  <cp:revision>2</cp:revision>
  <dcterms:created xsi:type="dcterms:W3CDTF">2015-02-12T06:42:43Z</dcterms:created>
  <dcterms:modified xsi:type="dcterms:W3CDTF">2016-10-02T03:31:17Z</dcterms:modified>
</cp:coreProperties>
</file>