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5" r:id="rId4"/>
  </p:sldMasterIdLst>
  <p:notesMasterIdLst>
    <p:notesMasterId r:id="rId34"/>
  </p:notesMasterIdLst>
  <p:sldIdLst>
    <p:sldId id="256" r:id="rId5"/>
    <p:sldId id="726" r:id="rId6"/>
    <p:sldId id="1355" r:id="rId7"/>
    <p:sldId id="1863" r:id="rId8"/>
    <p:sldId id="1958" r:id="rId9"/>
    <p:sldId id="1959" r:id="rId10"/>
    <p:sldId id="1960" r:id="rId11"/>
    <p:sldId id="1961" r:id="rId12"/>
    <p:sldId id="1962" r:id="rId13"/>
    <p:sldId id="1963" r:id="rId14"/>
    <p:sldId id="1964" r:id="rId15"/>
    <p:sldId id="1966" r:id="rId16"/>
    <p:sldId id="1893" r:id="rId17"/>
    <p:sldId id="1895" r:id="rId18"/>
    <p:sldId id="1967" r:id="rId19"/>
    <p:sldId id="1983" r:id="rId20"/>
    <p:sldId id="1984" r:id="rId21"/>
    <p:sldId id="1968" r:id="rId22"/>
    <p:sldId id="1971" r:id="rId23"/>
    <p:sldId id="2027" r:id="rId24"/>
    <p:sldId id="1970" r:id="rId25"/>
    <p:sldId id="1325" r:id="rId26"/>
    <p:sldId id="1972" r:id="rId27"/>
    <p:sldId id="1973" r:id="rId28"/>
    <p:sldId id="1974" r:id="rId29"/>
    <p:sldId id="1975" r:id="rId30"/>
    <p:sldId id="1900" r:id="rId31"/>
    <p:sldId id="1976" r:id="rId32"/>
    <p:sldId id="19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40D96-2131-447B-8D13-CF955E604143}"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16D8-E445-4FC2-86EE-399472C3F434}" type="slidenum">
              <a:rPr lang="en-US" smtClean="0"/>
              <a:t>‹#›</a:t>
            </a:fld>
            <a:endParaRPr lang="en-US"/>
          </a:p>
        </p:txBody>
      </p:sp>
    </p:spTree>
    <p:extLst>
      <p:ext uri="{BB962C8B-B14F-4D97-AF65-F5344CB8AC3E}">
        <p14:creationId xmlns:p14="http://schemas.microsoft.com/office/powerpoint/2010/main" val="350463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77045-401A-4D5E-BFE3-54C21A8A66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035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77045-401A-4D5E-BFE3-54C21A8A66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80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77045-401A-4D5E-BFE3-54C21A8A66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852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89" rtl="0" eaLnBrk="1" fontAlgn="auto" latinLnBrk="0" hangingPunct="1">
              <a:lnSpc>
                <a:spcPct val="100000"/>
              </a:lnSpc>
              <a:spcBef>
                <a:spcPts val="0"/>
              </a:spcBef>
              <a:spcAft>
                <a:spcPts val="0"/>
              </a:spcAft>
              <a:buClrTx/>
              <a:buSzTx/>
              <a:buFontTx/>
              <a:buNone/>
              <a:tabLst/>
              <a:defRPr/>
            </a:pPr>
            <a:fld id="{87D77045-401A-4D5E-BFE3-54C21A8A66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8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398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7B7F-3589-4F89-8032-8841970FC1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49F5D-2070-41FB-8131-5F7CBBA14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7526E2-507F-4E72-941D-ACA4EAC63CCE}"/>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5" name="Footer Placeholder 4">
            <a:extLst>
              <a:ext uri="{FF2B5EF4-FFF2-40B4-BE49-F238E27FC236}">
                <a16:creationId xmlns:a16="http://schemas.microsoft.com/office/drawing/2014/main" id="{BC3169D6-0A16-4047-994D-287558EA8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D7A51-A4E8-4DC5-9C4F-415920BE3706}"/>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11163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6745-9740-4E0F-A889-47B138517D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7D469D-D94D-4D9B-937E-C40E3EA91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99A4-6D86-489D-AB04-A6314B9E3794}"/>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5" name="Footer Placeholder 4">
            <a:extLst>
              <a:ext uri="{FF2B5EF4-FFF2-40B4-BE49-F238E27FC236}">
                <a16:creationId xmlns:a16="http://schemas.microsoft.com/office/drawing/2014/main" id="{5E79525A-93D5-4072-82F6-E718620EF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088F-EB13-45FA-864D-E93AB983EDE4}"/>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43665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C9BBE0-572E-4A44-9B77-B3F63B51E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D1839D-479D-44D7-B178-C1EA5385C4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121A3-2546-44E0-8EDD-B250566F183E}"/>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5" name="Footer Placeholder 4">
            <a:extLst>
              <a:ext uri="{FF2B5EF4-FFF2-40B4-BE49-F238E27FC236}">
                <a16:creationId xmlns:a16="http://schemas.microsoft.com/office/drawing/2014/main" id="{F3832FE3-0E4F-478F-BDA1-A9BDA510B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77976-9D6B-4195-B475-F8BE9463F899}"/>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3719997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3" name="Subtitle 2"/>
          <p:cNvSpPr>
            <a:spLocks noGrp="1"/>
          </p:cNvSpPr>
          <p:nvPr>
            <p:ph type="subTitle" idx="1"/>
          </p:nvPr>
        </p:nvSpPr>
        <p:spPr>
          <a:xfrm>
            <a:off x="1219200" y="4140200"/>
            <a:ext cx="9753600" cy="1016000"/>
          </a:xfrm>
        </p:spPr>
        <p:txBody>
          <a:bodyPr>
            <a:normAutofit/>
          </a:bodyPr>
          <a:lstStyle>
            <a:lvl1pPr marL="0" indent="0" algn="ctr">
              <a:spcBef>
                <a:spcPts val="0"/>
              </a:spcBef>
              <a:buNone/>
              <a:defRPr sz="2800" b="1">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62" name="Rectangle 61"/>
          <p:cNvSpPr/>
          <p:nvPr/>
        </p:nvSpPr>
        <p:spPr bwMode="hidden">
          <a:xfrm>
            <a:off x="0" y="1905001"/>
            <a:ext cx="12192000"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dirty="0">
              <a:solidFill>
                <a:srgbClr val="C6E7FC"/>
              </a:solidFill>
            </a:endParaRPr>
          </a:p>
        </p:txBody>
      </p:sp>
      <p:sp>
        <p:nvSpPr>
          <p:cNvPr id="2" name="Title 1"/>
          <p:cNvSpPr>
            <a:spLocks noGrp="1"/>
          </p:cNvSpPr>
          <p:nvPr>
            <p:ph type="ctrTitle"/>
          </p:nvPr>
        </p:nvSpPr>
        <p:spPr>
          <a:xfrm>
            <a:off x="1219200" y="1905002"/>
            <a:ext cx="9753600" cy="2147926"/>
          </a:xfrm>
        </p:spPr>
        <p:txBody>
          <a:bodyPr anchor="ctr">
            <a:normAutofit/>
          </a:bodyPr>
          <a:lstStyle>
            <a:lvl1pPr algn="ctr">
              <a:defRPr sz="4400" b="1" cap="all" normalizeH="0" baseline="0"/>
            </a:lvl1pPr>
          </a:lstStyle>
          <a:p>
            <a:r>
              <a:rPr lang="en-US"/>
              <a:t>Click to edit Master title style</a:t>
            </a:r>
            <a:endParaRPr dirty="0"/>
          </a:p>
        </p:txBody>
      </p:sp>
    </p:spTree>
    <p:extLst>
      <p:ext uri="{BB962C8B-B14F-4D97-AF65-F5344CB8AC3E}">
        <p14:creationId xmlns:p14="http://schemas.microsoft.com/office/powerpoint/2010/main" val="15740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B7129108-AC8D-4212-9283-60D9E99BF07A}" type="datetimeFigureOut">
              <a:rPr lang="en-US" smtClean="0">
                <a:solidFill>
                  <a:prstClr val="white"/>
                </a:solidFill>
              </a:rPr>
              <a:pPr/>
              <a:t>8/14/2020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251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2" name="Title 1"/>
          <p:cNvSpPr>
            <a:spLocks noGrp="1"/>
          </p:cNvSpPr>
          <p:nvPr>
            <p:ph type="title"/>
          </p:nvPr>
        </p:nvSpPr>
        <p:spPr>
          <a:xfrm>
            <a:off x="1219200" y="1524018"/>
            <a:ext cx="9753600" cy="1992597"/>
          </a:xfrm>
        </p:spPr>
        <p:txBody>
          <a:bodyPr anchor="b" anchorCtr="0">
            <a:noAutofit/>
          </a:bodyPr>
          <a:lstStyle>
            <a:lvl1pPr algn="ctr">
              <a:defRPr sz="4400" b="1" cap="all" baseline="0"/>
            </a:lvl1pPr>
          </a:lstStyle>
          <a:p>
            <a:r>
              <a:rPr lang="en-US"/>
              <a:t>Click to edit Master title style</a:t>
            </a:r>
            <a:endParaRPr dirty="0"/>
          </a:p>
        </p:txBody>
      </p:sp>
      <p:sp>
        <p:nvSpPr>
          <p:cNvPr id="3" name="Text Placeholder 2"/>
          <p:cNvSpPr>
            <a:spLocks noGrp="1"/>
          </p:cNvSpPr>
          <p:nvPr>
            <p:ph type="body" idx="1"/>
          </p:nvPr>
        </p:nvSpPr>
        <p:spPr>
          <a:xfrm>
            <a:off x="1219200" y="3632200"/>
            <a:ext cx="9753600" cy="1016000"/>
          </a:xfrm>
        </p:spPr>
        <p:txBody>
          <a:bodyPr anchor="t" anchorCtr="0">
            <a:noAutofit/>
          </a:bodyPr>
          <a:lstStyle>
            <a:lvl1pPr marL="0" indent="0" algn="ctr">
              <a:spcBef>
                <a:spcPts val="0"/>
              </a:spcBef>
              <a:buNone/>
              <a:defRPr sz="2800" b="1">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ED3D3-6235-4F4C-B439-DF277FB555A7}" type="datetimeFigureOut">
              <a:rPr lang="en-US" smtClean="0">
                <a:solidFill>
                  <a:prstClr val="white"/>
                </a:solidFill>
              </a:rPr>
              <a:pPr/>
              <a:t>8/14/2020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76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sz="half" idx="1"/>
          </p:nvPr>
        </p:nvSpPr>
        <p:spPr>
          <a:xfrm>
            <a:off x="914400" y="1803401"/>
            <a:ext cx="4978400"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9200" y="1803401"/>
            <a:ext cx="4978400"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5F1E3E-4B2F-4895-B65E-28B2E64F39F6}" type="datetimeFigureOut">
              <a:rPr lang="en-US" smtClean="0">
                <a:solidFill>
                  <a:prstClr val="white"/>
                </a:solidFill>
              </a:rPr>
              <a:pPr/>
              <a:t>8/14/2020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63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803400"/>
            <a:ext cx="4978400"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717800"/>
            <a:ext cx="4978400"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9200" y="1803400"/>
            <a:ext cx="4978400"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9200" y="2717800"/>
            <a:ext cx="4978400"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63085435-8225-4333-BFFA-0096413F0D76}" type="datetimeFigureOut">
              <a:rPr lang="en-US" smtClean="0">
                <a:solidFill>
                  <a:prstClr val="white"/>
                </a:solidFill>
              </a:rPr>
              <a:pPr/>
              <a:t>8/14/2020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558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783C494-2A87-468C-A21B-CB14FB9ABB00}" type="datetimeFigureOut">
              <a:rPr lang="en-US" smtClean="0">
                <a:solidFill>
                  <a:prstClr val="white"/>
                </a:solidFill>
              </a:rPr>
              <a:pPr/>
              <a:t>8/14/2020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41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88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2" name="Title 1"/>
          <p:cNvSpPr>
            <a:spLocks noGrp="1"/>
          </p:cNvSpPr>
          <p:nvPr>
            <p:ph type="title"/>
          </p:nvPr>
        </p:nvSpPr>
        <p:spPr>
          <a:xfrm>
            <a:off x="7823200" y="482600"/>
            <a:ext cx="3962400" cy="1422400"/>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bwMode="white">
          <a:xfrm>
            <a:off x="508000" y="482618"/>
            <a:ext cx="660400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3200" y="2108200"/>
            <a:ext cx="3962400"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365750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10305-E1EA-40FB-A6B0-F1181DA6A0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64B61-8DB1-4FB3-9563-6F9731DE5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3ACB8-DF1A-4218-8639-012459286920}"/>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5" name="Footer Placeholder 4">
            <a:extLst>
              <a:ext uri="{FF2B5EF4-FFF2-40B4-BE49-F238E27FC236}">
                <a16:creationId xmlns:a16="http://schemas.microsoft.com/office/drawing/2014/main" id="{3C645568-169B-48F0-A981-AF531A70C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EA7A7-BB00-4F1E-B60D-55792F97A2D1}"/>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88622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9" name="Rectangle 8"/>
          <p:cNvSpPr/>
          <p:nvPr/>
        </p:nvSpPr>
        <p:spPr>
          <a:xfrm>
            <a:off x="0" y="-1115"/>
            <a:ext cx="6095181"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2" name="Title 1"/>
          <p:cNvSpPr>
            <a:spLocks noGrp="1"/>
          </p:cNvSpPr>
          <p:nvPr>
            <p:ph type="title"/>
          </p:nvPr>
        </p:nvSpPr>
        <p:spPr>
          <a:xfrm>
            <a:off x="6400800" y="1905000"/>
            <a:ext cx="5181600" cy="1727200"/>
          </a:xfrm>
        </p:spPr>
        <p:txBody>
          <a:bodyPr anchor="b" anchorCtr="0">
            <a:normAutofit/>
          </a:bodyPr>
          <a:lstStyle>
            <a:lvl1pPr algn="l">
              <a:defRPr sz="3200" b="0"/>
            </a:lvl1pPr>
          </a:lstStyle>
          <a:p>
            <a:r>
              <a:rPr lang="en-US" dirty="0"/>
              <a:t>Click to edit Master title style</a:t>
            </a:r>
            <a:endParaRPr dirty="0"/>
          </a:p>
        </p:txBody>
      </p:sp>
      <p:sp>
        <p:nvSpPr>
          <p:cNvPr id="3" name="Picture Placeholder 2"/>
          <p:cNvSpPr>
            <a:spLocks noGrp="1"/>
          </p:cNvSpPr>
          <p:nvPr>
            <p:ph type="pic" idx="1"/>
          </p:nvPr>
        </p:nvSpPr>
        <p:spPr>
          <a:xfrm>
            <a:off x="508002" y="482601"/>
            <a:ext cx="5079181"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400800" y="3733800"/>
            <a:ext cx="5181600"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13462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2" name="Title 1"/>
          <p:cNvSpPr>
            <a:spLocks noGrp="1"/>
          </p:cNvSpPr>
          <p:nvPr>
            <p:ph type="title"/>
          </p:nvPr>
        </p:nvSpPr>
        <p:spPr>
          <a:xfrm>
            <a:off x="7823200" y="482600"/>
            <a:ext cx="3962400" cy="1422400"/>
          </a:xfrm>
        </p:spPr>
        <p:txBody>
          <a:bodyPr anchor="b" anchorCtr="0">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08001" y="482618"/>
            <a:ext cx="660400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3200" y="2108200"/>
            <a:ext cx="3962400"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183260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D3816DF-213E-421B-92D3-C068DBB023D6}" type="datetimeFigureOut">
              <a:rPr lang="en-US" smtClean="0">
                <a:solidFill>
                  <a:srgbClr val="C6E7FC"/>
                </a:solidFill>
              </a:rPr>
              <a:pPr/>
              <a:t>8/14/2020</a:t>
            </a:fld>
            <a:endParaRPr lang="en-US" dirty="0">
              <a:solidFill>
                <a:srgbClr val="C6E7FC"/>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lang="en-US" sz="1200" smtClean="0">
                <a:solidFill>
                  <a:srgbClr val="C6E7FC"/>
                </a:solidFill>
              </a:rPr>
              <a:pPr algn="l"/>
              <a:t>‹#›</a:t>
            </a:fld>
            <a:endParaRPr lang="en-US" sz="1200" dirty="0">
              <a:solidFill>
                <a:srgbClr val="C6E7FC"/>
              </a:solidFill>
            </a:endParaRPr>
          </a:p>
        </p:txBody>
      </p:sp>
    </p:spTree>
    <p:extLst>
      <p:ext uri="{BB962C8B-B14F-4D97-AF65-F5344CB8AC3E}">
        <p14:creationId xmlns:p14="http://schemas.microsoft.com/office/powerpoint/2010/main" val="214804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2659" y="482617"/>
            <a:ext cx="1844463"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482617"/>
            <a:ext cx="9042400" cy="57912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solidFill>
                  <a:prstClr val="white"/>
                </a:solidFill>
              </a:rPr>
              <a:pPr/>
              <a:t>8/14/2020</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E5FD5434-F838-4DD4-A17B-1CB1A1850DF4}"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32918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609600" y="274639"/>
            <a:ext cx="10972800" cy="1143000"/>
          </a:xfrm>
        </p:spPr>
        <p:txBody>
          <a:bodyPr/>
          <a:lstStyle/>
          <a:p>
            <a:r>
              <a:rPr lang="en-US"/>
              <a:t>Click to edit Master title style</a:t>
            </a:r>
            <a:endParaRPr lang="fr-CA" dirty="0"/>
          </a:p>
        </p:txBody>
      </p:sp>
      <p:sp>
        <p:nvSpPr>
          <p:cNvPr id="8" name="Content Placeholder 2"/>
          <p:cNvSpPr>
            <a:spLocks noGrp="1"/>
          </p:cNvSpPr>
          <p:nvPr>
            <p:ph idx="4294967295"/>
          </p:nvPr>
        </p:nvSpPr>
        <p:spPr>
          <a:xfrm>
            <a:off x="609600" y="1600206"/>
            <a:ext cx="10972800" cy="4525963"/>
          </a:xfrm>
        </p:spPr>
        <p:txBody>
          <a:bodyPr>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2242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8636000" y="6416676"/>
            <a:ext cx="2844800" cy="365125"/>
          </a:xfrm>
        </p:spPr>
        <p:txBody>
          <a:bodyPr/>
          <a:lstStyle>
            <a:lvl1pPr>
              <a:defRPr>
                <a:latin typeface="+mn-lt"/>
                <a:cs typeface="Arial" pitchFamily="34" charset="0"/>
              </a:defRPr>
            </a:lvl1pPr>
            <a:extLst/>
          </a:lstStyle>
          <a:p>
            <a:fld id="{743653DA-8BF4-4869-96FE-9BCF43372D46}" type="datetimeFigureOut">
              <a:rPr lang="en-US" smtClean="0">
                <a:solidFill>
                  <a:srgbClr val="A5A1A1"/>
                </a:solidFill>
              </a:rPr>
              <a:pPr/>
              <a:t>8/14/2020</a:t>
            </a:fld>
            <a:endParaRPr lang="en-US" dirty="0">
              <a:solidFill>
                <a:srgbClr val="A5A1A1"/>
              </a:solidFill>
            </a:endParaRPr>
          </a:p>
        </p:txBody>
      </p:sp>
      <p:sp>
        <p:nvSpPr>
          <p:cNvPr id="17" name="Footer Placeholder 16"/>
          <p:cNvSpPr>
            <a:spLocks noGrp="1"/>
          </p:cNvSpPr>
          <p:nvPr>
            <p:ph type="ftr" sz="quarter" idx="11"/>
          </p:nvPr>
        </p:nvSpPr>
        <p:spPr>
          <a:xfrm>
            <a:off x="1219200" y="6416676"/>
            <a:ext cx="7416800" cy="365125"/>
          </a:xfrm>
        </p:spPr>
        <p:txBody>
          <a:bodyPr/>
          <a:lstStyle/>
          <a:p>
            <a:endParaRPr lang="en-US" dirty="0">
              <a:solidFill>
                <a:srgbClr val="A5A1A1"/>
              </a:solidFill>
            </a:endParaRPr>
          </a:p>
        </p:txBody>
      </p:sp>
      <p:sp>
        <p:nvSpPr>
          <p:cNvPr id="29" name="Slide Number Placeholder 28"/>
          <p:cNvSpPr>
            <a:spLocks noGrp="1"/>
          </p:cNvSpPr>
          <p:nvPr>
            <p:ph type="sldNum" sz="quarter" idx="12"/>
          </p:nvPr>
        </p:nvSpPr>
        <p:spPr>
          <a:xfrm>
            <a:off x="11480800" y="6416676"/>
            <a:ext cx="609600" cy="365125"/>
          </a:xfrm>
        </p:spPr>
        <p:txBody>
          <a:bodyPr/>
          <a:lstStyle/>
          <a:p>
            <a:fld id="{72AC53DF-4216-466D-99A7-94400E6C2A25}" type="slidenum">
              <a:rPr lang="en-US" smtClean="0">
                <a:solidFill>
                  <a:srgbClr val="A5A1A1"/>
                </a:solidFill>
              </a:rPr>
              <a:pPr/>
              <a:t>‹#›</a:t>
            </a:fld>
            <a:endParaRPr lang="en-US" dirty="0">
              <a:solidFill>
                <a:srgbClr val="A5A1A1"/>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8" name="Title 7"/>
          <p:cNvSpPr>
            <a:spLocks noGrp="1"/>
          </p:cNvSpPr>
          <p:nvPr>
            <p:ph type="ctrTitle"/>
          </p:nvPr>
        </p:nvSpPr>
        <p:spPr>
          <a:xfrm>
            <a:off x="711200" y="464504"/>
            <a:ext cx="10871200" cy="774192"/>
          </a:xfrm>
        </p:spPr>
        <p:txBody>
          <a:bodyPr/>
          <a:lstStyle>
            <a:lvl1pPr marR="9144" algn="ctr">
              <a:defRPr sz="3800">
                <a:solidFill>
                  <a:schemeClr val="tx1"/>
                </a:solidFill>
                <a:latin typeface="+mj-lt"/>
                <a:cs typeface="Arial" pitchFamily="34" charset="0"/>
              </a:defRPr>
            </a:lvl1pPr>
            <a:extLst/>
          </a:lstStyle>
          <a:p>
            <a:r>
              <a:rPr lang="en-US"/>
              <a:t>Click to edit Master title style</a:t>
            </a:r>
            <a:endParaRPr lang="en-US" dirty="0"/>
          </a:p>
        </p:txBody>
      </p:sp>
      <p:sp>
        <p:nvSpPr>
          <p:cNvPr id="9" name="Subtitle 8"/>
          <p:cNvSpPr>
            <a:spLocks noGrp="1"/>
          </p:cNvSpPr>
          <p:nvPr>
            <p:ph type="subTitle" idx="1"/>
          </p:nvPr>
        </p:nvSpPr>
        <p:spPr>
          <a:xfrm>
            <a:off x="6451176" y="1371600"/>
            <a:ext cx="5131225"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58" name="Rectangle 5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59" name="Rectangle 5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60" name="Rectangle 5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61" name="Rectangle 6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62" name="Rectangle 6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Tree>
    <p:extLst>
      <p:ext uri="{BB962C8B-B14F-4D97-AF65-F5344CB8AC3E}">
        <p14:creationId xmlns:p14="http://schemas.microsoft.com/office/powerpoint/2010/main" val="400135887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latin typeface="+mj-lt"/>
                <a:cs typeface="Arial" pitchFamily="34" charset="0"/>
              </a:defRPr>
            </a:lvl1pPr>
            <a:extLst/>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129108-AC8D-4212-9283-60D9E99BF07A}" type="datetimeFigureOut">
              <a:rPr lang="en-US" smtClean="0">
                <a:solidFill>
                  <a:srgbClr val="A5A1A1"/>
                </a:solidFill>
              </a:rPr>
              <a:pPr/>
              <a:t>8/14/2020</a:t>
            </a:fld>
            <a:endParaRPr lang="en-US" dirty="0">
              <a:solidFill>
                <a:srgbClr val="A5A1A1"/>
              </a:solidFill>
            </a:endParaRPr>
          </a:p>
        </p:txBody>
      </p:sp>
      <p:sp>
        <p:nvSpPr>
          <p:cNvPr id="5" name="Footer Placeholder 4"/>
          <p:cNvSpPr>
            <a:spLocks noGrp="1"/>
          </p:cNvSpPr>
          <p:nvPr>
            <p:ph type="ftr" sz="quarter" idx="11"/>
          </p:nvPr>
        </p:nvSpPr>
        <p:spPr/>
        <p:txBody>
          <a:bodyPr/>
          <a:lstStyle/>
          <a:p>
            <a:endParaRPr lang="en-US" dirty="0">
              <a:solidFill>
                <a:srgbClr val="A5A1A1"/>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solidFill>
                  <a:srgbClr val="A5A1A1"/>
                </a:solidFill>
              </a:rPr>
              <a:pPr/>
              <a:t>‹#›</a:t>
            </a:fld>
            <a:endParaRPr lang="en-US" dirty="0">
              <a:solidFill>
                <a:srgbClr val="A5A1A1"/>
              </a:solidFill>
            </a:endParaRPr>
          </a:p>
        </p:txBody>
      </p:sp>
    </p:spTree>
    <p:extLst>
      <p:ext uri="{BB962C8B-B14F-4D97-AF65-F5344CB8AC3E}">
        <p14:creationId xmlns:p14="http://schemas.microsoft.com/office/powerpoint/2010/main" val="4277616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1"/>
            <a:ext cx="103632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a:t>Click to edit Master title style</a:t>
            </a:r>
            <a:endParaRPr lang="en-US" dirty="0"/>
          </a:p>
        </p:txBody>
      </p:sp>
      <p:sp>
        <p:nvSpPr>
          <p:cNvPr id="3" name="Text Placeholder 2"/>
          <p:cNvSpPr>
            <a:spLocks noGrp="1"/>
          </p:cNvSpPr>
          <p:nvPr>
            <p:ph type="body" idx="1"/>
          </p:nvPr>
        </p:nvSpPr>
        <p:spPr>
          <a:xfrm>
            <a:off x="1219200" y="5334000"/>
            <a:ext cx="103632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p:txBody>
          <a:bodyPr/>
          <a:lstStyle/>
          <a:p>
            <a:fld id="{B6DED3D3-6235-4F4C-B439-DF277FB555A7}" type="datetimeFigureOut">
              <a:rPr lang="en-US" smtClean="0">
                <a:solidFill>
                  <a:srgbClr val="A5A1A1"/>
                </a:solidFill>
              </a:rPr>
              <a:pPr/>
              <a:t>8/14/2020</a:t>
            </a:fld>
            <a:endParaRPr lang="en-US" dirty="0">
              <a:solidFill>
                <a:srgbClr val="A5A1A1"/>
              </a:solidFill>
            </a:endParaRPr>
          </a:p>
        </p:txBody>
      </p:sp>
      <p:sp>
        <p:nvSpPr>
          <p:cNvPr id="5" name="Footer Placeholder 4"/>
          <p:cNvSpPr>
            <a:spLocks noGrp="1"/>
          </p:cNvSpPr>
          <p:nvPr>
            <p:ph type="ftr" sz="quarter" idx="11"/>
          </p:nvPr>
        </p:nvSpPr>
        <p:spPr>
          <a:xfrm>
            <a:off x="1219200" y="6416676"/>
            <a:ext cx="7416800" cy="365125"/>
          </a:xfrm>
        </p:spPr>
        <p:txBody>
          <a:bodyPr/>
          <a:lstStyle/>
          <a:p>
            <a:endParaRPr lang="en-US" dirty="0">
              <a:solidFill>
                <a:srgbClr val="A5A1A1"/>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solidFill>
                  <a:srgbClr val="A5A1A1"/>
                </a:solidFill>
              </a:rPr>
              <a:pPr/>
              <a:t>‹#›</a:t>
            </a:fld>
            <a:endParaRPr lang="en-US" dirty="0">
              <a:solidFill>
                <a:srgbClr val="A5A1A1"/>
              </a:solidFill>
            </a:endParaRPr>
          </a:p>
        </p:txBody>
      </p:sp>
    </p:spTree>
    <p:extLst>
      <p:ext uri="{BB962C8B-B14F-4D97-AF65-F5344CB8AC3E}">
        <p14:creationId xmlns:p14="http://schemas.microsoft.com/office/powerpoint/2010/main" val="353405893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10972800" cy="1295400"/>
          </a:xfrm>
        </p:spPr>
        <p:txBody>
          <a:bodyPr anchor="ctr"/>
          <a:lstStyle>
            <a:lvl1pPr>
              <a:defRPr>
                <a:solidFill>
                  <a:schemeClr val="bg2"/>
                </a:solidFill>
              </a:defRPr>
            </a:lvl1pPr>
            <a:extLst/>
          </a:lstStyle>
          <a:p>
            <a:r>
              <a:rPr lang="en-US"/>
              <a:t>Click to edit Master title style</a:t>
            </a:r>
            <a:endParaRPr lang="en-US" dirty="0"/>
          </a:p>
        </p:txBody>
      </p:sp>
      <p:sp>
        <p:nvSpPr>
          <p:cNvPr id="3" name="Content Placeholder 2"/>
          <p:cNvSpPr>
            <a:spLocks noGrp="1"/>
          </p:cNvSpPr>
          <p:nvPr>
            <p:ph sz="half" idx="1"/>
          </p:nvPr>
        </p:nvSpPr>
        <p:spPr>
          <a:xfrm>
            <a:off x="619125" y="1600201"/>
            <a:ext cx="5384800" cy="4525963"/>
          </a:xfrm>
        </p:spPr>
        <p:txBody>
          <a:bodyPr/>
          <a:lstStyle>
            <a:lvl1pPr marL="0" indent="0">
              <a:buFontTx/>
              <a:buNone/>
              <a:defRPr sz="2000">
                <a:solidFill>
                  <a:schemeClr val="bg1"/>
                </a:solidFill>
              </a:defRPr>
            </a:lvl1pPr>
            <a:lvl2pPr>
              <a:defRPr sz="2400"/>
            </a:lvl2pPr>
            <a:lvl3pPr>
              <a:defRPr sz="2000"/>
            </a:lvl3pPr>
            <a:lvl4pPr>
              <a:defRPr sz="1800"/>
            </a:lvl4pPr>
            <a:lvl5pPr>
              <a:defRPr sz="1800"/>
            </a:lvl5pPr>
            <a:extLst/>
          </a:lstStyle>
          <a:p>
            <a:pPr lvl="0"/>
            <a:r>
              <a:rPr lang="en-US"/>
              <a:t>Click to edit Master text styles</a:t>
            </a:r>
          </a:p>
        </p:txBody>
      </p:sp>
      <p:sp>
        <p:nvSpPr>
          <p:cNvPr id="4" name="Content Placeholder 3"/>
          <p:cNvSpPr>
            <a:spLocks noGrp="1"/>
          </p:cNvSpPr>
          <p:nvPr>
            <p:ph sz="half" idx="2"/>
          </p:nvPr>
        </p:nvSpPr>
        <p:spPr>
          <a:xfrm>
            <a:off x="6207125" y="160020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extLst/>
          </a:lstStyle>
          <a:p>
            <a:fld id="{3B5F1E3E-4B2F-4895-B65E-28B2E64F39F6}" type="datetimeFigureOut">
              <a:rPr lang="en-US" smtClean="0">
                <a:solidFill>
                  <a:srgbClr val="A5A1A1"/>
                </a:solidFill>
              </a:rPr>
              <a:pPr/>
              <a:t>8/14/2020</a:t>
            </a:fld>
            <a:endParaRPr lang="en-US" dirty="0">
              <a:solidFill>
                <a:srgbClr val="A5A1A1"/>
              </a:solidFill>
            </a:endParaRPr>
          </a:p>
        </p:txBody>
      </p:sp>
      <p:sp>
        <p:nvSpPr>
          <p:cNvPr id="6" name="Footer Placeholder 5"/>
          <p:cNvSpPr>
            <a:spLocks noGrp="1"/>
          </p:cNvSpPr>
          <p:nvPr>
            <p:ph type="ftr" sz="quarter" idx="11"/>
          </p:nvPr>
        </p:nvSpPr>
        <p:spPr/>
        <p:txBody>
          <a:bodyPr/>
          <a:lstStyle>
            <a:lvl1pPr>
              <a:defRPr>
                <a:solidFill>
                  <a:schemeClr val="bg2"/>
                </a:solidFill>
              </a:defRPr>
            </a:lvl1pPr>
            <a:extLst/>
          </a:lstStyle>
          <a:p>
            <a:endParaRPr lang="en-US" dirty="0">
              <a:solidFill>
                <a:srgbClr val="A5A1A1"/>
              </a:solidFill>
            </a:endParaRPr>
          </a:p>
        </p:txBody>
      </p:sp>
      <p:sp>
        <p:nvSpPr>
          <p:cNvPr id="7" name="Slide Number Placeholder 6"/>
          <p:cNvSpPr>
            <a:spLocks noGrp="1"/>
          </p:cNvSpPr>
          <p:nvPr>
            <p:ph type="sldNum" sz="quarter" idx="12"/>
          </p:nvPr>
        </p:nvSpPr>
        <p:spPr/>
        <p:txBody>
          <a:bodyPr/>
          <a:lstStyle>
            <a:lvl1pPr>
              <a:defRPr>
                <a:solidFill>
                  <a:schemeClr val="bg2"/>
                </a:solidFill>
              </a:defRPr>
            </a:lvl1pPr>
            <a:extLst/>
          </a:lstStyle>
          <a:p>
            <a:fld id="{1AD93096-5B34-4342-9326-69289CEAE4C2}" type="slidenum">
              <a:rPr lang="en-US" smtClean="0">
                <a:solidFill>
                  <a:srgbClr val="A5A1A1"/>
                </a:solidFill>
              </a:rPr>
              <a:pPr/>
              <a:t>‹#›</a:t>
            </a:fld>
            <a:endParaRPr lang="en-US" dirty="0">
              <a:solidFill>
                <a:srgbClr val="A5A1A1"/>
              </a:solidFill>
            </a:endParaRPr>
          </a:p>
        </p:txBody>
      </p:sp>
    </p:spTree>
    <p:extLst>
      <p:ext uri="{BB962C8B-B14F-4D97-AF65-F5344CB8AC3E}">
        <p14:creationId xmlns:p14="http://schemas.microsoft.com/office/powerpoint/2010/main" val="307909453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Rectangle 22"/>
          <p:cNvSpPr/>
          <p:nvPr/>
        </p:nvSpPr>
        <p:spPr>
          <a:xfrm>
            <a:off x="0" y="402265"/>
            <a:ext cx="115824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2" name="Title 1"/>
          <p:cNvSpPr>
            <a:spLocks noGrp="1"/>
          </p:cNvSpPr>
          <p:nvPr>
            <p:ph type="title"/>
          </p:nvPr>
        </p:nvSpPr>
        <p:spPr>
          <a:xfrm>
            <a:off x="673099" y="512064"/>
            <a:ext cx="10363200" cy="914400"/>
          </a:xfrm>
        </p:spPr>
        <p:txBody>
          <a:bodyPr anchor="t"/>
          <a:lstStyle>
            <a:lvl1pPr algn="ctr">
              <a:defRPr sz="4000">
                <a:solidFill>
                  <a:schemeClr val="tx1"/>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2"/>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3"/>
          </p:nvPr>
        </p:nvSpPr>
        <p:spPr>
          <a:xfrm>
            <a:off x="609600" y="2459037"/>
            <a:ext cx="5386917" cy="395935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85435-8225-4333-BFFA-0096413F0D76}" type="datetimeFigureOut">
              <a:rPr lang="en-US" smtClean="0">
                <a:solidFill>
                  <a:srgbClr val="A5A1A1"/>
                </a:solidFill>
              </a:rPr>
              <a:pPr/>
              <a:t>8/14/2020</a:t>
            </a:fld>
            <a:endParaRPr lang="en-US" dirty="0">
              <a:solidFill>
                <a:srgbClr val="A5A1A1"/>
              </a:solidFill>
            </a:endParaRPr>
          </a:p>
        </p:txBody>
      </p:sp>
      <p:sp>
        <p:nvSpPr>
          <p:cNvPr id="8" name="Footer Placeholder 7"/>
          <p:cNvSpPr>
            <a:spLocks noGrp="1"/>
          </p:cNvSpPr>
          <p:nvPr>
            <p:ph type="ftr" sz="quarter" idx="11"/>
          </p:nvPr>
        </p:nvSpPr>
        <p:spPr/>
        <p:txBody>
          <a:bodyPr/>
          <a:lstStyle/>
          <a:p>
            <a:endParaRPr lang="en-US" dirty="0">
              <a:solidFill>
                <a:srgbClr val="A5A1A1"/>
              </a:solidFill>
            </a:endParaRPr>
          </a:p>
        </p:txBody>
      </p:sp>
      <p:sp>
        <p:nvSpPr>
          <p:cNvPr id="9" name="Slide Number Placeholder 8"/>
          <p:cNvSpPr>
            <a:spLocks noGrp="1"/>
          </p:cNvSpPr>
          <p:nvPr>
            <p:ph type="sldNum" sz="quarter" idx="12"/>
          </p:nvPr>
        </p:nvSpPr>
        <p:spPr/>
        <p:txBody>
          <a:bodyPr/>
          <a:lstStyle/>
          <a:p>
            <a:fld id="{1AD93096-5B34-4342-9326-69289CEAE4C2}" type="slidenum">
              <a:rPr lang="en-US" smtClean="0">
                <a:solidFill>
                  <a:srgbClr val="A5A1A1"/>
                </a:solidFill>
              </a:rPr>
              <a:pPr/>
              <a:t>‹#›</a:t>
            </a:fld>
            <a:endParaRPr lang="en-US" dirty="0">
              <a:solidFill>
                <a:srgbClr val="A5A1A1"/>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Tree>
    <p:extLst>
      <p:ext uri="{BB962C8B-B14F-4D97-AF65-F5344CB8AC3E}">
        <p14:creationId xmlns:p14="http://schemas.microsoft.com/office/powerpoint/2010/main" val="17986146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DFFD-D99A-42D8-BE5E-73B21CA1E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9FB256-A396-45A1-B149-5297F616FA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19CF07-6E72-4357-BB6A-8A8F27803522}"/>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5" name="Footer Placeholder 4">
            <a:extLst>
              <a:ext uri="{FF2B5EF4-FFF2-40B4-BE49-F238E27FC236}">
                <a16:creationId xmlns:a16="http://schemas.microsoft.com/office/drawing/2014/main" id="{9ABDE1CA-287F-4550-8FDC-E3B443C1C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9BACC-0E4C-4814-AFD6-D24FD9C00C9E}"/>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1989726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lgn="ctr">
              <a:defRPr sz="4000" cap="none" baseline="0">
                <a:solidFill>
                  <a:schemeClr val="tx1"/>
                </a:solidFill>
              </a:defRPr>
            </a:lvl1pPr>
            <a:extLst/>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83C494-2A87-468C-A21B-CB14FB9ABB00}" type="datetimeFigureOut">
              <a:rPr lang="en-US" smtClean="0">
                <a:solidFill>
                  <a:srgbClr val="A5A1A1"/>
                </a:solidFill>
              </a:rPr>
              <a:pPr/>
              <a:t>8/14/2020</a:t>
            </a:fld>
            <a:endParaRPr lang="en-US" dirty="0">
              <a:solidFill>
                <a:srgbClr val="A5A1A1"/>
              </a:solidFill>
            </a:endParaRPr>
          </a:p>
        </p:txBody>
      </p:sp>
      <p:sp>
        <p:nvSpPr>
          <p:cNvPr id="4" name="Footer Placeholder 3"/>
          <p:cNvSpPr>
            <a:spLocks noGrp="1"/>
          </p:cNvSpPr>
          <p:nvPr>
            <p:ph type="ftr" sz="quarter" idx="11"/>
          </p:nvPr>
        </p:nvSpPr>
        <p:spPr/>
        <p:txBody>
          <a:bodyPr/>
          <a:lstStyle/>
          <a:p>
            <a:endParaRPr lang="en-US" dirty="0">
              <a:solidFill>
                <a:srgbClr val="A5A1A1"/>
              </a:solidFill>
            </a:endParaRPr>
          </a:p>
        </p:txBody>
      </p:sp>
      <p:sp>
        <p:nvSpPr>
          <p:cNvPr id="5" name="Slide Number Placeholder 4"/>
          <p:cNvSpPr>
            <a:spLocks noGrp="1"/>
          </p:cNvSpPr>
          <p:nvPr>
            <p:ph type="sldNum" sz="quarter" idx="12"/>
          </p:nvPr>
        </p:nvSpPr>
        <p:spPr/>
        <p:txBody>
          <a:bodyPr/>
          <a:lstStyle/>
          <a:p>
            <a:fld id="{1AD93096-5B34-4342-9326-69289CEAE4C2}" type="slidenum">
              <a:rPr lang="en-US" smtClean="0">
                <a:solidFill>
                  <a:srgbClr val="A5A1A1"/>
                </a:solidFill>
              </a:rPr>
              <a:pPr/>
              <a:t>‹#›</a:t>
            </a:fld>
            <a:endParaRPr lang="en-US" dirty="0">
              <a:solidFill>
                <a:srgbClr val="A5A1A1"/>
              </a:solidFill>
            </a:endParaRPr>
          </a:p>
        </p:txBody>
      </p:sp>
    </p:spTree>
    <p:extLst>
      <p:ext uri="{BB962C8B-B14F-4D97-AF65-F5344CB8AC3E}">
        <p14:creationId xmlns:p14="http://schemas.microsoft.com/office/powerpoint/2010/main" val="875828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FigureOut">
              <a:rPr lang="en-US" smtClean="0">
                <a:solidFill>
                  <a:srgbClr val="A5A1A1"/>
                </a:solidFill>
              </a:rPr>
              <a:pPr/>
              <a:t>8/14/2020</a:t>
            </a:fld>
            <a:endParaRPr lang="en-US" dirty="0">
              <a:solidFill>
                <a:srgbClr val="A5A1A1"/>
              </a:solidFill>
            </a:endParaRPr>
          </a:p>
        </p:txBody>
      </p:sp>
      <p:sp>
        <p:nvSpPr>
          <p:cNvPr id="3" name="Footer Placeholder 2"/>
          <p:cNvSpPr>
            <a:spLocks noGrp="1"/>
          </p:cNvSpPr>
          <p:nvPr>
            <p:ph type="ftr" sz="quarter" idx="11"/>
          </p:nvPr>
        </p:nvSpPr>
        <p:spPr/>
        <p:txBody>
          <a:bodyPr/>
          <a:lstStyle/>
          <a:p>
            <a:endParaRPr lang="en-US" dirty="0">
              <a:solidFill>
                <a:srgbClr val="A5A1A1"/>
              </a:solidFill>
            </a:endParaRPr>
          </a:p>
        </p:txBody>
      </p:sp>
      <p:sp>
        <p:nvSpPr>
          <p:cNvPr id="4" name="Slide Number Placeholder 3"/>
          <p:cNvSpPr>
            <a:spLocks noGrp="1"/>
          </p:cNvSpPr>
          <p:nvPr>
            <p:ph type="sldNum" sz="quarter" idx="12"/>
          </p:nvPr>
        </p:nvSpPr>
        <p:spPr/>
        <p:txBody>
          <a:bodyPr/>
          <a:lstStyle/>
          <a:p>
            <a:fld id="{1AD93096-5B34-4342-9326-69289CEAE4C2}" type="slidenum">
              <a:rPr lang="en-US" smtClean="0">
                <a:solidFill>
                  <a:srgbClr val="A5A1A1"/>
                </a:solidFill>
              </a:rPr>
              <a:pPr/>
              <a:t>‹#›</a:t>
            </a:fld>
            <a:endParaRPr lang="en-US" dirty="0">
              <a:solidFill>
                <a:srgbClr val="A5A1A1"/>
              </a:solidFill>
            </a:endParaRPr>
          </a:p>
        </p:txBody>
      </p:sp>
    </p:spTree>
    <p:extLst>
      <p:ext uri="{BB962C8B-B14F-4D97-AF65-F5344CB8AC3E}">
        <p14:creationId xmlns:p14="http://schemas.microsoft.com/office/powerpoint/2010/main" val="3640952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ctr">
              <a:buNone/>
              <a:defRPr sz="3600" b="0">
                <a:solidFill>
                  <a:schemeClr val="tx1"/>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2"/>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ECC0C8-36B8-442A-833D-B6AACE86BB77}" type="datetimeFigureOut">
              <a:rPr lang="en-US" smtClean="0">
                <a:solidFill>
                  <a:srgbClr val="A5A1A1"/>
                </a:solidFill>
              </a:rPr>
              <a:pPr/>
              <a:t>8/14/2020</a:t>
            </a:fld>
            <a:endParaRPr lang="en-US" dirty="0">
              <a:solidFill>
                <a:srgbClr val="A5A1A1"/>
              </a:solidFill>
            </a:endParaRPr>
          </a:p>
        </p:txBody>
      </p:sp>
      <p:sp>
        <p:nvSpPr>
          <p:cNvPr id="6" name="Footer Placeholder 5"/>
          <p:cNvSpPr>
            <a:spLocks noGrp="1"/>
          </p:cNvSpPr>
          <p:nvPr>
            <p:ph type="ftr" sz="quarter" idx="11"/>
          </p:nvPr>
        </p:nvSpPr>
        <p:spPr/>
        <p:txBody>
          <a:bodyPr/>
          <a:lstStyle/>
          <a:p>
            <a:endParaRPr lang="en-US" dirty="0">
              <a:solidFill>
                <a:srgbClr val="A5A1A1"/>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solidFill>
                  <a:srgbClr val="A5A1A1"/>
                </a:solidFill>
              </a:rPr>
              <a:pPr/>
              <a:t>‹#›</a:t>
            </a:fld>
            <a:endParaRPr lang="en-US" dirty="0">
              <a:solidFill>
                <a:srgbClr val="A5A1A1"/>
              </a:solidFill>
            </a:endParaRPr>
          </a:p>
        </p:txBody>
      </p:sp>
    </p:spTree>
    <p:extLst>
      <p:ext uri="{BB962C8B-B14F-4D97-AF65-F5344CB8AC3E}">
        <p14:creationId xmlns:p14="http://schemas.microsoft.com/office/powerpoint/2010/main" val="2124941742"/>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2" name="Title 1"/>
          <p:cNvSpPr>
            <a:spLocks noGrp="1"/>
          </p:cNvSpPr>
          <p:nvPr>
            <p:ph type="title"/>
          </p:nvPr>
        </p:nvSpPr>
        <p:spPr>
          <a:xfrm>
            <a:off x="1219200" y="228600"/>
            <a:ext cx="9144000" cy="914400"/>
          </a:xfrm>
        </p:spPr>
        <p:txBody>
          <a:bodyPr anchor="b"/>
          <a:lstStyle>
            <a:lvl1pPr algn="ctr">
              <a:buNone/>
              <a:defRPr sz="2100" b="0">
                <a:solidFill>
                  <a:schemeClr val="tx1"/>
                </a:solidFill>
              </a:defRPr>
            </a:lvl1pPr>
            <a:extLst/>
          </a:lstStyle>
          <a:p>
            <a:r>
              <a:rPr lang="en-US"/>
              <a:t>Click to edit Master title style</a:t>
            </a:r>
            <a:endParaRPr lang="en-US" dirty="0"/>
          </a:p>
        </p:txBody>
      </p:sp>
      <p:sp>
        <p:nvSpPr>
          <p:cNvPr id="3" name="Picture Placeholder 2"/>
          <p:cNvSpPr>
            <a:spLocks noGrp="1"/>
          </p:cNvSpPr>
          <p:nvPr>
            <p:ph type="pic" idx="1"/>
          </p:nvPr>
        </p:nvSpPr>
        <p:spPr>
          <a:xfrm>
            <a:off x="488949" y="1905000"/>
            <a:ext cx="11704320" cy="4960144"/>
          </a:xfrm>
        </p:spPr>
        <p:txBody>
          <a:bodyPr/>
          <a:lstStyle>
            <a:lvl1pPr>
              <a:buNone/>
              <a:defRPr sz="3200">
                <a:solidFill>
                  <a:schemeClr val="tx1"/>
                </a:solidFill>
              </a:defRPr>
            </a:lvl1pPr>
            <a:extLst/>
          </a:lstStyle>
          <a:p>
            <a:r>
              <a:rPr lang="en-US" dirty="0"/>
              <a:t>Click icon to add picture</a:t>
            </a:r>
          </a:p>
        </p:txBody>
      </p:sp>
      <p:sp>
        <p:nvSpPr>
          <p:cNvPr id="4" name="Text Placeholder 3"/>
          <p:cNvSpPr>
            <a:spLocks noGrp="1"/>
          </p:cNvSpPr>
          <p:nvPr>
            <p:ph type="body" sz="half" idx="2"/>
          </p:nvPr>
        </p:nvSpPr>
        <p:spPr>
          <a:xfrm>
            <a:off x="1219200" y="1150144"/>
            <a:ext cx="9144000" cy="685800"/>
          </a:xfrm>
        </p:spPr>
        <p:txBody>
          <a:bodyPr/>
          <a:lstStyle>
            <a:lvl1pPr marL="27432" indent="0">
              <a:spcBef>
                <a:spcPts val="0"/>
              </a:spcBef>
              <a:buNone/>
              <a:defRPr sz="140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5" name="Date Placeholder 4"/>
          <p:cNvSpPr>
            <a:spLocks noGrp="1"/>
          </p:cNvSpPr>
          <p:nvPr>
            <p:ph type="dt" sz="half" idx="10"/>
          </p:nvPr>
        </p:nvSpPr>
        <p:spPr/>
        <p:txBody>
          <a:bodyPr/>
          <a:lstStyle/>
          <a:p>
            <a:fld id="{51E20EC5-AC53-4169-941E-EDF10CD23748}" type="datetimeFigureOut">
              <a:rPr lang="en-US" smtClean="0">
                <a:solidFill>
                  <a:srgbClr val="A5A1A1"/>
                </a:solidFill>
              </a:rPr>
              <a:pPr/>
              <a:t>8/14/2020</a:t>
            </a:fld>
            <a:endParaRPr lang="en-US" dirty="0">
              <a:solidFill>
                <a:srgbClr val="A5A1A1"/>
              </a:solidFill>
            </a:endParaRPr>
          </a:p>
        </p:txBody>
      </p:sp>
      <p:sp>
        <p:nvSpPr>
          <p:cNvPr id="6" name="Footer Placeholder 5"/>
          <p:cNvSpPr>
            <a:spLocks noGrp="1"/>
          </p:cNvSpPr>
          <p:nvPr>
            <p:ph type="ftr" sz="quarter" idx="11"/>
          </p:nvPr>
        </p:nvSpPr>
        <p:spPr/>
        <p:txBody>
          <a:bodyPr/>
          <a:lstStyle/>
          <a:p>
            <a:endParaRPr lang="en-US" dirty="0">
              <a:solidFill>
                <a:srgbClr val="A5A1A1"/>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solidFill>
                  <a:srgbClr val="A5A1A1"/>
                </a:solidFill>
              </a:rPr>
              <a:pPr/>
              <a:t>‹#›</a:t>
            </a:fld>
            <a:endParaRPr lang="en-US" dirty="0">
              <a:solidFill>
                <a:srgbClr val="A5A1A1"/>
              </a:solidFill>
            </a:endParaRPr>
          </a:p>
        </p:txBody>
      </p:sp>
    </p:spTree>
    <p:extLst>
      <p:ext uri="{BB962C8B-B14F-4D97-AF65-F5344CB8AC3E}">
        <p14:creationId xmlns:p14="http://schemas.microsoft.com/office/powerpoint/2010/main" val="140315841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609600" y="274639"/>
            <a:ext cx="10972800" cy="1143000"/>
          </a:xfrm>
        </p:spPr>
        <p:txBody>
          <a:bodyPr/>
          <a:lstStyle/>
          <a:p>
            <a:r>
              <a:rPr lang="en-US"/>
              <a:t>Click to edit Master title style</a:t>
            </a:r>
            <a:endParaRPr lang="fr-CA" dirty="0"/>
          </a:p>
        </p:txBody>
      </p:sp>
      <p:sp>
        <p:nvSpPr>
          <p:cNvPr id="8" name="Content Placeholder 2"/>
          <p:cNvSpPr>
            <a:spLocks noGrp="1"/>
          </p:cNvSpPr>
          <p:nvPr>
            <p:ph idx="4294967295"/>
          </p:nvPr>
        </p:nvSpPr>
        <p:spPr>
          <a:xfrm>
            <a:off x="609600" y="1600202"/>
            <a:ext cx="10972800" cy="4525963"/>
          </a:xfrm>
        </p:spPr>
        <p:txBody>
          <a:bodyPr>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3993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3" name="Subtitle 2"/>
          <p:cNvSpPr>
            <a:spLocks noGrp="1"/>
          </p:cNvSpPr>
          <p:nvPr>
            <p:ph type="subTitle" idx="1"/>
          </p:nvPr>
        </p:nvSpPr>
        <p:spPr>
          <a:xfrm>
            <a:off x="1219200" y="4140200"/>
            <a:ext cx="9753600" cy="1016000"/>
          </a:xfrm>
        </p:spPr>
        <p:txBody>
          <a:bodyPr>
            <a:normAutofit/>
          </a:bodyPr>
          <a:lstStyle>
            <a:lvl1pPr marL="0" indent="0" algn="ctr">
              <a:spcBef>
                <a:spcPts val="0"/>
              </a:spcBef>
              <a:buNone/>
              <a:defRPr sz="2800" b="1">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62" name="Rectangle 61"/>
          <p:cNvSpPr/>
          <p:nvPr/>
        </p:nvSpPr>
        <p:spPr bwMode="hidden">
          <a:xfrm>
            <a:off x="0" y="1905001"/>
            <a:ext cx="12192000"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dirty="0">
              <a:solidFill>
                <a:srgbClr val="C6E7FC"/>
              </a:solidFill>
            </a:endParaRPr>
          </a:p>
        </p:txBody>
      </p:sp>
      <p:sp>
        <p:nvSpPr>
          <p:cNvPr id="2" name="Title 1"/>
          <p:cNvSpPr>
            <a:spLocks noGrp="1"/>
          </p:cNvSpPr>
          <p:nvPr>
            <p:ph type="ctrTitle"/>
          </p:nvPr>
        </p:nvSpPr>
        <p:spPr>
          <a:xfrm>
            <a:off x="1219200" y="1905002"/>
            <a:ext cx="9753600" cy="2147926"/>
          </a:xfrm>
        </p:spPr>
        <p:txBody>
          <a:bodyPr anchor="ctr">
            <a:normAutofit/>
          </a:bodyPr>
          <a:lstStyle>
            <a:lvl1pPr algn="ctr">
              <a:defRPr sz="4400" b="1" cap="all" normalizeH="0" baseline="0"/>
            </a:lvl1pPr>
          </a:lstStyle>
          <a:p>
            <a:r>
              <a:rPr lang="en-US"/>
              <a:t>Click to edit Master title style</a:t>
            </a:r>
            <a:endParaRPr dirty="0"/>
          </a:p>
        </p:txBody>
      </p:sp>
    </p:spTree>
    <p:extLst>
      <p:ext uri="{BB962C8B-B14F-4D97-AF65-F5344CB8AC3E}">
        <p14:creationId xmlns:p14="http://schemas.microsoft.com/office/powerpoint/2010/main" val="92829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B7129108-AC8D-4212-9283-60D9E99BF07A}" type="datetimeFigureOut">
              <a:rPr lang="en-US" smtClean="0">
                <a:solidFill>
                  <a:prstClr val="white"/>
                </a:solidFill>
              </a:rPr>
              <a:pPr/>
              <a:t>8/14/2020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548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2" name="Title 1"/>
          <p:cNvSpPr>
            <a:spLocks noGrp="1"/>
          </p:cNvSpPr>
          <p:nvPr>
            <p:ph type="title"/>
          </p:nvPr>
        </p:nvSpPr>
        <p:spPr>
          <a:xfrm>
            <a:off x="1219200" y="1524018"/>
            <a:ext cx="9753600" cy="1992597"/>
          </a:xfrm>
        </p:spPr>
        <p:txBody>
          <a:bodyPr anchor="b" anchorCtr="0">
            <a:noAutofit/>
          </a:bodyPr>
          <a:lstStyle>
            <a:lvl1pPr algn="ctr">
              <a:defRPr sz="4400" b="1" cap="all" baseline="0"/>
            </a:lvl1pPr>
          </a:lstStyle>
          <a:p>
            <a:r>
              <a:rPr lang="en-US"/>
              <a:t>Click to edit Master title style</a:t>
            </a:r>
            <a:endParaRPr dirty="0"/>
          </a:p>
        </p:txBody>
      </p:sp>
      <p:sp>
        <p:nvSpPr>
          <p:cNvPr id="3" name="Text Placeholder 2"/>
          <p:cNvSpPr>
            <a:spLocks noGrp="1"/>
          </p:cNvSpPr>
          <p:nvPr>
            <p:ph type="body" idx="1"/>
          </p:nvPr>
        </p:nvSpPr>
        <p:spPr>
          <a:xfrm>
            <a:off x="1219200" y="3632200"/>
            <a:ext cx="9753600" cy="1016000"/>
          </a:xfrm>
        </p:spPr>
        <p:txBody>
          <a:bodyPr anchor="t" anchorCtr="0">
            <a:noAutofit/>
          </a:bodyPr>
          <a:lstStyle>
            <a:lvl1pPr marL="0" indent="0" algn="ctr">
              <a:spcBef>
                <a:spcPts val="0"/>
              </a:spcBef>
              <a:buNone/>
              <a:defRPr sz="2800" b="1">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ED3D3-6235-4F4C-B439-DF277FB555A7}" type="datetimeFigureOut">
              <a:rPr lang="en-US" smtClean="0">
                <a:solidFill>
                  <a:prstClr val="white"/>
                </a:solidFill>
              </a:rPr>
              <a:pPr/>
              <a:t>8/14/2020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882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sz="half" idx="1"/>
          </p:nvPr>
        </p:nvSpPr>
        <p:spPr>
          <a:xfrm>
            <a:off x="914400" y="1803401"/>
            <a:ext cx="4978400"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9200" y="1803401"/>
            <a:ext cx="4978400"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5F1E3E-4B2F-4895-B65E-28B2E64F39F6}" type="datetimeFigureOut">
              <a:rPr lang="en-US" smtClean="0">
                <a:solidFill>
                  <a:prstClr val="white"/>
                </a:solidFill>
              </a:rPr>
              <a:pPr/>
              <a:t>8/14/2020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017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803400"/>
            <a:ext cx="4978400"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717800"/>
            <a:ext cx="4978400"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9200" y="1803400"/>
            <a:ext cx="4978400"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9200" y="2717800"/>
            <a:ext cx="4978400"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63085435-8225-4333-BFFA-0096413F0D76}" type="datetimeFigureOut">
              <a:rPr lang="en-US" smtClean="0">
                <a:solidFill>
                  <a:prstClr val="white"/>
                </a:solidFill>
              </a:rPr>
              <a:pPr/>
              <a:t>8/14/2020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73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A56B-47B3-416E-A528-F98A8C2BF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3EDC0-1663-485A-B8D9-E4A059A2E3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DA6CEF-DF16-444C-9749-A103F2C00F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F35BA8-542F-4C3C-8637-EA2D54C0EB31}"/>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6" name="Footer Placeholder 5">
            <a:extLst>
              <a:ext uri="{FF2B5EF4-FFF2-40B4-BE49-F238E27FC236}">
                <a16:creationId xmlns:a16="http://schemas.microsoft.com/office/drawing/2014/main" id="{78C55B99-6EC8-4D06-8C9F-25C4C411F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A007C-24BA-44E9-B51B-6AAD3436BEAF}"/>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1153809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783C494-2A87-468C-A21B-CB14FB9ABB00}" type="datetimeFigureOut">
              <a:rPr lang="en-US" smtClean="0">
                <a:solidFill>
                  <a:prstClr val="white"/>
                </a:solidFill>
              </a:rPr>
              <a:pPr/>
              <a:t>8/14/2020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1AD93096-5B34-4342-9326-69289CEAE4C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401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71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2" name="Title 1"/>
          <p:cNvSpPr>
            <a:spLocks noGrp="1"/>
          </p:cNvSpPr>
          <p:nvPr>
            <p:ph type="title"/>
          </p:nvPr>
        </p:nvSpPr>
        <p:spPr>
          <a:xfrm>
            <a:off x="7823200" y="482600"/>
            <a:ext cx="3962400" cy="1422400"/>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bwMode="white">
          <a:xfrm>
            <a:off x="508000" y="482618"/>
            <a:ext cx="660400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3200" y="2108200"/>
            <a:ext cx="3962400"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254741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9" name="Rectangle 8"/>
          <p:cNvSpPr/>
          <p:nvPr/>
        </p:nvSpPr>
        <p:spPr>
          <a:xfrm>
            <a:off x="0" y="-1115"/>
            <a:ext cx="6095181"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2" name="Title 1"/>
          <p:cNvSpPr>
            <a:spLocks noGrp="1"/>
          </p:cNvSpPr>
          <p:nvPr>
            <p:ph type="title"/>
          </p:nvPr>
        </p:nvSpPr>
        <p:spPr>
          <a:xfrm>
            <a:off x="6400800" y="1905000"/>
            <a:ext cx="5181600" cy="1727200"/>
          </a:xfrm>
        </p:spPr>
        <p:txBody>
          <a:bodyPr anchor="b" anchorCtr="0">
            <a:normAutofit/>
          </a:bodyPr>
          <a:lstStyle>
            <a:lvl1pPr algn="l">
              <a:defRPr sz="3200" b="0"/>
            </a:lvl1pPr>
          </a:lstStyle>
          <a:p>
            <a:r>
              <a:rPr lang="en-US" dirty="0"/>
              <a:t>Click to edit Master title style</a:t>
            </a:r>
            <a:endParaRPr dirty="0"/>
          </a:p>
        </p:txBody>
      </p:sp>
      <p:sp>
        <p:nvSpPr>
          <p:cNvPr id="3" name="Picture Placeholder 2"/>
          <p:cNvSpPr>
            <a:spLocks noGrp="1"/>
          </p:cNvSpPr>
          <p:nvPr>
            <p:ph type="pic" idx="1"/>
          </p:nvPr>
        </p:nvSpPr>
        <p:spPr>
          <a:xfrm>
            <a:off x="508002" y="482601"/>
            <a:ext cx="5079181"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400800" y="3733800"/>
            <a:ext cx="5181600"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1997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solidFill>
                <a:prstClr val="white"/>
              </a:solidFill>
            </a:endParaRPr>
          </a:p>
        </p:txBody>
      </p:sp>
      <p:sp>
        <p:nvSpPr>
          <p:cNvPr id="2" name="Title 1"/>
          <p:cNvSpPr>
            <a:spLocks noGrp="1"/>
          </p:cNvSpPr>
          <p:nvPr>
            <p:ph type="title"/>
          </p:nvPr>
        </p:nvSpPr>
        <p:spPr>
          <a:xfrm>
            <a:off x="7823200" y="482600"/>
            <a:ext cx="3962400" cy="1422400"/>
          </a:xfrm>
        </p:spPr>
        <p:txBody>
          <a:bodyPr anchor="b" anchorCtr="0">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08001" y="482618"/>
            <a:ext cx="660400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3200" y="2108200"/>
            <a:ext cx="3962400"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332976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D3816DF-213E-421B-92D3-C068DBB023D6}" type="datetimeFigureOut">
              <a:rPr lang="en-US" smtClean="0">
                <a:solidFill>
                  <a:srgbClr val="C6E7FC"/>
                </a:solidFill>
              </a:rPr>
              <a:pPr/>
              <a:t>8/14/2020</a:t>
            </a:fld>
            <a:endParaRPr lang="en-US" dirty="0">
              <a:solidFill>
                <a:srgbClr val="C6E7FC"/>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lang="en-US" sz="1200" smtClean="0">
                <a:solidFill>
                  <a:srgbClr val="C6E7FC"/>
                </a:solidFill>
              </a:rPr>
              <a:pPr algn="l"/>
              <a:t>‹#›</a:t>
            </a:fld>
            <a:endParaRPr lang="en-US" sz="1200" dirty="0">
              <a:solidFill>
                <a:srgbClr val="C6E7FC"/>
              </a:solidFill>
            </a:endParaRPr>
          </a:p>
        </p:txBody>
      </p:sp>
    </p:spTree>
    <p:extLst>
      <p:ext uri="{BB962C8B-B14F-4D97-AF65-F5344CB8AC3E}">
        <p14:creationId xmlns:p14="http://schemas.microsoft.com/office/powerpoint/2010/main" val="217718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2659" y="482617"/>
            <a:ext cx="1844463"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482617"/>
            <a:ext cx="9042400" cy="57912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solidFill>
                  <a:prstClr val="white"/>
                </a:solidFill>
              </a:rPr>
              <a:pPr/>
              <a:t>8/14/2020</a:t>
            </a:fld>
            <a:endParaRPr dirty="0">
              <a:solidFill>
                <a:prstClr val="white"/>
              </a:solidFill>
            </a:endParaRPr>
          </a:p>
        </p:txBody>
      </p:sp>
      <p:sp>
        <p:nvSpPr>
          <p:cNvPr id="5" name="Footer Placeholder 4"/>
          <p:cNvSpPr>
            <a:spLocks noGrp="1"/>
          </p:cNvSpPr>
          <p:nvPr>
            <p:ph type="ftr" sz="quarter" idx="11"/>
          </p:nvPr>
        </p:nvSpPr>
        <p:spPr/>
        <p:txBody>
          <a:bodyPr/>
          <a:lstStyle/>
          <a:p>
            <a:endParaRPr dirty="0">
              <a:solidFill>
                <a:prstClr val="white"/>
              </a:solidFill>
            </a:endParaRPr>
          </a:p>
        </p:txBody>
      </p:sp>
      <p:sp>
        <p:nvSpPr>
          <p:cNvPr id="6" name="Slide Number Placeholder 5"/>
          <p:cNvSpPr>
            <a:spLocks noGrp="1"/>
          </p:cNvSpPr>
          <p:nvPr>
            <p:ph type="sldNum" sz="quarter" idx="12"/>
          </p:nvPr>
        </p:nvSpPr>
        <p:spPr/>
        <p:txBody>
          <a:bodyPr/>
          <a:lstStyle/>
          <a:p>
            <a:fld id="{E5FD5434-F838-4DD4-A17B-1CB1A1850DF4}"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55197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609600" y="274639"/>
            <a:ext cx="10972800" cy="1143000"/>
          </a:xfrm>
        </p:spPr>
        <p:txBody>
          <a:bodyPr/>
          <a:lstStyle/>
          <a:p>
            <a:r>
              <a:rPr lang="en-US"/>
              <a:t>Click to edit Master title style</a:t>
            </a:r>
            <a:endParaRPr lang="fr-CA" dirty="0"/>
          </a:p>
        </p:txBody>
      </p:sp>
      <p:sp>
        <p:nvSpPr>
          <p:cNvPr id="8" name="Content Placeholder 2"/>
          <p:cNvSpPr>
            <a:spLocks noGrp="1"/>
          </p:cNvSpPr>
          <p:nvPr>
            <p:ph idx="4294967295"/>
          </p:nvPr>
        </p:nvSpPr>
        <p:spPr>
          <a:xfrm>
            <a:off x="609600" y="1600206"/>
            <a:ext cx="10972800" cy="4525963"/>
          </a:xfrm>
        </p:spPr>
        <p:txBody>
          <a:bodyPr>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61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pPr>
              <a:defRPr/>
            </a:pPr>
            <a:endParaRPr lang="en-US" dirty="0">
              <a:solidFill>
                <a:prstClr val="white"/>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a:xfrm>
            <a:off x="8737601" y="6243638"/>
            <a:ext cx="2844800" cy="457200"/>
          </a:xfrm>
        </p:spPr>
        <p:txBody>
          <a:bodyPr/>
          <a:lstStyle>
            <a:lvl1pPr>
              <a:defRPr/>
            </a:lvl1pPr>
          </a:lstStyle>
          <a:p>
            <a:pPr>
              <a:defRPr/>
            </a:pPr>
            <a:fld id="{76D26185-0126-4A4E-B9D7-680796CC4D3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5513229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166-8EA2-4B47-815D-F4C2981F73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B608B-A9E6-45A1-BE29-FF4FECB9F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D77E1-7827-4D9A-A412-EE2BA2B710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4B54AA-1888-4179-AA49-6D2743582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1285C-0F4A-4853-B40A-8370801751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9A004D-C255-43B3-8E08-64909764219C}"/>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8" name="Footer Placeholder 7">
            <a:extLst>
              <a:ext uri="{FF2B5EF4-FFF2-40B4-BE49-F238E27FC236}">
                <a16:creationId xmlns:a16="http://schemas.microsoft.com/office/drawing/2014/main" id="{EAB35F8A-BB7F-4C96-B085-D55F6CE6D1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926563-0951-43FC-843C-3154833F013C}"/>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259018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F2CC-180D-4563-8D9F-D85D88CFA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445621-AD06-4D13-9EC3-B88D31D9F5FF}"/>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4" name="Footer Placeholder 3">
            <a:extLst>
              <a:ext uri="{FF2B5EF4-FFF2-40B4-BE49-F238E27FC236}">
                <a16:creationId xmlns:a16="http://schemas.microsoft.com/office/drawing/2014/main" id="{81F630DF-9716-40AD-A9F4-13D0EF4EF9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B27668-841C-4BC4-98A0-DA89C0CC299A}"/>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218421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3C944-0650-40E3-B4E1-10744025AED3}"/>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3" name="Footer Placeholder 2">
            <a:extLst>
              <a:ext uri="{FF2B5EF4-FFF2-40B4-BE49-F238E27FC236}">
                <a16:creationId xmlns:a16="http://schemas.microsoft.com/office/drawing/2014/main" id="{AEF7F803-DCFD-41D5-95E8-BAFB8098B5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34259B-AEF0-47A9-A892-D6E4EF2D71F6}"/>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179253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6C9E-BEF4-4092-ABD2-8C959A3F9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3274E8-6895-40F7-8441-0B41211E0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76417D-F7E8-49E8-8BE6-A985870AE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21300-22F2-4D55-A5C1-A719DF4208C6}"/>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6" name="Footer Placeholder 5">
            <a:extLst>
              <a:ext uri="{FF2B5EF4-FFF2-40B4-BE49-F238E27FC236}">
                <a16:creationId xmlns:a16="http://schemas.microsoft.com/office/drawing/2014/main" id="{7CD663FA-6AC3-44EE-B16B-92ED6A6BD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A2DD2-F531-4731-80A6-D3C245303384}"/>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129663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2152-C17F-42A4-9570-FC6F4DB8C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09692-4532-49EB-BCD7-ACC80288E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3CF8D7-FD49-4424-A00A-2F97F5054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99257A-E161-4A7D-8FDB-0D82C10DEAC8}"/>
              </a:ext>
            </a:extLst>
          </p:cNvPr>
          <p:cNvSpPr>
            <a:spLocks noGrp="1"/>
          </p:cNvSpPr>
          <p:nvPr>
            <p:ph type="dt" sz="half" idx="10"/>
          </p:nvPr>
        </p:nvSpPr>
        <p:spPr/>
        <p:txBody>
          <a:bodyPr/>
          <a:lstStyle/>
          <a:p>
            <a:fld id="{089F6B37-D9FD-46F1-9784-391F24620860}" type="datetimeFigureOut">
              <a:rPr lang="en-US" smtClean="0"/>
              <a:t>8/14/2020</a:t>
            </a:fld>
            <a:endParaRPr lang="en-US"/>
          </a:p>
        </p:txBody>
      </p:sp>
      <p:sp>
        <p:nvSpPr>
          <p:cNvPr id="6" name="Footer Placeholder 5">
            <a:extLst>
              <a:ext uri="{FF2B5EF4-FFF2-40B4-BE49-F238E27FC236}">
                <a16:creationId xmlns:a16="http://schemas.microsoft.com/office/drawing/2014/main" id="{BFA5E35B-EF1F-4450-953D-DE6C919BF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9B0E6-E963-4F33-AC36-AB01BC37C10E}"/>
              </a:ext>
            </a:extLst>
          </p:cNvPr>
          <p:cNvSpPr>
            <a:spLocks noGrp="1"/>
          </p:cNvSpPr>
          <p:nvPr>
            <p:ph type="sldNum" sz="quarter" idx="12"/>
          </p:nvPr>
        </p:nvSpPr>
        <p:spPr/>
        <p:txBody>
          <a:bodyPr/>
          <a:lstStyle/>
          <a:p>
            <a:fld id="{5B483459-F12A-4136-8568-3136C8FD59F3}" type="slidenum">
              <a:rPr lang="en-US" smtClean="0"/>
              <a:t>‹#›</a:t>
            </a:fld>
            <a:endParaRPr lang="en-US"/>
          </a:p>
        </p:txBody>
      </p:sp>
    </p:spTree>
    <p:extLst>
      <p:ext uri="{BB962C8B-B14F-4D97-AF65-F5344CB8AC3E}">
        <p14:creationId xmlns:p14="http://schemas.microsoft.com/office/powerpoint/2010/main" val="389431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48AE0B-9DDB-4BB1-927A-2B7EC3A81E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7354ED-3AAB-433B-867A-D78A8C654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40D52-E9F0-47DD-B7AA-144047E1F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F6B37-D9FD-46F1-9784-391F24620860}" type="datetimeFigureOut">
              <a:rPr lang="en-US" smtClean="0"/>
              <a:t>8/14/2020</a:t>
            </a:fld>
            <a:endParaRPr lang="en-US"/>
          </a:p>
        </p:txBody>
      </p:sp>
      <p:sp>
        <p:nvSpPr>
          <p:cNvPr id="5" name="Footer Placeholder 4">
            <a:extLst>
              <a:ext uri="{FF2B5EF4-FFF2-40B4-BE49-F238E27FC236}">
                <a16:creationId xmlns:a16="http://schemas.microsoft.com/office/drawing/2014/main" id="{E44248C0-648E-4226-8E3C-DF95AD6B5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EDA39F-1754-4859-9BEB-60535A821A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83459-F12A-4136-8568-3136C8FD59F3}" type="slidenum">
              <a:rPr lang="en-US" smtClean="0"/>
              <a:t>‹#›</a:t>
            </a:fld>
            <a:endParaRPr lang="en-US"/>
          </a:p>
        </p:txBody>
      </p:sp>
    </p:spTree>
    <p:extLst>
      <p:ext uri="{BB962C8B-B14F-4D97-AF65-F5344CB8AC3E}">
        <p14:creationId xmlns:p14="http://schemas.microsoft.com/office/powerpoint/2010/main" val="146335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82600"/>
            <a:ext cx="10363200"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400" y="1803401"/>
            <a:ext cx="103632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737600" y="6375400"/>
            <a:ext cx="1422400" cy="195072"/>
          </a:xfrm>
          <a:prstGeom prst="rect">
            <a:avLst/>
          </a:prstGeom>
        </p:spPr>
        <p:txBody>
          <a:bodyPr vert="horz" lIns="121899" tIns="60949" rIns="121899" bIns="60949" rtlCol="0" anchor="ctr"/>
          <a:lstStyle>
            <a:lvl1pPr algn="r">
              <a:defRPr sz="1100">
                <a:solidFill>
                  <a:schemeClr val="tx1"/>
                </a:solidFill>
              </a:defRPr>
            </a:lvl1pPr>
          </a:lstStyle>
          <a:p>
            <a:fld id="{8D3816DF-213E-421B-92D3-C068DBB023D6}" type="datetimeFigureOut">
              <a:rPr lang="en-US" smtClean="0">
                <a:solidFill>
                  <a:srgbClr val="C6E7FC"/>
                </a:solidFill>
              </a:rPr>
              <a:pPr/>
              <a:t>8/14/2020</a:t>
            </a:fld>
            <a:endParaRPr lang="en-US" dirty="0">
              <a:solidFill>
                <a:srgbClr val="C6E7FC"/>
              </a:solidFill>
            </a:endParaRPr>
          </a:p>
        </p:txBody>
      </p:sp>
      <p:sp>
        <p:nvSpPr>
          <p:cNvPr id="5" name="Footer Placeholder 4"/>
          <p:cNvSpPr>
            <a:spLocks noGrp="1"/>
          </p:cNvSpPr>
          <p:nvPr>
            <p:ph type="ftr" sz="quarter" idx="3"/>
          </p:nvPr>
        </p:nvSpPr>
        <p:spPr>
          <a:xfrm>
            <a:off x="914401" y="6375400"/>
            <a:ext cx="7416800"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10444480" y="6375400"/>
            <a:ext cx="833120" cy="195072"/>
          </a:xfrm>
          <a:prstGeom prst="rect">
            <a:avLst/>
          </a:prstGeom>
        </p:spPr>
        <p:txBody>
          <a:bodyPr vert="horz" lIns="121899" tIns="60949" rIns="121899" bIns="60949" rtlCol="0" anchor="ctr"/>
          <a:lstStyle>
            <a:lvl1pPr algn="r">
              <a:defRPr sz="1100">
                <a:solidFill>
                  <a:schemeClr val="tx1"/>
                </a:solidFill>
              </a:defRPr>
            </a:lvl1pPr>
          </a:lstStyle>
          <a:p>
            <a:pPr algn="l"/>
            <a:fld id="{72AC53DF-4216-466D-99A7-94400E6C2A25}" type="slidenum">
              <a:rPr lang="en-US" sz="1200" smtClean="0">
                <a:solidFill>
                  <a:srgbClr val="C6E7FC"/>
                </a:solidFill>
              </a:rPr>
              <a:pPr algn="l"/>
              <a:t>‹#›</a:t>
            </a:fld>
            <a:endParaRPr lang="en-US" sz="1200" dirty="0">
              <a:solidFill>
                <a:srgbClr val="C6E7FC"/>
              </a:solidFill>
            </a:endParaRPr>
          </a:p>
        </p:txBody>
      </p:sp>
    </p:spTree>
    <p:extLst>
      <p:ext uri="{BB962C8B-B14F-4D97-AF65-F5344CB8AC3E}">
        <p14:creationId xmlns:p14="http://schemas.microsoft.com/office/powerpoint/2010/main" val="39030282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C000"/>
              </a:solidFill>
            </a:endParaRPr>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lang="en-US"/>
              <a:t>Click to edit Master title style</a:t>
            </a:r>
            <a:endParaRPr lang="en-US" dirty="0"/>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rgbClr val="A5A1A1"/>
                </a:solidFill>
              </a:rPr>
              <a:pPr/>
              <a:t>8/14/2020</a:t>
            </a:fld>
            <a:endParaRPr lang="en-US" dirty="0">
              <a:solidFill>
                <a:srgbClr val="A5A1A1"/>
              </a:solidFil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a:defRPr sz="1100">
                <a:solidFill>
                  <a:schemeClr val="tx2"/>
                </a:solidFill>
                <a:latin typeface="+mn-lt"/>
              </a:defRPr>
            </a:lvl1pPr>
            <a:extLst/>
          </a:lstStyle>
          <a:p>
            <a:endParaRPr lang="en-US" dirty="0">
              <a:solidFill>
                <a:srgbClr val="A5A1A1"/>
              </a:solidFill>
            </a:endParaRP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a:defRPr sz="1200">
                <a:solidFill>
                  <a:schemeClr val="tx2"/>
                </a:solidFill>
              </a:defRPr>
            </a:lvl1pPr>
            <a:extLst/>
          </a:lstStyle>
          <a:p>
            <a:fld id="{72AC53DF-4216-466D-99A7-94400E6C2A25}" type="slidenum">
              <a:rPr lang="en-US" smtClean="0">
                <a:solidFill>
                  <a:srgbClr val="A5A1A1"/>
                </a:solidFill>
              </a:rPr>
              <a:pPr/>
              <a:t>‹#›</a:t>
            </a:fld>
            <a:endParaRPr lang="en-US" dirty="0">
              <a:solidFill>
                <a:srgbClr val="A5A1A1"/>
              </a:solidFill>
            </a:endParaRPr>
          </a:p>
        </p:txBody>
      </p:sp>
    </p:spTree>
    <p:extLst>
      <p:ext uri="{BB962C8B-B14F-4D97-AF65-F5344CB8AC3E}">
        <p14:creationId xmlns:p14="http://schemas.microsoft.com/office/powerpoint/2010/main" val="1358505353"/>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rtl="0" eaLnBrk="1" latinLnBrk="0" hangingPunct="1">
        <a:spcBef>
          <a:spcPct val="0"/>
        </a:spcBef>
        <a:buNone/>
        <a:defRPr sz="4000" kern="1200" spc="-150" baseline="0">
          <a:solidFill>
            <a:schemeClr val="tx1"/>
          </a:solidFill>
          <a:effectLst>
            <a:outerShdw blurRad="50800" dist="50800" dir="2700000" algn="tl" rotWithShape="0">
              <a:srgbClr val="000000">
                <a:alpha val="43137"/>
              </a:srgbClr>
            </a:outerShdw>
          </a:effectLst>
          <a:latin typeface="+mj-lt"/>
          <a:ea typeface="+mj-ea"/>
          <a:cs typeface="Arial" pitchFamily="34" charset="0"/>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82600"/>
            <a:ext cx="10363200"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400" y="1803401"/>
            <a:ext cx="103632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737600" y="6375400"/>
            <a:ext cx="1422400" cy="195072"/>
          </a:xfrm>
          <a:prstGeom prst="rect">
            <a:avLst/>
          </a:prstGeom>
        </p:spPr>
        <p:txBody>
          <a:bodyPr vert="horz" lIns="121899" tIns="60949" rIns="121899" bIns="60949" rtlCol="0" anchor="ctr"/>
          <a:lstStyle>
            <a:lvl1pPr algn="r">
              <a:defRPr sz="1100">
                <a:solidFill>
                  <a:schemeClr val="tx1"/>
                </a:solidFill>
              </a:defRPr>
            </a:lvl1pPr>
          </a:lstStyle>
          <a:p>
            <a:fld id="{8D3816DF-213E-421B-92D3-C068DBB023D6}" type="datetimeFigureOut">
              <a:rPr lang="en-US" smtClean="0">
                <a:solidFill>
                  <a:srgbClr val="C6E7FC"/>
                </a:solidFill>
              </a:rPr>
              <a:pPr/>
              <a:t>8/14/2020</a:t>
            </a:fld>
            <a:endParaRPr lang="en-US" dirty="0">
              <a:solidFill>
                <a:srgbClr val="C6E7FC"/>
              </a:solidFill>
            </a:endParaRPr>
          </a:p>
        </p:txBody>
      </p:sp>
      <p:sp>
        <p:nvSpPr>
          <p:cNvPr id="5" name="Footer Placeholder 4"/>
          <p:cNvSpPr>
            <a:spLocks noGrp="1"/>
          </p:cNvSpPr>
          <p:nvPr>
            <p:ph type="ftr" sz="quarter" idx="3"/>
          </p:nvPr>
        </p:nvSpPr>
        <p:spPr>
          <a:xfrm>
            <a:off x="914401" y="6375400"/>
            <a:ext cx="7416800"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10444480" y="6375400"/>
            <a:ext cx="833120" cy="195072"/>
          </a:xfrm>
          <a:prstGeom prst="rect">
            <a:avLst/>
          </a:prstGeom>
        </p:spPr>
        <p:txBody>
          <a:bodyPr vert="horz" lIns="121899" tIns="60949" rIns="121899" bIns="60949" rtlCol="0" anchor="ctr"/>
          <a:lstStyle>
            <a:lvl1pPr algn="r">
              <a:defRPr sz="1100">
                <a:solidFill>
                  <a:schemeClr val="tx1"/>
                </a:solidFill>
              </a:defRPr>
            </a:lvl1pPr>
          </a:lstStyle>
          <a:p>
            <a:pPr algn="l"/>
            <a:fld id="{72AC53DF-4216-466D-99A7-94400E6C2A25}" type="slidenum">
              <a:rPr lang="en-US" sz="1200" smtClean="0">
                <a:solidFill>
                  <a:srgbClr val="C6E7FC"/>
                </a:solidFill>
              </a:rPr>
              <a:pPr algn="l"/>
              <a:t>‹#›</a:t>
            </a:fld>
            <a:endParaRPr lang="en-US" sz="1200" dirty="0">
              <a:solidFill>
                <a:srgbClr val="C6E7FC"/>
              </a:solidFill>
            </a:endParaRPr>
          </a:p>
        </p:txBody>
      </p:sp>
    </p:spTree>
    <p:extLst>
      <p:ext uri="{BB962C8B-B14F-4D97-AF65-F5344CB8AC3E}">
        <p14:creationId xmlns:p14="http://schemas.microsoft.com/office/powerpoint/2010/main" val="1103527008"/>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7.jpeg"/><Relationship Id="rId4" Type="http://schemas.openxmlformats.org/officeDocument/2006/relationships/hyperlink" Target="http://openclipart.org/detail/8109/new!-exclamation-by-carbonnyc"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britannica.com/topic/sexual-harassment" TargetMode="External"/><Relationship Id="rId2" Type="http://schemas.openxmlformats.org/officeDocument/2006/relationships/hyperlink" Target="https://www.britannica.com/event/Title-IX" TargetMode="Externa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britannica.com/topic/sexual-harassment" TargetMode="External"/><Relationship Id="rId2" Type="http://schemas.openxmlformats.org/officeDocument/2006/relationships/hyperlink" Target="https://www.britannica.com/event/Title-IX" TargetMode="Externa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erriam-webster.com/dictionary/pervasive"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AA6-F62E-4F5D-AD25-E16DB952321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AD38927-D8BE-4F87-95E5-4C5D1FB155E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690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228600"/>
            <a:ext cx="3048000" cy="2566987"/>
          </a:xfrm>
        </p:spPr>
        <p:txBody>
          <a:bodyPr/>
          <a:lstStyle/>
          <a:p>
            <a:pPr algn="ctr"/>
            <a:r>
              <a:rPr lang="en-US" sz="4800" b="1" cap="none" dirty="0">
                <a:solidFill>
                  <a:srgbClr val="FFFF00"/>
                </a:solidFill>
              </a:rPr>
              <a:t>Enter the Men In Black</a:t>
            </a:r>
          </a:p>
        </p:txBody>
      </p:sp>
      <p:sp>
        <p:nvSpPr>
          <p:cNvPr id="3" name="Content Placeholder 2"/>
          <p:cNvSpPr>
            <a:spLocks noGrp="1"/>
          </p:cNvSpPr>
          <p:nvPr>
            <p:ph idx="1"/>
          </p:nvPr>
        </p:nvSpPr>
        <p:spPr>
          <a:xfrm>
            <a:off x="1905000" y="152401"/>
            <a:ext cx="5029200" cy="6172206"/>
          </a:xfrm>
        </p:spPr>
        <p:txBody>
          <a:bodyPr>
            <a:normAutofit/>
          </a:bodyPr>
          <a:lstStyle/>
          <a:p>
            <a:endParaRPr lang="en-US" dirty="0"/>
          </a:p>
          <a:p>
            <a:pPr marL="0" indent="0">
              <a:buNone/>
            </a:pPr>
            <a:r>
              <a:rPr lang="en-US" sz="3600" b="1" u="sng" dirty="0">
                <a:solidFill>
                  <a:srgbClr val="FFFF00"/>
                </a:solidFill>
              </a:rPr>
              <a:t>OCR published non-binding Dear Colleague Letters (2011-2015)</a:t>
            </a:r>
          </a:p>
          <a:p>
            <a:r>
              <a:rPr lang="en-US" sz="3600" b="1" dirty="0">
                <a:solidFill>
                  <a:srgbClr val="FFFF00"/>
                </a:solidFill>
              </a:rPr>
              <a:t>In the absence of any official rule amendments, OCR operated by way of Dear Colleague Letters.</a:t>
            </a:r>
          </a:p>
          <a:p>
            <a:endParaRPr lang="en-US" b="1" dirty="0"/>
          </a:p>
        </p:txBody>
      </p:sp>
      <p:sp>
        <p:nvSpPr>
          <p:cNvPr id="4" name="Text Placeholder 3"/>
          <p:cNvSpPr>
            <a:spLocks noGrp="1"/>
          </p:cNvSpPr>
          <p:nvPr>
            <p:ph type="body" sz="half" idx="2"/>
          </p:nvPr>
        </p:nvSpPr>
        <p:spPr>
          <a:xfrm>
            <a:off x="7391400" y="3276600"/>
            <a:ext cx="2590800" cy="3098800"/>
          </a:xfrm>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7315201" y="2895601"/>
            <a:ext cx="2990015"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15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228600"/>
            <a:ext cx="3048000" cy="2566987"/>
          </a:xfrm>
        </p:spPr>
        <p:txBody>
          <a:bodyPr/>
          <a:lstStyle/>
          <a:p>
            <a:pPr algn="ctr"/>
            <a:r>
              <a:rPr lang="en-US" sz="4800" b="1" cap="none" dirty="0">
                <a:solidFill>
                  <a:srgbClr val="FFFF00"/>
                </a:solidFill>
              </a:rPr>
              <a:t>Enter the Men In Black</a:t>
            </a:r>
          </a:p>
        </p:txBody>
      </p:sp>
      <p:sp>
        <p:nvSpPr>
          <p:cNvPr id="3" name="Content Placeholder 2"/>
          <p:cNvSpPr>
            <a:spLocks noGrp="1"/>
          </p:cNvSpPr>
          <p:nvPr>
            <p:ph idx="1"/>
          </p:nvPr>
        </p:nvSpPr>
        <p:spPr>
          <a:xfrm>
            <a:off x="1905000" y="152401"/>
            <a:ext cx="5029200" cy="6172206"/>
          </a:xfrm>
        </p:spPr>
        <p:txBody>
          <a:bodyPr>
            <a:normAutofit fontScale="92500" lnSpcReduction="20000"/>
          </a:bodyPr>
          <a:lstStyle/>
          <a:p>
            <a:endParaRPr lang="en-US" dirty="0"/>
          </a:p>
          <a:p>
            <a:r>
              <a:rPr lang="en-US" sz="3600" b="1" dirty="0">
                <a:solidFill>
                  <a:srgbClr val="FFFF00"/>
                </a:solidFill>
              </a:rPr>
              <a:t>September 2017, USDOE published guidance on Title IX, replacing some prior DCLs.</a:t>
            </a:r>
          </a:p>
          <a:p>
            <a:r>
              <a:rPr lang="en-US" sz="3600" b="1" dirty="0"/>
              <a:t>“</a:t>
            </a:r>
            <a:r>
              <a:rPr lang="en-US" sz="3600" b="1" i="1" dirty="0"/>
              <a:t>The September 2017 guidance serves as interim guidance during the formal rulemaking process.”</a:t>
            </a:r>
          </a:p>
          <a:p>
            <a:r>
              <a:rPr lang="en-US" sz="3600" b="1" dirty="0">
                <a:solidFill>
                  <a:srgbClr val="FFFF00"/>
                </a:solidFill>
              </a:rPr>
              <a:t>November 2018, USDOE published proposed Title IX Regulations for comment.</a:t>
            </a:r>
          </a:p>
          <a:p>
            <a:endParaRPr lang="en-US" b="1" dirty="0"/>
          </a:p>
        </p:txBody>
      </p:sp>
      <p:sp>
        <p:nvSpPr>
          <p:cNvPr id="4" name="Text Placeholder 3"/>
          <p:cNvSpPr>
            <a:spLocks noGrp="1"/>
          </p:cNvSpPr>
          <p:nvPr>
            <p:ph type="body" sz="half" idx="2"/>
          </p:nvPr>
        </p:nvSpPr>
        <p:spPr>
          <a:xfrm>
            <a:off x="7391400" y="3276600"/>
            <a:ext cx="2590800" cy="3098800"/>
          </a:xfrm>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7344193" y="2795586"/>
            <a:ext cx="2990015"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404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228600"/>
            <a:ext cx="3048000" cy="2566987"/>
          </a:xfrm>
        </p:spPr>
        <p:txBody>
          <a:bodyPr/>
          <a:lstStyle/>
          <a:p>
            <a:pPr algn="ctr"/>
            <a:r>
              <a:rPr lang="en-US" sz="4800" b="1" cap="none" dirty="0">
                <a:solidFill>
                  <a:srgbClr val="FFFF00"/>
                </a:solidFill>
              </a:rPr>
              <a:t>Enter the Men In Black</a:t>
            </a:r>
          </a:p>
        </p:txBody>
      </p:sp>
      <p:sp>
        <p:nvSpPr>
          <p:cNvPr id="3" name="Content Placeholder 2"/>
          <p:cNvSpPr>
            <a:spLocks noGrp="1"/>
          </p:cNvSpPr>
          <p:nvPr>
            <p:ph idx="1"/>
          </p:nvPr>
        </p:nvSpPr>
        <p:spPr>
          <a:xfrm>
            <a:off x="1905000" y="152401"/>
            <a:ext cx="5029200" cy="6172206"/>
          </a:xfrm>
        </p:spPr>
        <p:txBody>
          <a:bodyPr>
            <a:normAutofit/>
          </a:bodyPr>
          <a:lstStyle/>
          <a:p>
            <a:endParaRPr lang="en-US" dirty="0"/>
          </a:p>
          <a:p>
            <a:r>
              <a:rPr lang="en-US" sz="3600" b="1" dirty="0">
                <a:solidFill>
                  <a:srgbClr val="FFFF00"/>
                </a:solidFill>
              </a:rPr>
              <a:t>May 6, 2020, OCR released the long-awaited final rule.</a:t>
            </a:r>
          </a:p>
          <a:p>
            <a:r>
              <a:rPr lang="en-US" sz="3600" b="1" dirty="0">
                <a:solidFill>
                  <a:srgbClr val="FFFF00"/>
                </a:solidFill>
              </a:rPr>
              <a:t>Final Rule and Regulations go into effect on August 14, 2020.</a:t>
            </a:r>
          </a:p>
          <a:p>
            <a:pPr marL="0" indent="0">
              <a:buNone/>
            </a:pPr>
            <a:endParaRPr lang="en-US" b="1" dirty="0"/>
          </a:p>
        </p:txBody>
      </p:sp>
      <p:sp>
        <p:nvSpPr>
          <p:cNvPr id="4" name="Text Placeholder 3"/>
          <p:cNvSpPr>
            <a:spLocks noGrp="1"/>
          </p:cNvSpPr>
          <p:nvPr>
            <p:ph type="body" sz="half" idx="2"/>
          </p:nvPr>
        </p:nvSpPr>
        <p:spPr>
          <a:xfrm>
            <a:off x="7391400" y="3276600"/>
            <a:ext cx="2590800" cy="3098800"/>
          </a:xfrm>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7391401" y="2806935"/>
            <a:ext cx="2990015"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9953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US" sz="4400" b="1" dirty="0">
                <a:solidFill>
                  <a:srgbClr val="FFC000"/>
                </a:solidFill>
              </a:rPr>
              <a:t>What does this have to do with me?</a:t>
            </a:r>
          </a:p>
        </p:txBody>
      </p:sp>
      <p:sp>
        <p:nvSpPr>
          <p:cNvPr id="6" name="Content Placeholder 5"/>
          <p:cNvSpPr>
            <a:spLocks noGrp="1"/>
          </p:cNvSpPr>
          <p:nvPr>
            <p:ph sz="half" idx="1"/>
          </p:nvPr>
        </p:nvSpPr>
        <p:spPr/>
        <p:txBody>
          <a:bodyPr anchor="b">
            <a:normAutofit fontScale="47500" lnSpcReduction="20000"/>
          </a:bodyPr>
          <a:lstStyle/>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br>
              <a:rPr lang="en-US" sz="4800" dirty="0">
                <a:solidFill>
                  <a:srgbClr val="FFFF00"/>
                </a:solidFill>
                <a:latin typeface="Blackadder ITC" panose="04020505051007020D02" pitchFamily="82" charset="0"/>
              </a:rPr>
            </a:br>
            <a:endParaRPr lang="en-US" sz="4800" dirty="0">
              <a:solidFill>
                <a:srgbClr val="FFFF00"/>
              </a:solidFill>
              <a:latin typeface="Segoe Print" panose="02000600000000000000" pitchFamily="2" charset="0"/>
            </a:endParaRPr>
          </a:p>
        </p:txBody>
      </p:sp>
      <p:sp>
        <p:nvSpPr>
          <p:cNvPr id="4" name="Content Placeholder 3"/>
          <p:cNvSpPr>
            <a:spLocks noGrp="1"/>
          </p:cNvSpPr>
          <p:nvPr>
            <p:ph sz="half" idx="2"/>
          </p:nvPr>
        </p:nvSpPr>
        <p:spPr>
          <a:xfrm>
            <a:off x="5943601" y="1701800"/>
            <a:ext cx="4295774" cy="4927600"/>
          </a:xfrm>
        </p:spPr>
        <p:style>
          <a:lnRef idx="1">
            <a:schemeClr val="accent3"/>
          </a:lnRef>
          <a:fillRef idx="2">
            <a:schemeClr val="accent3"/>
          </a:fillRef>
          <a:effectRef idx="1">
            <a:schemeClr val="accent3"/>
          </a:effectRef>
          <a:fontRef idx="minor">
            <a:schemeClr val="dk1"/>
          </a:fontRef>
        </p:style>
        <p:txBody>
          <a:bodyPr anchor="t">
            <a:noAutofit/>
          </a:bodyPr>
          <a:lstStyle/>
          <a:p>
            <a:pPr marL="0" indent="0" algn="ctr">
              <a:buClrTx/>
              <a:buNone/>
            </a:pPr>
            <a:r>
              <a:rPr lang="en-US" sz="8000" dirty="0">
                <a:solidFill>
                  <a:schemeClr val="bg1"/>
                </a:solidFill>
                <a:latin typeface="Blackadder ITC" panose="04020505051007020D02" pitchFamily="82" charset="0"/>
              </a:rPr>
              <a:t>Confused.</a:t>
            </a:r>
          </a:p>
          <a:p>
            <a:pPr marL="0" indent="0" algn="ctr">
              <a:buClrTx/>
              <a:buNone/>
            </a:pPr>
            <a:r>
              <a:rPr lang="en-US" sz="3600" b="1" dirty="0">
                <a:solidFill>
                  <a:schemeClr val="bg1"/>
                </a:solidFill>
                <a:latin typeface="Arial" panose="020B0604020202020204" pitchFamily="34" charset="0"/>
                <a:cs typeface="Arial" panose="020B0604020202020204" pitchFamily="34" charset="0"/>
              </a:rPr>
              <a:t>Doesn’t this just apply to the Athletic Department?</a:t>
            </a:r>
          </a:p>
          <a:p>
            <a:pPr marL="0" indent="0" algn="ctr">
              <a:buClrTx/>
              <a:buNone/>
            </a:pPr>
            <a:r>
              <a:rPr lang="en-US" sz="3600" b="1" dirty="0">
                <a:solidFill>
                  <a:schemeClr val="bg1"/>
                </a:solidFill>
                <a:latin typeface="Arial" panose="020B0604020202020204" pitchFamily="34" charset="0"/>
                <a:cs typeface="Arial" panose="020B0604020202020204" pitchFamily="34" charset="0"/>
              </a:rPr>
              <a:t>Isn’t this in Mr. Bailey’s court?</a:t>
            </a:r>
          </a:p>
        </p:txBody>
      </p:sp>
      <p:pic>
        <p:nvPicPr>
          <p:cNvPr id="3" name="Picture 2">
            <a:extLst>
              <a:ext uri="{FF2B5EF4-FFF2-40B4-BE49-F238E27FC236}">
                <a16:creationId xmlns:a16="http://schemas.microsoft.com/office/drawing/2014/main" id="{7F753142-C0AB-460F-B456-B3B916B08B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13628" y="1979337"/>
            <a:ext cx="4329973" cy="2973664"/>
          </a:xfrm>
          <a:prstGeom prst="rect">
            <a:avLst/>
          </a:prstGeom>
        </p:spPr>
      </p:pic>
    </p:spTree>
    <p:extLst>
      <p:ext uri="{BB962C8B-B14F-4D97-AF65-F5344CB8AC3E}">
        <p14:creationId xmlns:p14="http://schemas.microsoft.com/office/powerpoint/2010/main" val="137212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9402"/>
            <a:ext cx="7772400" cy="1219200"/>
          </a:xfrm>
        </p:spPr>
        <p:style>
          <a:lnRef idx="1">
            <a:schemeClr val="accent2"/>
          </a:lnRef>
          <a:fillRef idx="3">
            <a:schemeClr val="accent2"/>
          </a:fillRef>
          <a:effectRef idx="2">
            <a:schemeClr val="accent2"/>
          </a:effectRef>
          <a:fontRef idx="minor">
            <a:schemeClr val="lt1"/>
          </a:fontRef>
        </p:style>
        <p:txBody>
          <a:bodyPr anchor="ctr">
            <a:noAutofit/>
          </a:bodyPr>
          <a:lstStyle/>
          <a:p>
            <a:pPr algn="ctr"/>
            <a:r>
              <a:rPr lang="en-US" sz="4400" b="1" dirty="0">
                <a:solidFill>
                  <a:srgbClr val="FFC000"/>
                </a:solidFill>
              </a:rPr>
              <a:t>Major provisions of </a:t>
            </a:r>
            <a:br>
              <a:rPr lang="en-US" sz="4400" b="1" dirty="0">
                <a:solidFill>
                  <a:srgbClr val="FFC000"/>
                </a:solidFill>
              </a:rPr>
            </a:br>
            <a:r>
              <a:rPr lang="en-US" sz="4400" b="1" dirty="0">
                <a:solidFill>
                  <a:srgbClr val="FFC000"/>
                </a:solidFill>
              </a:rPr>
              <a:t>title ix final rule </a:t>
            </a:r>
          </a:p>
        </p:txBody>
      </p:sp>
      <p:sp>
        <p:nvSpPr>
          <p:cNvPr id="6" name="Content Placeholder 5"/>
          <p:cNvSpPr>
            <a:spLocks noGrp="1"/>
          </p:cNvSpPr>
          <p:nvPr>
            <p:ph sz="half" idx="1"/>
          </p:nvPr>
        </p:nvSpPr>
        <p:spPr>
          <a:xfrm>
            <a:off x="2209800" y="3352800"/>
            <a:ext cx="2308916" cy="2921001"/>
          </a:xfrm>
        </p:spPr>
        <p:txBody>
          <a:bodyPr anchor="b">
            <a:normAutofit fontScale="25000" lnSpcReduction="20000"/>
          </a:bodyPr>
          <a:lstStyle/>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br>
              <a:rPr lang="en-US" sz="4800" dirty="0">
                <a:solidFill>
                  <a:srgbClr val="FFFF00"/>
                </a:solidFill>
                <a:latin typeface="Blackadder ITC" panose="04020505051007020D02" pitchFamily="82" charset="0"/>
              </a:rPr>
            </a:br>
            <a:endParaRPr lang="en-US" sz="4800" dirty="0">
              <a:solidFill>
                <a:srgbClr val="FFFF00"/>
              </a:solidFill>
              <a:latin typeface="Segoe Print" panose="02000600000000000000" pitchFamily="2" charset="0"/>
            </a:endParaRPr>
          </a:p>
        </p:txBody>
      </p:sp>
      <p:sp>
        <p:nvSpPr>
          <p:cNvPr id="4" name="Content Placeholder 3"/>
          <p:cNvSpPr>
            <a:spLocks noGrp="1"/>
          </p:cNvSpPr>
          <p:nvPr>
            <p:ph sz="half" idx="2"/>
          </p:nvPr>
        </p:nvSpPr>
        <p:spPr>
          <a:xfrm>
            <a:off x="2362201" y="1692275"/>
            <a:ext cx="7467599" cy="4876798"/>
          </a:xfrm>
        </p:spPr>
        <p:style>
          <a:lnRef idx="1">
            <a:schemeClr val="accent5"/>
          </a:lnRef>
          <a:fillRef idx="2">
            <a:schemeClr val="accent5"/>
          </a:fillRef>
          <a:effectRef idx="1">
            <a:schemeClr val="accent5"/>
          </a:effectRef>
          <a:fontRef idx="minor">
            <a:schemeClr val="dk1"/>
          </a:fontRef>
        </p:style>
        <p:txBody>
          <a:bodyPr anchor="t">
            <a:noAutofit/>
          </a:bodyPr>
          <a:lstStyle/>
          <a:p>
            <a:pPr>
              <a:buClrTx/>
            </a:pPr>
            <a:r>
              <a:rPr lang="en-US" sz="3600" b="1" dirty="0"/>
              <a:t>Title IX continues to prohibit sexual discrimination.</a:t>
            </a:r>
          </a:p>
          <a:p>
            <a:pPr>
              <a:buClrTx/>
            </a:pPr>
            <a:r>
              <a:rPr lang="en-US" sz="3600" b="1" dirty="0"/>
              <a:t>Title IX now also prohibits </a:t>
            </a:r>
            <a:r>
              <a:rPr lang="en-US" sz="3600" b="1" i="1" u="sng" dirty="0"/>
              <a:t>sexual harassment. </a:t>
            </a:r>
          </a:p>
          <a:p>
            <a:pPr>
              <a:buClrTx/>
            </a:pPr>
            <a:r>
              <a:rPr lang="en-US" sz="3600" b="1" dirty="0"/>
              <a:t>Sexual harassment includes </a:t>
            </a:r>
            <a:r>
              <a:rPr lang="en-US" sz="3600" b="1" i="1" u="sng" dirty="0"/>
              <a:t>sexual violence and stalking.</a:t>
            </a:r>
          </a:p>
          <a:p>
            <a:pPr>
              <a:buClrTx/>
            </a:pPr>
            <a:r>
              <a:rPr lang="en-US" sz="3600" b="1" dirty="0"/>
              <a:t>Applies to ALL school programs, whether on or off campus.</a:t>
            </a:r>
          </a:p>
        </p:txBody>
      </p:sp>
    </p:spTree>
    <p:extLst>
      <p:ext uri="{BB962C8B-B14F-4D97-AF65-F5344CB8AC3E}">
        <p14:creationId xmlns:p14="http://schemas.microsoft.com/office/powerpoint/2010/main" val="139370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9402"/>
            <a:ext cx="7772400" cy="1219200"/>
          </a:xfrm>
        </p:spPr>
        <p:style>
          <a:lnRef idx="1">
            <a:schemeClr val="accent2"/>
          </a:lnRef>
          <a:fillRef idx="3">
            <a:schemeClr val="accent2"/>
          </a:fillRef>
          <a:effectRef idx="2">
            <a:schemeClr val="accent2"/>
          </a:effectRef>
          <a:fontRef idx="minor">
            <a:schemeClr val="lt1"/>
          </a:fontRef>
        </p:style>
        <p:txBody>
          <a:bodyPr anchor="ctr">
            <a:noAutofit/>
          </a:bodyPr>
          <a:lstStyle/>
          <a:p>
            <a:pPr algn="ctr"/>
            <a:r>
              <a:rPr lang="en-US" sz="4400" b="1" dirty="0">
                <a:solidFill>
                  <a:srgbClr val="FFC000"/>
                </a:solidFill>
              </a:rPr>
              <a:t>Definition of sexual harassment</a:t>
            </a:r>
          </a:p>
        </p:txBody>
      </p:sp>
      <p:sp>
        <p:nvSpPr>
          <p:cNvPr id="6" name="Content Placeholder 5"/>
          <p:cNvSpPr>
            <a:spLocks noGrp="1"/>
          </p:cNvSpPr>
          <p:nvPr>
            <p:ph sz="half" idx="1"/>
          </p:nvPr>
        </p:nvSpPr>
        <p:spPr>
          <a:xfrm>
            <a:off x="2209800" y="3352800"/>
            <a:ext cx="2308916" cy="2921001"/>
          </a:xfrm>
        </p:spPr>
        <p:txBody>
          <a:bodyPr anchor="b">
            <a:normAutofit fontScale="25000" lnSpcReduction="20000"/>
          </a:bodyPr>
          <a:lstStyle/>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br>
              <a:rPr lang="en-US" sz="4800" dirty="0">
                <a:solidFill>
                  <a:srgbClr val="FFFF00"/>
                </a:solidFill>
                <a:latin typeface="Blackadder ITC" panose="04020505051007020D02" pitchFamily="82" charset="0"/>
              </a:rPr>
            </a:br>
            <a:endParaRPr lang="en-US" sz="4800" dirty="0">
              <a:solidFill>
                <a:srgbClr val="FFFF00"/>
              </a:solidFill>
              <a:latin typeface="Segoe Print" panose="02000600000000000000" pitchFamily="2" charset="0"/>
            </a:endParaRPr>
          </a:p>
        </p:txBody>
      </p:sp>
      <p:sp>
        <p:nvSpPr>
          <p:cNvPr id="4" name="Content Placeholder 3"/>
          <p:cNvSpPr>
            <a:spLocks noGrp="1"/>
          </p:cNvSpPr>
          <p:nvPr>
            <p:ph sz="half" idx="2"/>
          </p:nvPr>
        </p:nvSpPr>
        <p:spPr>
          <a:xfrm>
            <a:off x="1828800" y="1692275"/>
            <a:ext cx="8534400" cy="4876798"/>
          </a:xfrm>
        </p:spPr>
        <p:style>
          <a:lnRef idx="1">
            <a:schemeClr val="accent5"/>
          </a:lnRef>
          <a:fillRef idx="2">
            <a:schemeClr val="accent5"/>
          </a:fillRef>
          <a:effectRef idx="1">
            <a:schemeClr val="accent5"/>
          </a:effectRef>
          <a:fontRef idx="minor">
            <a:schemeClr val="dk1"/>
          </a:fontRef>
        </p:style>
        <p:txBody>
          <a:bodyPr anchor="t">
            <a:noAutofit/>
          </a:bodyPr>
          <a:lstStyle/>
          <a:p>
            <a:pPr marL="0" indent="0">
              <a:buClrTx/>
              <a:buNone/>
            </a:pPr>
            <a:r>
              <a:rPr lang="en-US" sz="4000" b="1" dirty="0"/>
              <a:t>Conduct on the basis of sex that satisfies one or more of the following:</a:t>
            </a:r>
          </a:p>
          <a:p>
            <a:pPr marL="0" indent="0">
              <a:buClrTx/>
              <a:buNone/>
            </a:pPr>
            <a:r>
              <a:rPr lang="en-US" sz="4000" b="1" dirty="0"/>
              <a:t>(1) An employee of the School System conditioning the provision of an aid, benefit, or service of the recipient on an individual’s participation in unwelcome sexual conduct; or</a:t>
            </a:r>
          </a:p>
        </p:txBody>
      </p:sp>
    </p:spTree>
    <p:extLst>
      <p:ext uri="{BB962C8B-B14F-4D97-AF65-F5344CB8AC3E}">
        <p14:creationId xmlns:p14="http://schemas.microsoft.com/office/powerpoint/2010/main" val="55523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9402"/>
            <a:ext cx="7772400" cy="1219200"/>
          </a:xfrm>
        </p:spPr>
        <p:style>
          <a:lnRef idx="1">
            <a:schemeClr val="accent2"/>
          </a:lnRef>
          <a:fillRef idx="3">
            <a:schemeClr val="accent2"/>
          </a:fillRef>
          <a:effectRef idx="2">
            <a:schemeClr val="accent2"/>
          </a:effectRef>
          <a:fontRef idx="minor">
            <a:schemeClr val="lt1"/>
          </a:fontRef>
        </p:style>
        <p:txBody>
          <a:bodyPr anchor="ctr">
            <a:noAutofit/>
          </a:bodyPr>
          <a:lstStyle/>
          <a:p>
            <a:pPr algn="ctr"/>
            <a:r>
              <a:rPr lang="en-US" sz="4400" b="1" dirty="0">
                <a:solidFill>
                  <a:srgbClr val="FFC000"/>
                </a:solidFill>
              </a:rPr>
              <a:t>Definition of sexual harassment</a:t>
            </a:r>
          </a:p>
        </p:txBody>
      </p:sp>
      <p:sp>
        <p:nvSpPr>
          <p:cNvPr id="6" name="Content Placeholder 5"/>
          <p:cNvSpPr>
            <a:spLocks noGrp="1"/>
          </p:cNvSpPr>
          <p:nvPr>
            <p:ph sz="half" idx="1"/>
          </p:nvPr>
        </p:nvSpPr>
        <p:spPr>
          <a:xfrm>
            <a:off x="2209800" y="3352800"/>
            <a:ext cx="2308916" cy="2921001"/>
          </a:xfrm>
        </p:spPr>
        <p:txBody>
          <a:bodyPr anchor="b">
            <a:normAutofit fontScale="25000" lnSpcReduction="20000"/>
          </a:bodyPr>
          <a:lstStyle/>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br>
              <a:rPr lang="en-US" sz="4800" dirty="0">
                <a:solidFill>
                  <a:srgbClr val="FFFF00"/>
                </a:solidFill>
                <a:latin typeface="Blackadder ITC" panose="04020505051007020D02" pitchFamily="82" charset="0"/>
              </a:rPr>
            </a:br>
            <a:endParaRPr lang="en-US" sz="4800" dirty="0">
              <a:solidFill>
                <a:srgbClr val="FFFF00"/>
              </a:solidFill>
              <a:latin typeface="Segoe Print" panose="02000600000000000000" pitchFamily="2" charset="0"/>
            </a:endParaRPr>
          </a:p>
        </p:txBody>
      </p:sp>
      <p:sp>
        <p:nvSpPr>
          <p:cNvPr id="4" name="Content Placeholder 3"/>
          <p:cNvSpPr>
            <a:spLocks noGrp="1"/>
          </p:cNvSpPr>
          <p:nvPr>
            <p:ph sz="half" idx="2"/>
          </p:nvPr>
        </p:nvSpPr>
        <p:spPr>
          <a:xfrm>
            <a:off x="1828800" y="1692275"/>
            <a:ext cx="8534400" cy="4876798"/>
          </a:xfrm>
        </p:spPr>
        <p:style>
          <a:lnRef idx="1">
            <a:schemeClr val="accent5"/>
          </a:lnRef>
          <a:fillRef idx="2">
            <a:schemeClr val="accent5"/>
          </a:fillRef>
          <a:effectRef idx="1">
            <a:schemeClr val="accent5"/>
          </a:effectRef>
          <a:fontRef idx="minor">
            <a:schemeClr val="dk1"/>
          </a:fontRef>
        </p:style>
        <p:txBody>
          <a:bodyPr anchor="t">
            <a:noAutofit/>
          </a:bodyPr>
          <a:lstStyle/>
          <a:p>
            <a:pPr marL="0" indent="0">
              <a:buClrTx/>
              <a:buNone/>
            </a:pPr>
            <a:r>
              <a:rPr lang="en-US" sz="3600" b="1" dirty="0"/>
              <a:t>Conduct on the basis of sex that satisfies one or more of the following:</a:t>
            </a:r>
          </a:p>
          <a:p>
            <a:pPr marL="0" indent="0">
              <a:buClrTx/>
              <a:buNone/>
            </a:pPr>
            <a:r>
              <a:rPr lang="en-US" sz="3600" b="1" dirty="0"/>
              <a:t>(2) Unwelcome conduct determined by a reasonable person to be so severe, pervasive, and objectively offensive that it effectively denies a person equal access to the School System’s education programs or activities; or</a:t>
            </a:r>
          </a:p>
        </p:txBody>
      </p:sp>
    </p:spTree>
    <p:extLst>
      <p:ext uri="{BB962C8B-B14F-4D97-AF65-F5344CB8AC3E}">
        <p14:creationId xmlns:p14="http://schemas.microsoft.com/office/powerpoint/2010/main" val="186735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9402"/>
            <a:ext cx="7772400" cy="1219200"/>
          </a:xfrm>
        </p:spPr>
        <p:style>
          <a:lnRef idx="1">
            <a:schemeClr val="accent2"/>
          </a:lnRef>
          <a:fillRef idx="3">
            <a:schemeClr val="accent2"/>
          </a:fillRef>
          <a:effectRef idx="2">
            <a:schemeClr val="accent2"/>
          </a:effectRef>
          <a:fontRef idx="minor">
            <a:schemeClr val="lt1"/>
          </a:fontRef>
        </p:style>
        <p:txBody>
          <a:bodyPr anchor="ctr">
            <a:noAutofit/>
          </a:bodyPr>
          <a:lstStyle/>
          <a:p>
            <a:pPr algn="ctr"/>
            <a:r>
              <a:rPr lang="en-US" sz="4400" b="1" dirty="0">
                <a:solidFill>
                  <a:srgbClr val="FFC000"/>
                </a:solidFill>
              </a:rPr>
              <a:t>Definition of sexual harassment</a:t>
            </a:r>
          </a:p>
        </p:txBody>
      </p:sp>
      <p:sp>
        <p:nvSpPr>
          <p:cNvPr id="6" name="Content Placeholder 5"/>
          <p:cNvSpPr>
            <a:spLocks noGrp="1"/>
          </p:cNvSpPr>
          <p:nvPr>
            <p:ph sz="half" idx="1"/>
          </p:nvPr>
        </p:nvSpPr>
        <p:spPr>
          <a:xfrm>
            <a:off x="2209800" y="3352800"/>
            <a:ext cx="2308916" cy="2921001"/>
          </a:xfrm>
        </p:spPr>
        <p:txBody>
          <a:bodyPr anchor="b">
            <a:normAutofit fontScale="25000" lnSpcReduction="20000"/>
          </a:bodyPr>
          <a:lstStyle/>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br>
              <a:rPr lang="en-US" sz="4800" dirty="0">
                <a:solidFill>
                  <a:srgbClr val="FFFF00"/>
                </a:solidFill>
                <a:latin typeface="Blackadder ITC" panose="04020505051007020D02" pitchFamily="82" charset="0"/>
              </a:rPr>
            </a:br>
            <a:endParaRPr lang="en-US" sz="4800" dirty="0">
              <a:solidFill>
                <a:srgbClr val="FFFF00"/>
              </a:solidFill>
              <a:latin typeface="Segoe Print" panose="02000600000000000000" pitchFamily="2" charset="0"/>
            </a:endParaRPr>
          </a:p>
        </p:txBody>
      </p:sp>
      <p:sp>
        <p:nvSpPr>
          <p:cNvPr id="4" name="Content Placeholder 3"/>
          <p:cNvSpPr>
            <a:spLocks noGrp="1"/>
          </p:cNvSpPr>
          <p:nvPr>
            <p:ph sz="half" idx="2"/>
          </p:nvPr>
        </p:nvSpPr>
        <p:spPr>
          <a:xfrm>
            <a:off x="1828800" y="1692275"/>
            <a:ext cx="8534400" cy="4876798"/>
          </a:xfrm>
        </p:spPr>
        <p:style>
          <a:lnRef idx="1">
            <a:schemeClr val="accent5"/>
          </a:lnRef>
          <a:fillRef idx="2">
            <a:schemeClr val="accent5"/>
          </a:fillRef>
          <a:effectRef idx="1">
            <a:schemeClr val="accent5"/>
          </a:effectRef>
          <a:fontRef idx="minor">
            <a:schemeClr val="dk1"/>
          </a:fontRef>
        </p:style>
        <p:txBody>
          <a:bodyPr anchor="t">
            <a:noAutofit/>
          </a:bodyPr>
          <a:lstStyle/>
          <a:p>
            <a:pPr marL="0" indent="0">
              <a:buClrTx/>
              <a:buNone/>
            </a:pPr>
            <a:r>
              <a:rPr lang="en-US" sz="4000" b="1" dirty="0"/>
              <a:t>Conduct on the basis of sex that satisfies one or more of the following:</a:t>
            </a:r>
          </a:p>
          <a:p>
            <a:pPr marL="0" indent="0">
              <a:buClrTx/>
              <a:buNone/>
            </a:pPr>
            <a:r>
              <a:rPr lang="en-US" sz="4000" b="1" dirty="0"/>
              <a:t>(3) Sexual assault, dating violence, domestic violence or stalking, as defined in the Clery Act or the Violence Against Women Act.</a:t>
            </a:r>
          </a:p>
        </p:txBody>
      </p:sp>
    </p:spTree>
    <p:extLst>
      <p:ext uri="{BB962C8B-B14F-4D97-AF65-F5344CB8AC3E}">
        <p14:creationId xmlns:p14="http://schemas.microsoft.com/office/powerpoint/2010/main" val="392748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9402"/>
            <a:ext cx="7772400" cy="1219200"/>
          </a:xfrm>
        </p:spPr>
        <p:style>
          <a:lnRef idx="1">
            <a:schemeClr val="accent2"/>
          </a:lnRef>
          <a:fillRef idx="3">
            <a:schemeClr val="accent2"/>
          </a:fillRef>
          <a:effectRef idx="2">
            <a:schemeClr val="accent2"/>
          </a:effectRef>
          <a:fontRef idx="minor">
            <a:schemeClr val="lt1"/>
          </a:fontRef>
        </p:style>
        <p:txBody>
          <a:bodyPr anchor="ctr">
            <a:noAutofit/>
          </a:bodyPr>
          <a:lstStyle/>
          <a:p>
            <a:pPr algn="ctr"/>
            <a:r>
              <a:rPr lang="en-US" sz="4400" b="1" dirty="0">
                <a:solidFill>
                  <a:srgbClr val="FFC000"/>
                </a:solidFill>
              </a:rPr>
              <a:t>Definition of sexual harassment includes</a:t>
            </a:r>
          </a:p>
        </p:txBody>
      </p:sp>
      <p:sp>
        <p:nvSpPr>
          <p:cNvPr id="6" name="Content Placeholder 5"/>
          <p:cNvSpPr>
            <a:spLocks noGrp="1"/>
          </p:cNvSpPr>
          <p:nvPr>
            <p:ph sz="half" idx="1"/>
          </p:nvPr>
        </p:nvSpPr>
        <p:spPr>
          <a:xfrm>
            <a:off x="2209800" y="3352800"/>
            <a:ext cx="2308916" cy="2921001"/>
          </a:xfrm>
        </p:spPr>
        <p:txBody>
          <a:bodyPr anchor="b">
            <a:normAutofit fontScale="25000" lnSpcReduction="20000"/>
          </a:bodyPr>
          <a:lstStyle/>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br>
              <a:rPr lang="en-US" sz="4800" dirty="0">
                <a:solidFill>
                  <a:srgbClr val="FFFF00"/>
                </a:solidFill>
                <a:latin typeface="Blackadder ITC" panose="04020505051007020D02" pitchFamily="82" charset="0"/>
              </a:rPr>
            </a:br>
            <a:endParaRPr lang="en-US" sz="4800" dirty="0">
              <a:solidFill>
                <a:srgbClr val="FFFF00"/>
              </a:solidFill>
              <a:latin typeface="Segoe Print" panose="02000600000000000000" pitchFamily="2" charset="0"/>
            </a:endParaRPr>
          </a:p>
        </p:txBody>
      </p:sp>
      <p:sp>
        <p:nvSpPr>
          <p:cNvPr id="4" name="Content Placeholder 3"/>
          <p:cNvSpPr>
            <a:spLocks noGrp="1"/>
          </p:cNvSpPr>
          <p:nvPr>
            <p:ph sz="half" idx="2"/>
          </p:nvPr>
        </p:nvSpPr>
        <p:spPr>
          <a:xfrm>
            <a:off x="1828800" y="1727740"/>
            <a:ext cx="8153400" cy="4876798"/>
          </a:xfrm>
        </p:spPr>
        <p:style>
          <a:lnRef idx="1">
            <a:schemeClr val="accent5"/>
          </a:lnRef>
          <a:fillRef idx="2">
            <a:schemeClr val="accent5"/>
          </a:fillRef>
          <a:effectRef idx="1">
            <a:schemeClr val="accent5"/>
          </a:effectRef>
          <a:fontRef idx="minor">
            <a:schemeClr val="dk1"/>
          </a:fontRef>
        </p:style>
        <p:txBody>
          <a:bodyPr anchor="ctr">
            <a:noAutofit/>
          </a:bodyPr>
          <a:lstStyle/>
          <a:p>
            <a:pPr>
              <a:buClrTx/>
            </a:pPr>
            <a:r>
              <a:rPr lang="en-US" sz="4000" b="1" dirty="0"/>
              <a:t>Student </a:t>
            </a:r>
            <a:r>
              <a:rPr lang="en-US" sz="4000" b="1" dirty="0">
                <a:sym typeface="Wingdings" panose="05000000000000000000" pitchFamily="2" charset="2"/>
              </a:rPr>
              <a:t> Student</a:t>
            </a:r>
          </a:p>
          <a:p>
            <a:pPr>
              <a:buClrTx/>
            </a:pPr>
            <a:r>
              <a:rPr lang="en-US" sz="4000" b="1" dirty="0">
                <a:sym typeface="Wingdings" panose="05000000000000000000" pitchFamily="2" charset="2"/>
              </a:rPr>
              <a:t>Student  Employee</a:t>
            </a:r>
          </a:p>
          <a:p>
            <a:pPr>
              <a:buClrTx/>
            </a:pPr>
            <a:r>
              <a:rPr lang="en-US" sz="4000" b="1" dirty="0">
                <a:sym typeface="Wingdings" panose="05000000000000000000" pitchFamily="2" charset="2"/>
              </a:rPr>
              <a:t>Employee  Student</a:t>
            </a:r>
          </a:p>
          <a:p>
            <a:pPr>
              <a:buClrTx/>
            </a:pPr>
            <a:r>
              <a:rPr lang="en-US" sz="4000" b="1" dirty="0"/>
              <a:t>Employee </a:t>
            </a:r>
            <a:r>
              <a:rPr lang="en-US" sz="4000" b="1" dirty="0">
                <a:sym typeface="Wingdings" panose="05000000000000000000" pitchFamily="2" charset="2"/>
              </a:rPr>
              <a:t> Employee</a:t>
            </a:r>
            <a:endParaRPr lang="en-US" sz="4000" b="1" dirty="0"/>
          </a:p>
        </p:txBody>
      </p:sp>
      <p:pic>
        <p:nvPicPr>
          <p:cNvPr id="5" name="Picture 4" descr="A person in a suit and tie&#10;&#10;Description automatically generated">
            <a:extLst>
              <a:ext uri="{FF2B5EF4-FFF2-40B4-BE49-F238E27FC236}">
                <a16:creationId xmlns:a16="http://schemas.microsoft.com/office/drawing/2014/main" id="{31A555A8-01E9-4FD2-BA48-D6639E596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340" y="1590674"/>
            <a:ext cx="3387452" cy="2295526"/>
          </a:xfrm>
          <a:prstGeom prst="rect">
            <a:avLst/>
          </a:prstGeom>
        </p:spPr>
      </p:pic>
    </p:spTree>
    <p:extLst>
      <p:ext uri="{BB962C8B-B14F-4D97-AF65-F5344CB8AC3E}">
        <p14:creationId xmlns:p14="http://schemas.microsoft.com/office/powerpoint/2010/main" val="112080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9402"/>
            <a:ext cx="7772400" cy="1219200"/>
          </a:xfrm>
        </p:spPr>
        <p:style>
          <a:lnRef idx="1">
            <a:schemeClr val="accent2"/>
          </a:lnRef>
          <a:fillRef idx="3">
            <a:schemeClr val="accent2"/>
          </a:fillRef>
          <a:effectRef idx="2">
            <a:schemeClr val="accent2"/>
          </a:effectRef>
          <a:fontRef idx="minor">
            <a:schemeClr val="lt1"/>
          </a:fontRef>
        </p:style>
        <p:txBody>
          <a:bodyPr anchor="ctr">
            <a:noAutofit/>
          </a:bodyPr>
          <a:lstStyle/>
          <a:p>
            <a:pPr algn="ctr"/>
            <a:r>
              <a:rPr lang="en-US" sz="4400" b="1" dirty="0">
                <a:solidFill>
                  <a:srgbClr val="FFC000"/>
                </a:solidFill>
              </a:rPr>
              <a:t>What OCR plans to do</a:t>
            </a:r>
          </a:p>
        </p:txBody>
      </p:sp>
      <p:sp>
        <p:nvSpPr>
          <p:cNvPr id="6" name="Content Placeholder 5"/>
          <p:cNvSpPr>
            <a:spLocks noGrp="1"/>
          </p:cNvSpPr>
          <p:nvPr>
            <p:ph sz="half" idx="1"/>
          </p:nvPr>
        </p:nvSpPr>
        <p:spPr>
          <a:xfrm>
            <a:off x="2209800" y="3352800"/>
            <a:ext cx="2308916" cy="2921001"/>
          </a:xfrm>
        </p:spPr>
        <p:txBody>
          <a:bodyPr anchor="b">
            <a:normAutofit fontScale="25000" lnSpcReduction="20000"/>
          </a:bodyPr>
          <a:lstStyle/>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br>
              <a:rPr lang="en-US" sz="4800" dirty="0">
                <a:solidFill>
                  <a:srgbClr val="FFFF00"/>
                </a:solidFill>
                <a:latin typeface="Blackadder ITC" panose="04020505051007020D02" pitchFamily="82" charset="0"/>
              </a:rPr>
            </a:br>
            <a:endParaRPr lang="en-US" sz="4800" dirty="0">
              <a:solidFill>
                <a:srgbClr val="FFFF00"/>
              </a:solidFill>
              <a:latin typeface="Segoe Print" panose="02000600000000000000" pitchFamily="2" charset="0"/>
            </a:endParaRPr>
          </a:p>
        </p:txBody>
      </p:sp>
      <p:sp>
        <p:nvSpPr>
          <p:cNvPr id="4" name="Content Placeholder 3"/>
          <p:cNvSpPr>
            <a:spLocks noGrp="1"/>
          </p:cNvSpPr>
          <p:nvPr>
            <p:ph sz="half" idx="2"/>
          </p:nvPr>
        </p:nvSpPr>
        <p:spPr>
          <a:xfrm>
            <a:off x="2057400" y="1692275"/>
            <a:ext cx="8153400" cy="4876798"/>
          </a:xfrm>
        </p:spPr>
        <p:style>
          <a:lnRef idx="1">
            <a:schemeClr val="accent5"/>
          </a:lnRef>
          <a:fillRef idx="2">
            <a:schemeClr val="accent5"/>
          </a:fillRef>
          <a:effectRef idx="1">
            <a:schemeClr val="accent5"/>
          </a:effectRef>
          <a:fontRef idx="minor">
            <a:schemeClr val="dk1"/>
          </a:fontRef>
        </p:style>
        <p:txBody>
          <a:bodyPr anchor="ctr">
            <a:noAutofit/>
          </a:bodyPr>
          <a:lstStyle/>
          <a:p>
            <a:pPr>
              <a:buClrTx/>
            </a:pPr>
            <a:r>
              <a:rPr lang="en-US" sz="2800" b="1" dirty="0"/>
              <a:t>February 2020 Announcement by Secretary DeVos</a:t>
            </a:r>
          </a:p>
          <a:p>
            <a:pPr>
              <a:buClrTx/>
            </a:pPr>
            <a:r>
              <a:rPr lang="en-US" sz="2800" b="1" dirty="0"/>
              <a:t>“The number of K-12 sexual harassment and violence complaints filed with OCR is nearly 15 times greater than it was a decade ago.”</a:t>
            </a:r>
          </a:p>
          <a:p>
            <a:pPr>
              <a:buClrTx/>
            </a:pPr>
            <a:r>
              <a:rPr lang="en-US" sz="2800" b="1" dirty="0"/>
              <a:t>OCR has been directed “to focus our enforcement, technical assistance and data-gathering activities on this issue.”</a:t>
            </a:r>
          </a:p>
          <a:p>
            <a:pPr>
              <a:buClrTx/>
            </a:pPr>
            <a:r>
              <a:rPr lang="en-US" sz="2800" b="1" dirty="0"/>
              <a:t>“We are going to make it a </a:t>
            </a:r>
            <a:r>
              <a:rPr lang="en-US" sz="2800" b="1" dirty="0">
                <a:highlight>
                  <a:srgbClr val="FFFF00"/>
                </a:highlight>
              </a:rPr>
              <a:t>priority</a:t>
            </a:r>
            <a:r>
              <a:rPr lang="en-US" sz="2800" b="1" dirty="0"/>
              <a:t> going forward.”</a:t>
            </a:r>
          </a:p>
        </p:txBody>
      </p:sp>
    </p:spTree>
    <p:extLst>
      <p:ext uri="{BB962C8B-B14F-4D97-AF65-F5344CB8AC3E}">
        <p14:creationId xmlns:p14="http://schemas.microsoft.com/office/powerpoint/2010/main" val="367713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30" y="533400"/>
            <a:ext cx="4152870" cy="2438400"/>
          </a:xfrm>
        </p:spPr>
        <p:txBody>
          <a:bodyPr anchor="ctr">
            <a:normAutofit/>
          </a:bodyPr>
          <a:lstStyle/>
          <a:p>
            <a:pPr algn="ctr"/>
            <a:r>
              <a:rPr lang="en-US" sz="4400" b="1" dirty="0">
                <a:solidFill>
                  <a:srgbClr val="FFFF00"/>
                </a:solidFill>
                <a:latin typeface="Rockwell Condensed" panose="02060603050405020104" pitchFamily="18" charset="0"/>
              </a:rPr>
              <a:t>NEW TITLE IX RULES AND REGULATIONS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1787931" y="1143001"/>
            <a:ext cx="3906328" cy="4878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6465381" y="3200400"/>
            <a:ext cx="3897819" cy="2438400"/>
          </a:xfrm>
        </p:spPr>
        <p:txBody>
          <a:bodyPr>
            <a:normAutofit/>
          </a:bodyPr>
          <a:lstStyle/>
          <a:p>
            <a:pPr algn="ctr"/>
            <a:r>
              <a:rPr lang="en-US" sz="3600" b="1" dirty="0">
                <a:latin typeface="Segoe Print" panose="02000600000000000000" pitchFamily="2" charset="0"/>
              </a:rPr>
              <a:t>Coming to a District Near You  </a:t>
            </a:r>
          </a:p>
          <a:p>
            <a:pPr algn="ctr"/>
            <a:r>
              <a:rPr lang="en-US" sz="3600" b="1" dirty="0">
                <a:latin typeface="Segoe Print" panose="02000600000000000000" pitchFamily="2" charset="0"/>
              </a:rPr>
              <a:t>August 14th</a:t>
            </a:r>
          </a:p>
        </p:txBody>
      </p:sp>
      <p:sp>
        <p:nvSpPr>
          <p:cNvPr id="3" name="TextBox 2">
            <a:extLst>
              <a:ext uri="{FF2B5EF4-FFF2-40B4-BE49-F238E27FC236}">
                <a16:creationId xmlns:a16="http://schemas.microsoft.com/office/drawing/2014/main" id="{4CA71B9A-6A49-46C7-AEDD-56C7E0C3FC8E}"/>
              </a:ext>
            </a:extLst>
          </p:cNvPr>
          <p:cNvSpPr txBox="1"/>
          <p:nvPr/>
        </p:nvSpPr>
        <p:spPr>
          <a:xfrm rot="20625810">
            <a:off x="1859434" y="593115"/>
            <a:ext cx="3962400" cy="8679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90000"/>
              </a:lnSpc>
            </a:pPr>
            <a:r>
              <a:rPr lang="en-US" sz="2800" dirty="0">
                <a:solidFill>
                  <a:prstClr val="black"/>
                </a:solidFill>
                <a:latin typeface="Britannic Bold" panose="020B0903060703020204" pitchFamily="34" charset="0"/>
              </a:rPr>
              <a:t>The Men in Black Are Back!</a:t>
            </a:r>
          </a:p>
        </p:txBody>
      </p:sp>
    </p:spTree>
    <p:extLst>
      <p:ext uri="{BB962C8B-B14F-4D97-AF65-F5344CB8AC3E}">
        <p14:creationId xmlns:p14="http://schemas.microsoft.com/office/powerpoint/2010/main" val="31638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9402"/>
            <a:ext cx="7772400" cy="1219200"/>
          </a:xfrm>
        </p:spPr>
        <p:style>
          <a:lnRef idx="1">
            <a:schemeClr val="accent2"/>
          </a:lnRef>
          <a:fillRef idx="3">
            <a:schemeClr val="accent2"/>
          </a:fillRef>
          <a:effectRef idx="2">
            <a:schemeClr val="accent2"/>
          </a:effectRef>
          <a:fontRef idx="minor">
            <a:schemeClr val="lt1"/>
          </a:fontRef>
        </p:style>
        <p:txBody>
          <a:bodyPr anchor="ctr">
            <a:noAutofit/>
          </a:bodyPr>
          <a:lstStyle/>
          <a:p>
            <a:pPr algn="ctr"/>
            <a:r>
              <a:rPr lang="en-US" sz="4400" b="1" dirty="0">
                <a:solidFill>
                  <a:srgbClr val="FFC000"/>
                </a:solidFill>
              </a:rPr>
              <a:t>What OCR plans to do</a:t>
            </a:r>
          </a:p>
        </p:txBody>
      </p:sp>
      <p:sp>
        <p:nvSpPr>
          <p:cNvPr id="6" name="Content Placeholder 5"/>
          <p:cNvSpPr>
            <a:spLocks noGrp="1"/>
          </p:cNvSpPr>
          <p:nvPr>
            <p:ph sz="half" idx="1"/>
          </p:nvPr>
        </p:nvSpPr>
        <p:spPr>
          <a:xfrm>
            <a:off x="2209800" y="3352800"/>
            <a:ext cx="2308916" cy="2921001"/>
          </a:xfrm>
        </p:spPr>
        <p:txBody>
          <a:bodyPr anchor="b">
            <a:normAutofit fontScale="25000" lnSpcReduction="20000"/>
          </a:bodyPr>
          <a:lstStyle/>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br>
              <a:rPr lang="en-US" sz="4800" dirty="0">
                <a:solidFill>
                  <a:srgbClr val="FFFF00"/>
                </a:solidFill>
                <a:latin typeface="Blackadder ITC" panose="04020505051007020D02" pitchFamily="82" charset="0"/>
              </a:rPr>
            </a:br>
            <a:endParaRPr lang="en-US" sz="4800" dirty="0">
              <a:solidFill>
                <a:srgbClr val="FFFF00"/>
              </a:solidFill>
              <a:latin typeface="Segoe Print" panose="02000600000000000000" pitchFamily="2" charset="0"/>
            </a:endParaRPr>
          </a:p>
        </p:txBody>
      </p:sp>
      <p:sp>
        <p:nvSpPr>
          <p:cNvPr id="4" name="Content Placeholder 3"/>
          <p:cNvSpPr>
            <a:spLocks noGrp="1"/>
          </p:cNvSpPr>
          <p:nvPr>
            <p:ph sz="half" idx="2"/>
          </p:nvPr>
        </p:nvSpPr>
        <p:spPr>
          <a:xfrm>
            <a:off x="2057400" y="1692275"/>
            <a:ext cx="8153400" cy="4876798"/>
          </a:xfrm>
        </p:spPr>
        <p:style>
          <a:lnRef idx="1">
            <a:schemeClr val="accent5"/>
          </a:lnRef>
          <a:fillRef idx="2">
            <a:schemeClr val="accent5"/>
          </a:fillRef>
          <a:effectRef idx="1">
            <a:schemeClr val="accent5"/>
          </a:effectRef>
          <a:fontRef idx="minor">
            <a:schemeClr val="dk1"/>
          </a:fontRef>
        </p:style>
        <p:txBody>
          <a:bodyPr anchor="ctr">
            <a:noAutofit/>
          </a:bodyPr>
          <a:lstStyle/>
          <a:p>
            <a:pPr>
              <a:buClrTx/>
            </a:pPr>
            <a:r>
              <a:rPr lang="en-US" sz="2800" b="1" dirty="0"/>
              <a:t>The new initiative “</a:t>
            </a:r>
            <a:r>
              <a:rPr lang="en-US" sz="2800" b="1" dirty="0">
                <a:highlight>
                  <a:srgbClr val="FFFF00"/>
                </a:highlight>
              </a:rPr>
              <a:t>enhances OCR’s enforcement </a:t>
            </a:r>
            <a:r>
              <a:rPr lang="en-US" sz="2800" b="1" dirty="0"/>
              <a:t>of Title IX” and “strengthens the ability of schools to respond to all incidents of sexual harassment and assault.”</a:t>
            </a:r>
          </a:p>
          <a:p>
            <a:pPr>
              <a:buClrTx/>
            </a:pPr>
            <a:r>
              <a:rPr lang="en-US" sz="2800" b="1" dirty="0"/>
              <a:t>Implementing </a:t>
            </a:r>
            <a:r>
              <a:rPr lang="en-US" sz="2800" b="1" dirty="0">
                <a:highlight>
                  <a:srgbClr val="FFFF00"/>
                </a:highlight>
              </a:rPr>
              <a:t>“Pass the Trash” </a:t>
            </a:r>
            <a:r>
              <a:rPr lang="en-US" sz="2800" b="1" dirty="0"/>
              <a:t>provisions, which prohibit schools from just moving employees who have committed acts of sexual misconduct.”</a:t>
            </a:r>
          </a:p>
        </p:txBody>
      </p:sp>
    </p:spTree>
    <p:extLst>
      <p:ext uri="{BB962C8B-B14F-4D97-AF65-F5344CB8AC3E}">
        <p14:creationId xmlns:p14="http://schemas.microsoft.com/office/powerpoint/2010/main" val="10687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9402"/>
            <a:ext cx="7772400" cy="1219200"/>
          </a:xfrm>
        </p:spPr>
        <p:style>
          <a:lnRef idx="1">
            <a:schemeClr val="accent2"/>
          </a:lnRef>
          <a:fillRef idx="3">
            <a:schemeClr val="accent2"/>
          </a:fillRef>
          <a:effectRef idx="2">
            <a:schemeClr val="accent2"/>
          </a:effectRef>
          <a:fontRef idx="minor">
            <a:schemeClr val="lt1"/>
          </a:fontRef>
        </p:style>
        <p:txBody>
          <a:bodyPr anchor="ctr">
            <a:noAutofit/>
          </a:bodyPr>
          <a:lstStyle/>
          <a:p>
            <a:pPr algn="ctr"/>
            <a:r>
              <a:rPr lang="en-US" sz="4400" b="1" dirty="0">
                <a:solidFill>
                  <a:srgbClr val="FFC000"/>
                </a:solidFill>
              </a:rPr>
              <a:t>What OCR plans to do</a:t>
            </a:r>
          </a:p>
        </p:txBody>
      </p:sp>
      <p:sp>
        <p:nvSpPr>
          <p:cNvPr id="6" name="Content Placeholder 5"/>
          <p:cNvSpPr>
            <a:spLocks noGrp="1"/>
          </p:cNvSpPr>
          <p:nvPr>
            <p:ph sz="half" idx="1"/>
          </p:nvPr>
        </p:nvSpPr>
        <p:spPr>
          <a:xfrm>
            <a:off x="2209800" y="3352800"/>
            <a:ext cx="2308916" cy="2921001"/>
          </a:xfrm>
        </p:spPr>
        <p:txBody>
          <a:bodyPr anchor="b">
            <a:normAutofit fontScale="25000" lnSpcReduction="20000"/>
          </a:bodyPr>
          <a:lstStyle/>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00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endParaRPr lang="en-US" sz="4800" dirty="0">
              <a:solidFill>
                <a:srgbClr val="FFFF00"/>
              </a:solidFill>
              <a:latin typeface="Blackadder ITC" panose="04020505051007020D02" pitchFamily="82" charset="0"/>
            </a:endParaRPr>
          </a:p>
          <a:p>
            <a:pPr marL="0" indent="0" algn="ctr">
              <a:buNone/>
            </a:pPr>
            <a:br>
              <a:rPr lang="en-US" sz="4800" dirty="0">
                <a:solidFill>
                  <a:srgbClr val="FFFF00"/>
                </a:solidFill>
                <a:latin typeface="Blackadder ITC" panose="04020505051007020D02" pitchFamily="82" charset="0"/>
              </a:rPr>
            </a:br>
            <a:endParaRPr lang="en-US" sz="4800" dirty="0">
              <a:solidFill>
                <a:srgbClr val="FFFF00"/>
              </a:solidFill>
              <a:latin typeface="Segoe Print" panose="02000600000000000000" pitchFamily="2" charset="0"/>
            </a:endParaRPr>
          </a:p>
        </p:txBody>
      </p:sp>
      <p:sp>
        <p:nvSpPr>
          <p:cNvPr id="4" name="Content Placeholder 3"/>
          <p:cNvSpPr>
            <a:spLocks noGrp="1"/>
          </p:cNvSpPr>
          <p:nvPr>
            <p:ph sz="half" idx="2"/>
          </p:nvPr>
        </p:nvSpPr>
        <p:spPr>
          <a:xfrm>
            <a:off x="2057400" y="1692275"/>
            <a:ext cx="8153400" cy="4876798"/>
          </a:xfrm>
        </p:spPr>
        <p:style>
          <a:lnRef idx="1">
            <a:schemeClr val="accent5"/>
          </a:lnRef>
          <a:fillRef idx="2">
            <a:schemeClr val="accent5"/>
          </a:fillRef>
          <a:effectRef idx="1">
            <a:schemeClr val="accent5"/>
          </a:effectRef>
          <a:fontRef idx="minor">
            <a:schemeClr val="dk1"/>
          </a:fontRef>
        </p:style>
        <p:txBody>
          <a:bodyPr anchor="ctr">
            <a:noAutofit/>
          </a:bodyPr>
          <a:lstStyle/>
          <a:p>
            <a:pPr>
              <a:buClrTx/>
            </a:pPr>
            <a:r>
              <a:rPr lang="en-US" sz="4000" b="1" dirty="0"/>
              <a:t>Compliance Reviews (Nationwide in Schools and Districts)</a:t>
            </a:r>
          </a:p>
          <a:p>
            <a:pPr>
              <a:buClrTx/>
            </a:pPr>
            <a:r>
              <a:rPr lang="en-US" sz="4000" b="1" dirty="0"/>
              <a:t>Public Awareness and Support</a:t>
            </a:r>
          </a:p>
          <a:p>
            <a:pPr>
              <a:buClrTx/>
            </a:pPr>
            <a:r>
              <a:rPr lang="en-US" sz="4000" b="1" dirty="0"/>
              <a:t>Data Quality Reviews</a:t>
            </a:r>
          </a:p>
          <a:p>
            <a:pPr>
              <a:buClrTx/>
            </a:pPr>
            <a:r>
              <a:rPr lang="en-US" sz="4000" b="1" dirty="0"/>
              <a:t>CRDC Detailed Data Collection on Sexual Assault</a:t>
            </a:r>
          </a:p>
        </p:txBody>
      </p:sp>
    </p:spTree>
    <p:extLst>
      <p:ext uri="{BB962C8B-B14F-4D97-AF65-F5344CB8AC3E}">
        <p14:creationId xmlns:p14="http://schemas.microsoft.com/office/powerpoint/2010/main" val="274449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82600"/>
            <a:ext cx="7772400" cy="1219200"/>
          </a:xfrm>
        </p:spPr>
        <p:style>
          <a:lnRef idx="1">
            <a:schemeClr val="accent5"/>
          </a:lnRef>
          <a:fillRef idx="2">
            <a:schemeClr val="accent5"/>
          </a:fillRef>
          <a:effectRef idx="1">
            <a:schemeClr val="accent5"/>
          </a:effectRef>
          <a:fontRef idx="minor">
            <a:schemeClr val="dk1"/>
          </a:fontRef>
        </p:style>
        <p:txBody>
          <a:bodyPr anchor="b">
            <a:normAutofit/>
          </a:bodyPr>
          <a:lstStyle/>
          <a:p>
            <a:pPr algn="ctr"/>
            <a:r>
              <a:rPr lang="en-US" b="1" cap="none" dirty="0"/>
              <a:t>What Do We Need to KNOW?</a:t>
            </a:r>
            <a:br>
              <a:rPr lang="en-US" b="1" cap="none" dirty="0"/>
            </a:br>
            <a:r>
              <a:rPr lang="en-US" b="1" cap="none" dirty="0"/>
              <a:t>What Do WE Need to DO?</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889977" y="2133601"/>
            <a:ext cx="3330718" cy="3375525"/>
          </a:xfrm>
          <a:prstGeom prst="roundRect">
            <a:avLst>
              <a:gd name="adj" fmla="val 8594"/>
            </a:avLst>
          </a:prstGeom>
          <a:noFill/>
          <a:ln>
            <a:noFill/>
          </a:ln>
          <a:effectLst>
            <a:reflection blurRad="12700" stA="38000" endPos="28000" dist="5000" dir="5400000" sy="-100000" algn="bl" rotWithShape="0"/>
          </a:effectLst>
        </p:spPr>
      </p:pic>
      <p:sp>
        <p:nvSpPr>
          <p:cNvPr id="4" name="Text Placeholder 3"/>
          <p:cNvSpPr>
            <a:spLocks noGrp="1"/>
          </p:cNvSpPr>
          <p:nvPr>
            <p:ph sz="half" idx="2"/>
          </p:nvPr>
        </p:nvSpPr>
        <p:spPr>
          <a:xfrm>
            <a:off x="5334000" y="1803401"/>
            <a:ext cx="5105400" cy="4470400"/>
          </a:xfrm>
        </p:spPr>
        <p:style>
          <a:lnRef idx="1">
            <a:schemeClr val="accent5"/>
          </a:lnRef>
          <a:fillRef idx="2">
            <a:schemeClr val="accent5"/>
          </a:fillRef>
          <a:effectRef idx="1">
            <a:schemeClr val="accent5"/>
          </a:effectRef>
          <a:fontRef idx="minor">
            <a:schemeClr val="dk1"/>
          </a:fontRef>
        </p:style>
        <p:txBody>
          <a:bodyPr>
            <a:normAutofit/>
          </a:bodyPr>
          <a:lstStyle/>
          <a:p>
            <a:pPr>
              <a:buClrTx/>
              <a:buFont typeface="Wingdings" panose="05000000000000000000" pitchFamily="2" charset="2"/>
              <a:buChar char="ü"/>
            </a:pPr>
            <a:r>
              <a:rPr lang="en-US" b="1" dirty="0"/>
              <a:t>Read through new documents and be familiar with the process.</a:t>
            </a:r>
          </a:p>
          <a:p>
            <a:pPr>
              <a:buClrTx/>
              <a:buFont typeface="Wingdings" panose="05000000000000000000" pitchFamily="2" charset="2"/>
              <a:buChar char="ü"/>
            </a:pPr>
            <a:r>
              <a:rPr lang="en-US" b="1" dirty="0"/>
              <a:t>Post the NOTICE posters around your school/department.</a:t>
            </a:r>
          </a:p>
          <a:p>
            <a:pPr>
              <a:buClrTx/>
              <a:buFont typeface="Wingdings" panose="05000000000000000000" pitchFamily="2" charset="2"/>
              <a:buChar char="ü"/>
            </a:pPr>
            <a:r>
              <a:rPr lang="en-US" b="1" dirty="0"/>
              <a:t>Place the Notice Statement in any Handbooks.</a:t>
            </a:r>
          </a:p>
          <a:p>
            <a:pPr>
              <a:buClrTx/>
              <a:buFont typeface="Wingdings" panose="05000000000000000000" pitchFamily="2" charset="2"/>
              <a:buChar char="ü"/>
            </a:pPr>
            <a:r>
              <a:rPr lang="en-US" b="1" dirty="0"/>
              <a:t>Assist in placing information on school website.</a:t>
            </a:r>
          </a:p>
          <a:p>
            <a:pPr>
              <a:buClrTx/>
              <a:buFont typeface="Wingdings" panose="05000000000000000000" pitchFamily="2" charset="2"/>
              <a:buChar char="ü"/>
            </a:pPr>
            <a:r>
              <a:rPr lang="en-US" b="1" dirty="0"/>
              <a:t>Know where to find the Formal Complaint Form.</a:t>
            </a:r>
          </a:p>
          <a:p>
            <a:pPr>
              <a:buFont typeface="Arial" pitchFamily="34" charset="0"/>
              <a:buChar char="•"/>
            </a:pPr>
            <a:endParaRPr lang="en-US" b="1" dirty="0"/>
          </a:p>
          <a:p>
            <a:endParaRPr lang="en-US" dirty="0"/>
          </a:p>
        </p:txBody>
      </p:sp>
      <p:sp>
        <p:nvSpPr>
          <p:cNvPr id="3" name="TextBox 2">
            <a:extLst>
              <a:ext uri="{FF2B5EF4-FFF2-40B4-BE49-F238E27FC236}">
                <a16:creationId xmlns:a16="http://schemas.microsoft.com/office/drawing/2014/main" id="{BE002020-6B99-425E-8578-BCCDC07F851A}"/>
              </a:ext>
            </a:extLst>
          </p:cNvPr>
          <p:cNvSpPr txBox="1"/>
          <p:nvPr/>
        </p:nvSpPr>
        <p:spPr>
          <a:xfrm rot="20747424">
            <a:off x="1898768" y="4964360"/>
            <a:ext cx="3352800" cy="10895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pPr>
            <a:r>
              <a:rPr lang="en-US" sz="3600" b="1" dirty="0">
                <a:solidFill>
                  <a:srgbClr val="FFC000"/>
                </a:solidFill>
                <a:latin typeface="Calibri"/>
              </a:rPr>
              <a:t>Know The Forms!</a:t>
            </a:r>
          </a:p>
        </p:txBody>
      </p:sp>
    </p:spTree>
    <p:extLst>
      <p:ext uri="{BB962C8B-B14F-4D97-AF65-F5344CB8AC3E}">
        <p14:creationId xmlns:p14="http://schemas.microsoft.com/office/powerpoint/2010/main" val="327407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82600"/>
            <a:ext cx="7772400" cy="1219200"/>
          </a:xfrm>
        </p:spPr>
        <p:style>
          <a:lnRef idx="1">
            <a:schemeClr val="accent5"/>
          </a:lnRef>
          <a:fillRef idx="2">
            <a:schemeClr val="accent5"/>
          </a:fillRef>
          <a:effectRef idx="1">
            <a:schemeClr val="accent5"/>
          </a:effectRef>
          <a:fontRef idx="minor">
            <a:schemeClr val="dk1"/>
          </a:fontRef>
        </p:style>
        <p:txBody>
          <a:bodyPr anchor="b">
            <a:normAutofit/>
          </a:bodyPr>
          <a:lstStyle/>
          <a:p>
            <a:pPr algn="ctr"/>
            <a:r>
              <a:rPr lang="en-US" b="1" cap="none" dirty="0"/>
              <a:t>What Do We Need to KNOW?</a:t>
            </a:r>
            <a:br>
              <a:rPr lang="en-US" b="1" cap="none" dirty="0"/>
            </a:br>
            <a:r>
              <a:rPr lang="en-US" b="1" cap="none" dirty="0"/>
              <a:t>What Do WE Need to DO?</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828800" y="2287338"/>
            <a:ext cx="3330718" cy="3375525"/>
          </a:xfrm>
          <a:prstGeom prst="roundRect">
            <a:avLst>
              <a:gd name="adj" fmla="val 8594"/>
            </a:avLst>
          </a:prstGeom>
          <a:noFill/>
          <a:ln>
            <a:noFill/>
          </a:ln>
          <a:effectLst>
            <a:reflection blurRad="12700" stA="38000" endPos="28000" dist="5000" dir="5400000" sy="-100000" algn="bl" rotWithShape="0"/>
          </a:effectLst>
        </p:spPr>
      </p:pic>
      <p:sp>
        <p:nvSpPr>
          <p:cNvPr id="4" name="Text Placeholder 3"/>
          <p:cNvSpPr>
            <a:spLocks noGrp="1"/>
          </p:cNvSpPr>
          <p:nvPr>
            <p:ph sz="half" idx="2"/>
          </p:nvPr>
        </p:nvSpPr>
        <p:spPr>
          <a:xfrm>
            <a:off x="5334000" y="1803401"/>
            <a:ext cx="5105400" cy="4470400"/>
          </a:xfrm>
        </p:spPr>
        <p:style>
          <a:lnRef idx="1">
            <a:schemeClr val="accent5"/>
          </a:lnRef>
          <a:fillRef idx="2">
            <a:schemeClr val="accent5"/>
          </a:fillRef>
          <a:effectRef idx="1">
            <a:schemeClr val="accent5"/>
          </a:effectRef>
          <a:fontRef idx="minor">
            <a:schemeClr val="dk1"/>
          </a:fontRef>
        </p:style>
        <p:txBody>
          <a:bodyPr anchor="ctr">
            <a:normAutofit/>
          </a:bodyPr>
          <a:lstStyle/>
          <a:p>
            <a:pPr>
              <a:buClrTx/>
              <a:buFont typeface="Wingdings" panose="05000000000000000000" pitchFamily="2" charset="2"/>
              <a:buChar char="ü"/>
            </a:pPr>
            <a:endParaRPr lang="en-US" sz="2800" b="1" dirty="0"/>
          </a:p>
          <a:p>
            <a:pPr>
              <a:buClrTx/>
              <a:buFont typeface="Wingdings" panose="05000000000000000000" pitchFamily="2" charset="2"/>
              <a:buChar char="ü"/>
            </a:pPr>
            <a:r>
              <a:rPr lang="en-US" sz="2800" b="1" dirty="0"/>
              <a:t>District Title IX Coordinator is Dr. Aronica Gloster.  </a:t>
            </a:r>
          </a:p>
          <a:p>
            <a:pPr>
              <a:buClrTx/>
              <a:buFont typeface="Wingdings" panose="05000000000000000000" pitchFamily="2" charset="2"/>
              <a:buChar char="ü"/>
            </a:pPr>
            <a:r>
              <a:rPr lang="en-US" sz="2800" b="1" dirty="0"/>
              <a:t>Each school site has a Title IX Coordinator.  Be prepared to work with your Title IX Coordinator.</a:t>
            </a:r>
          </a:p>
          <a:p>
            <a:pPr>
              <a:buClrTx/>
              <a:buFont typeface="Wingdings" panose="05000000000000000000" pitchFamily="2" charset="2"/>
              <a:buChar char="ü"/>
            </a:pPr>
            <a:r>
              <a:rPr lang="en-US" sz="2800" b="1" dirty="0"/>
              <a:t>Have contact information for each handy.</a:t>
            </a:r>
          </a:p>
          <a:p>
            <a:pPr>
              <a:buFont typeface="Arial" pitchFamily="34" charset="0"/>
              <a:buChar char="•"/>
            </a:pPr>
            <a:endParaRPr lang="en-US" b="1" dirty="0"/>
          </a:p>
          <a:p>
            <a:endParaRPr lang="en-US" dirty="0"/>
          </a:p>
        </p:txBody>
      </p:sp>
      <p:sp>
        <p:nvSpPr>
          <p:cNvPr id="3" name="TextBox 2">
            <a:extLst>
              <a:ext uri="{FF2B5EF4-FFF2-40B4-BE49-F238E27FC236}">
                <a16:creationId xmlns:a16="http://schemas.microsoft.com/office/drawing/2014/main" id="{BE002020-6B99-425E-8578-BCCDC07F851A}"/>
              </a:ext>
            </a:extLst>
          </p:cNvPr>
          <p:cNvSpPr txBox="1"/>
          <p:nvPr/>
        </p:nvSpPr>
        <p:spPr>
          <a:xfrm rot="20747424">
            <a:off x="1939984" y="5252218"/>
            <a:ext cx="3352800" cy="10895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pPr>
            <a:r>
              <a:rPr lang="en-US" sz="3600" b="1" dirty="0">
                <a:solidFill>
                  <a:srgbClr val="FFC000"/>
                </a:solidFill>
                <a:latin typeface="Calibri"/>
              </a:rPr>
              <a:t>Know The Coordinators!</a:t>
            </a:r>
          </a:p>
        </p:txBody>
      </p:sp>
    </p:spTree>
    <p:extLst>
      <p:ext uri="{BB962C8B-B14F-4D97-AF65-F5344CB8AC3E}">
        <p14:creationId xmlns:p14="http://schemas.microsoft.com/office/powerpoint/2010/main" val="382259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82600"/>
            <a:ext cx="7772400" cy="1219200"/>
          </a:xfrm>
        </p:spPr>
        <p:style>
          <a:lnRef idx="1">
            <a:schemeClr val="accent5"/>
          </a:lnRef>
          <a:fillRef idx="2">
            <a:schemeClr val="accent5"/>
          </a:fillRef>
          <a:effectRef idx="1">
            <a:schemeClr val="accent5"/>
          </a:effectRef>
          <a:fontRef idx="minor">
            <a:schemeClr val="dk1"/>
          </a:fontRef>
        </p:style>
        <p:txBody>
          <a:bodyPr anchor="b">
            <a:normAutofit/>
          </a:bodyPr>
          <a:lstStyle/>
          <a:p>
            <a:pPr algn="ctr"/>
            <a:r>
              <a:rPr lang="en-US" b="1" cap="none" dirty="0"/>
              <a:t>What Do We Need to KNOW?</a:t>
            </a:r>
            <a:br>
              <a:rPr lang="en-US" b="1" cap="none" dirty="0"/>
            </a:br>
            <a:r>
              <a:rPr lang="en-US" b="1" cap="none" dirty="0"/>
              <a:t>What Do WE Need to DO?</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944625" y="2133601"/>
            <a:ext cx="3330718" cy="3375525"/>
          </a:xfrm>
          <a:prstGeom prst="roundRect">
            <a:avLst>
              <a:gd name="adj" fmla="val 8594"/>
            </a:avLst>
          </a:prstGeom>
          <a:noFill/>
          <a:ln>
            <a:noFill/>
          </a:ln>
          <a:effectLst>
            <a:reflection blurRad="12700" stA="38000" endPos="28000" dist="5000" dir="5400000" sy="-100000" algn="bl" rotWithShape="0"/>
          </a:effectLst>
        </p:spPr>
      </p:pic>
      <p:sp>
        <p:nvSpPr>
          <p:cNvPr id="4" name="Text Placeholder 3"/>
          <p:cNvSpPr>
            <a:spLocks noGrp="1"/>
          </p:cNvSpPr>
          <p:nvPr>
            <p:ph sz="half" idx="2"/>
          </p:nvPr>
        </p:nvSpPr>
        <p:spPr>
          <a:xfrm>
            <a:off x="5334000" y="1803401"/>
            <a:ext cx="5105400" cy="4470400"/>
          </a:xfrm>
        </p:spPr>
        <p:style>
          <a:lnRef idx="1">
            <a:schemeClr val="accent5"/>
          </a:lnRef>
          <a:fillRef idx="2">
            <a:schemeClr val="accent5"/>
          </a:fillRef>
          <a:effectRef idx="1">
            <a:schemeClr val="accent5"/>
          </a:effectRef>
          <a:fontRef idx="minor">
            <a:schemeClr val="dk1"/>
          </a:fontRef>
        </p:style>
        <p:txBody>
          <a:bodyPr anchor="ctr">
            <a:normAutofit fontScale="92500" lnSpcReduction="20000"/>
          </a:bodyPr>
          <a:lstStyle/>
          <a:p>
            <a:pPr>
              <a:buClrTx/>
              <a:buFont typeface="Wingdings" panose="05000000000000000000" pitchFamily="2" charset="2"/>
              <a:buChar char="ü"/>
            </a:pPr>
            <a:endParaRPr lang="en-US" sz="2800" b="1" dirty="0"/>
          </a:p>
          <a:p>
            <a:pPr>
              <a:buClrTx/>
              <a:buFont typeface="Wingdings" panose="05000000000000000000" pitchFamily="2" charset="2"/>
              <a:buChar char="ü"/>
            </a:pPr>
            <a:r>
              <a:rPr lang="en-US" sz="2800" b="1" dirty="0"/>
              <a:t>Training is required for administrators, Title IX Coordinators and for some other staff.</a:t>
            </a:r>
          </a:p>
          <a:p>
            <a:pPr>
              <a:buClrTx/>
              <a:buFont typeface="Wingdings" panose="05000000000000000000" pitchFamily="2" charset="2"/>
              <a:buChar char="ü"/>
            </a:pPr>
            <a:r>
              <a:rPr lang="en-US" sz="2800" b="1" dirty="0"/>
              <a:t>Training materials must be posted on RCBOE website. Be familiar with these and where to find them.</a:t>
            </a:r>
          </a:p>
          <a:p>
            <a:pPr>
              <a:buClrTx/>
              <a:buFont typeface="Wingdings" panose="05000000000000000000" pitchFamily="2" charset="2"/>
              <a:buChar char="ü"/>
            </a:pPr>
            <a:r>
              <a:rPr lang="en-US" sz="2800" b="1" dirty="0"/>
              <a:t>Train all employees to report ANY allegations of sexual harassment, whether it involves a student or another employee.</a:t>
            </a:r>
          </a:p>
          <a:p>
            <a:pPr>
              <a:buFont typeface="Arial" pitchFamily="34" charset="0"/>
              <a:buChar char="•"/>
            </a:pPr>
            <a:endParaRPr lang="en-US" b="1" dirty="0"/>
          </a:p>
          <a:p>
            <a:endParaRPr lang="en-US" dirty="0"/>
          </a:p>
        </p:txBody>
      </p:sp>
      <p:sp>
        <p:nvSpPr>
          <p:cNvPr id="3" name="TextBox 2">
            <a:extLst>
              <a:ext uri="{FF2B5EF4-FFF2-40B4-BE49-F238E27FC236}">
                <a16:creationId xmlns:a16="http://schemas.microsoft.com/office/drawing/2014/main" id="{BE002020-6B99-425E-8578-BCCDC07F851A}"/>
              </a:ext>
            </a:extLst>
          </p:cNvPr>
          <p:cNvSpPr txBox="1"/>
          <p:nvPr/>
        </p:nvSpPr>
        <p:spPr>
          <a:xfrm rot="21086343">
            <a:off x="1778379" y="5187304"/>
            <a:ext cx="3583194" cy="5909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pPr>
            <a:r>
              <a:rPr lang="en-US" sz="3600" b="1" dirty="0">
                <a:solidFill>
                  <a:srgbClr val="FFC000"/>
                </a:solidFill>
                <a:latin typeface="Calibri"/>
              </a:rPr>
              <a:t>Training!</a:t>
            </a:r>
          </a:p>
        </p:txBody>
      </p:sp>
    </p:spTree>
    <p:extLst>
      <p:ext uri="{BB962C8B-B14F-4D97-AF65-F5344CB8AC3E}">
        <p14:creationId xmlns:p14="http://schemas.microsoft.com/office/powerpoint/2010/main" val="46976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82600"/>
            <a:ext cx="7772400" cy="1219200"/>
          </a:xfrm>
        </p:spPr>
        <p:style>
          <a:lnRef idx="1">
            <a:schemeClr val="accent5"/>
          </a:lnRef>
          <a:fillRef idx="2">
            <a:schemeClr val="accent5"/>
          </a:fillRef>
          <a:effectRef idx="1">
            <a:schemeClr val="accent5"/>
          </a:effectRef>
          <a:fontRef idx="minor">
            <a:schemeClr val="dk1"/>
          </a:fontRef>
        </p:style>
        <p:txBody>
          <a:bodyPr anchor="b">
            <a:normAutofit/>
          </a:bodyPr>
          <a:lstStyle/>
          <a:p>
            <a:pPr algn="ctr"/>
            <a:r>
              <a:rPr lang="en-US" b="1" cap="none" dirty="0"/>
              <a:t>What Do We Need to KNOW?</a:t>
            </a:r>
            <a:br>
              <a:rPr lang="en-US" b="1" cap="none" dirty="0"/>
            </a:br>
            <a:r>
              <a:rPr lang="en-US" b="1" cap="none" dirty="0"/>
              <a:t>What Do WE Need to DO?</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505792" y="1803402"/>
            <a:ext cx="3808230" cy="3859461"/>
          </a:xfrm>
          <a:prstGeom prst="roundRect">
            <a:avLst>
              <a:gd name="adj" fmla="val 8594"/>
            </a:avLst>
          </a:prstGeom>
          <a:noFill/>
          <a:ln>
            <a:noFill/>
          </a:ln>
          <a:effectLst>
            <a:reflection blurRad="12700" stA="38000" endPos="28000" dist="5000" dir="5400000" sy="-100000" algn="bl" rotWithShape="0"/>
          </a:effectLst>
        </p:spPr>
      </p:pic>
      <p:sp>
        <p:nvSpPr>
          <p:cNvPr id="4" name="Text Placeholder 3"/>
          <p:cNvSpPr>
            <a:spLocks noGrp="1"/>
          </p:cNvSpPr>
          <p:nvPr>
            <p:ph sz="half" idx="2"/>
          </p:nvPr>
        </p:nvSpPr>
        <p:spPr>
          <a:xfrm>
            <a:off x="5334000" y="1803401"/>
            <a:ext cx="5105400" cy="4470400"/>
          </a:xfrm>
        </p:spPr>
        <p:style>
          <a:lnRef idx="1">
            <a:schemeClr val="accent5"/>
          </a:lnRef>
          <a:fillRef idx="2">
            <a:schemeClr val="accent5"/>
          </a:fillRef>
          <a:effectRef idx="1">
            <a:schemeClr val="accent5"/>
          </a:effectRef>
          <a:fontRef idx="minor">
            <a:schemeClr val="dk1"/>
          </a:fontRef>
        </p:style>
        <p:txBody>
          <a:bodyPr anchor="ctr">
            <a:normAutofit fontScale="92500" lnSpcReduction="20000"/>
          </a:bodyPr>
          <a:lstStyle/>
          <a:p>
            <a:pPr>
              <a:buClrTx/>
              <a:buFont typeface="Wingdings" panose="05000000000000000000" pitchFamily="2" charset="2"/>
              <a:buChar char="ü"/>
            </a:pPr>
            <a:endParaRPr lang="en-US" sz="2800" b="1" dirty="0"/>
          </a:p>
          <a:p>
            <a:pPr>
              <a:buClrTx/>
              <a:buFont typeface="Wingdings" panose="05000000000000000000" pitchFamily="2" charset="2"/>
              <a:buChar char="ü"/>
            </a:pPr>
            <a:r>
              <a:rPr lang="en-US" sz="2800" b="1" dirty="0"/>
              <a:t>Report any and all allegations of sexual harassment, whether it involves a student or an employee…or both.</a:t>
            </a:r>
          </a:p>
          <a:p>
            <a:pPr>
              <a:buClrTx/>
              <a:buFont typeface="Wingdings" panose="05000000000000000000" pitchFamily="2" charset="2"/>
              <a:buChar char="ü"/>
            </a:pPr>
            <a:r>
              <a:rPr lang="en-US" sz="2800" b="1" dirty="0"/>
              <a:t>Report allegations to your school Title IX Coordinator, with a copy to System Title IX Coordinator, Dr. Gloster.</a:t>
            </a:r>
          </a:p>
          <a:p>
            <a:pPr>
              <a:buClrTx/>
              <a:buFont typeface="Wingdings" panose="05000000000000000000" pitchFamily="2" charset="2"/>
              <a:buChar char="ü"/>
            </a:pPr>
            <a:r>
              <a:rPr lang="en-US" sz="2800" b="1" dirty="0"/>
              <a:t>Report Code of Conduct violations regarding harassment [Rules 5(B), 8(A), 8(B)] to your coordinator.  </a:t>
            </a:r>
          </a:p>
          <a:p>
            <a:pPr>
              <a:buFont typeface="Arial" pitchFamily="34" charset="0"/>
              <a:buChar char="•"/>
            </a:pPr>
            <a:endParaRPr lang="en-US" b="1" dirty="0"/>
          </a:p>
          <a:p>
            <a:endParaRPr lang="en-US" dirty="0"/>
          </a:p>
        </p:txBody>
      </p:sp>
      <p:sp>
        <p:nvSpPr>
          <p:cNvPr id="3" name="TextBox 2">
            <a:extLst>
              <a:ext uri="{FF2B5EF4-FFF2-40B4-BE49-F238E27FC236}">
                <a16:creationId xmlns:a16="http://schemas.microsoft.com/office/drawing/2014/main" id="{BE002020-6B99-425E-8578-BCCDC07F851A}"/>
              </a:ext>
            </a:extLst>
          </p:cNvPr>
          <p:cNvSpPr txBox="1"/>
          <p:nvPr/>
        </p:nvSpPr>
        <p:spPr>
          <a:xfrm rot="20915771">
            <a:off x="1729531" y="5164969"/>
            <a:ext cx="3712284" cy="5909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pPr>
            <a:r>
              <a:rPr lang="en-US" sz="3600" b="1" dirty="0">
                <a:solidFill>
                  <a:srgbClr val="FFC000"/>
                </a:solidFill>
                <a:latin typeface="Calibri"/>
              </a:rPr>
              <a:t>REPORT!</a:t>
            </a:r>
          </a:p>
        </p:txBody>
      </p:sp>
    </p:spTree>
    <p:extLst>
      <p:ext uri="{BB962C8B-B14F-4D97-AF65-F5344CB8AC3E}">
        <p14:creationId xmlns:p14="http://schemas.microsoft.com/office/powerpoint/2010/main" val="53660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82600"/>
            <a:ext cx="7772400" cy="1219200"/>
          </a:xfrm>
        </p:spPr>
        <p:style>
          <a:lnRef idx="1">
            <a:schemeClr val="accent5"/>
          </a:lnRef>
          <a:fillRef idx="2">
            <a:schemeClr val="accent5"/>
          </a:fillRef>
          <a:effectRef idx="1">
            <a:schemeClr val="accent5"/>
          </a:effectRef>
          <a:fontRef idx="minor">
            <a:schemeClr val="dk1"/>
          </a:fontRef>
        </p:style>
        <p:txBody>
          <a:bodyPr anchor="b">
            <a:normAutofit/>
          </a:bodyPr>
          <a:lstStyle/>
          <a:p>
            <a:pPr algn="ctr"/>
            <a:r>
              <a:rPr lang="en-US" b="1" cap="none" dirty="0"/>
              <a:t>What Do We Need to KNOW?</a:t>
            </a:r>
            <a:br>
              <a:rPr lang="en-US" b="1" cap="none" dirty="0"/>
            </a:br>
            <a:r>
              <a:rPr lang="en-US" b="1" cap="none" dirty="0"/>
              <a:t>What Do WE Need to DO?</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675527" y="1908286"/>
            <a:ext cx="3669823" cy="3719192"/>
          </a:xfrm>
          <a:prstGeom prst="roundRect">
            <a:avLst>
              <a:gd name="adj" fmla="val 8594"/>
            </a:avLst>
          </a:prstGeom>
          <a:noFill/>
          <a:ln>
            <a:noFill/>
          </a:ln>
          <a:effectLst>
            <a:reflection blurRad="12700" stA="38000" endPos="28000" dist="5000" dir="5400000" sy="-100000" algn="bl" rotWithShape="0"/>
          </a:effectLst>
        </p:spPr>
      </p:pic>
      <p:sp>
        <p:nvSpPr>
          <p:cNvPr id="4" name="Text Placeholder 3"/>
          <p:cNvSpPr>
            <a:spLocks noGrp="1"/>
          </p:cNvSpPr>
          <p:nvPr>
            <p:ph sz="half" idx="2"/>
          </p:nvPr>
        </p:nvSpPr>
        <p:spPr>
          <a:xfrm>
            <a:off x="5334000" y="1803401"/>
            <a:ext cx="5105400" cy="4470400"/>
          </a:xfrm>
        </p:spPr>
        <p:style>
          <a:lnRef idx="1">
            <a:schemeClr val="accent5"/>
          </a:lnRef>
          <a:fillRef idx="2">
            <a:schemeClr val="accent5"/>
          </a:fillRef>
          <a:effectRef idx="1">
            <a:schemeClr val="accent5"/>
          </a:effectRef>
          <a:fontRef idx="minor">
            <a:schemeClr val="dk1"/>
          </a:fontRef>
        </p:style>
        <p:txBody>
          <a:bodyPr anchor="ctr">
            <a:normAutofit fontScale="92500" lnSpcReduction="20000"/>
          </a:bodyPr>
          <a:lstStyle/>
          <a:p>
            <a:pPr>
              <a:buClrTx/>
              <a:buFont typeface="Wingdings" panose="05000000000000000000" pitchFamily="2" charset="2"/>
              <a:buChar char="ü"/>
            </a:pPr>
            <a:endParaRPr lang="en-US" sz="2800" b="1" dirty="0"/>
          </a:p>
          <a:p>
            <a:pPr>
              <a:buClrTx/>
              <a:buFont typeface="Wingdings" panose="05000000000000000000" pitchFamily="2" charset="2"/>
              <a:buChar char="ü"/>
            </a:pPr>
            <a:r>
              <a:rPr lang="en-US" sz="2800" b="1" dirty="0"/>
              <a:t>Follow existing discipline procedures but dovetail new procedures with Title IX Coordinator.</a:t>
            </a:r>
          </a:p>
          <a:p>
            <a:pPr>
              <a:buClrTx/>
              <a:buFont typeface="Wingdings" panose="05000000000000000000" pitchFamily="2" charset="2"/>
              <a:buChar char="ü"/>
            </a:pPr>
            <a:r>
              <a:rPr lang="en-US" sz="2800" b="1" dirty="0"/>
              <a:t>Follow existing personnel procedures but dovetail new procedures with Title IX Coordinator.</a:t>
            </a:r>
          </a:p>
          <a:p>
            <a:pPr>
              <a:buClrTx/>
              <a:buFont typeface="Wingdings" panose="05000000000000000000" pitchFamily="2" charset="2"/>
              <a:buChar char="ü"/>
            </a:pPr>
            <a:r>
              <a:rPr lang="en-US" sz="2800" b="1" dirty="0"/>
              <a:t>Follow existing mandatory reporting (child abuse, certain criminal acts, PSC) but report to Title IX Coordinator.</a:t>
            </a:r>
          </a:p>
          <a:p>
            <a:pPr>
              <a:buFont typeface="Arial" pitchFamily="34" charset="0"/>
              <a:buChar char="•"/>
            </a:pPr>
            <a:endParaRPr lang="en-US" b="1" dirty="0"/>
          </a:p>
          <a:p>
            <a:endParaRPr lang="en-US" dirty="0"/>
          </a:p>
        </p:txBody>
      </p:sp>
      <p:sp>
        <p:nvSpPr>
          <p:cNvPr id="3" name="TextBox 2">
            <a:extLst>
              <a:ext uri="{FF2B5EF4-FFF2-40B4-BE49-F238E27FC236}">
                <a16:creationId xmlns:a16="http://schemas.microsoft.com/office/drawing/2014/main" id="{BE002020-6B99-425E-8578-BCCDC07F851A}"/>
              </a:ext>
            </a:extLst>
          </p:cNvPr>
          <p:cNvSpPr txBox="1"/>
          <p:nvPr/>
        </p:nvSpPr>
        <p:spPr>
          <a:xfrm rot="21179635">
            <a:off x="1834038" y="5085460"/>
            <a:ext cx="3352800" cy="10895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pPr>
            <a:r>
              <a:rPr lang="en-US" sz="3600" b="1" dirty="0">
                <a:solidFill>
                  <a:srgbClr val="FFC000"/>
                </a:solidFill>
                <a:latin typeface="Calibri"/>
              </a:rPr>
              <a:t>SILVER AND GOLD!</a:t>
            </a:r>
          </a:p>
        </p:txBody>
      </p:sp>
    </p:spTree>
    <p:extLst>
      <p:ext uri="{BB962C8B-B14F-4D97-AF65-F5344CB8AC3E}">
        <p14:creationId xmlns:p14="http://schemas.microsoft.com/office/powerpoint/2010/main" val="97278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533400"/>
            <a:ext cx="4343400" cy="6172200"/>
          </a:xfrm>
        </p:spPr>
        <p:txBody>
          <a:bodyPr anchor="ctr">
            <a:noAutofit/>
          </a:bodyPr>
          <a:lstStyle/>
          <a:p>
            <a:pPr>
              <a:buClr>
                <a:srgbClr val="FFFF00"/>
              </a:buClr>
            </a:pPr>
            <a:br>
              <a:rPr lang="en-US" b="1" cap="none" dirty="0">
                <a:solidFill>
                  <a:srgbClr val="FFFF00"/>
                </a:solidFill>
                <a:latin typeface="Arial" panose="020B0604020202020204" pitchFamily="34" charset="0"/>
                <a:cs typeface="Arial" panose="020B0604020202020204" pitchFamily="34" charset="0"/>
              </a:rPr>
            </a:br>
            <a:br>
              <a:rPr lang="en-US" b="1" cap="none" dirty="0">
                <a:solidFill>
                  <a:srgbClr val="FFFF00"/>
                </a:solidFill>
                <a:latin typeface="Arial" panose="020B0604020202020204" pitchFamily="34" charset="0"/>
                <a:cs typeface="Arial" panose="020B0604020202020204" pitchFamily="34" charset="0"/>
              </a:rPr>
            </a:br>
            <a:r>
              <a:rPr lang="en-US" sz="2400" b="1" cap="none" dirty="0">
                <a:solidFill>
                  <a:srgbClr val="FFFF00"/>
                </a:solidFill>
                <a:latin typeface="Arial" panose="020B0604020202020204" pitchFamily="34" charset="0"/>
                <a:cs typeface="Arial" panose="020B0604020202020204" pitchFamily="34" charset="0"/>
              </a:rPr>
              <a:t>Non-disciplinary, non-punitive individualized services offered to BOTH complainant and respondent.</a:t>
            </a:r>
            <a:br>
              <a:rPr lang="en-US" sz="2400" b="1" cap="none" dirty="0">
                <a:solidFill>
                  <a:srgbClr val="FFFF00"/>
                </a:solidFill>
                <a:latin typeface="Arial" panose="020B0604020202020204" pitchFamily="34" charset="0"/>
                <a:cs typeface="Arial" panose="020B0604020202020204" pitchFamily="34" charset="0"/>
              </a:rPr>
            </a:br>
            <a:br>
              <a:rPr lang="en-US" sz="2400" b="1" cap="none" dirty="0">
                <a:solidFill>
                  <a:srgbClr val="FFFF00"/>
                </a:solidFill>
                <a:latin typeface="Arial" panose="020B0604020202020204" pitchFamily="34" charset="0"/>
                <a:cs typeface="Arial" panose="020B0604020202020204" pitchFamily="34" charset="0"/>
              </a:rPr>
            </a:br>
            <a:r>
              <a:rPr lang="en-US" sz="2400" b="1" cap="none" dirty="0">
                <a:solidFill>
                  <a:srgbClr val="FFFF00"/>
                </a:solidFill>
                <a:latin typeface="Arial" panose="020B0604020202020204" pitchFamily="34" charset="0"/>
                <a:cs typeface="Arial" panose="020B0604020202020204" pitchFamily="34" charset="0"/>
              </a:rPr>
              <a:t>Designed to restore or preserve equal access to the educational program or activity.</a:t>
            </a:r>
            <a:br>
              <a:rPr lang="en-US" sz="2400" b="1" cap="none" dirty="0">
                <a:solidFill>
                  <a:srgbClr val="FFFF00"/>
                </a:solidFill>
                <a:latin typeface="Arial" panose="020B0604020202020204" pitchFamily="34" charset="0"/>
                <a:cs typeface="Arial" panose="020B0604020202020204" pitchFamily="34" charset="0"/>
              </a:rPr>
            </a:br>
            <a:br>
              <a:rPr lang="en-US" sz="2400" b="1" cap="none" dirty="0">
                <a:solidFill>
                  <a:srgbClr val="FFFF00"/>
                </a:solidFill>
                <a:latin typeface="Arial" panose="020B0604020202020204" pitchFamily="34" charset="0"/>
                <a:cs typeface="Arial" panose="020B0604020202020204" pitchFamily="34" charset="0"/>
              </a:rPr>
            </a:br>
            <a:r>
              <a:rPr lang="en-US" sz="2400" b="1" cap="none" dirty="0">
                <a:solidFill>
                  <a:srgbClr val="FFFF00"/>
                </a:solidFill>
                <a:latin typeface="Arial" panose="020B0604020202020204" pitchFamily="34" charset="0"/>
                <a:cs typeface="Arial" panose="020B0604020202020204" pitchFamily="34" charset="0"/>
              </a:rPr>
              <a:t>Examples:  counseling, extensions of deadlines, modifications of work or class schedules, mutual restrictions on contact between the parties, increased security and monitoring.</a:t>
            </a:r>
            <a:br>
              <a:rPr lang="en-US" sz="2400" b="1" cap="none" dirty="0">
                <a:solidFill>
                  <a:srgbClr val="FFFF00"/>
                </a:solidFill>
                <a:latin typeface="Arial" panose="020B0604020202020204" pitchFamily="34" charset="0"/>
                <a:cs typeface="Arial" panose="020B0604020202020204" pitchFamily="34" charset="0"/>
              </a:rPr>
            </a:br>
            <a:br>
              <a:rPr lang="en-US" sz="4800" b="1" cap="none" dirty="0">
                <a:solidFill>
                  <a:srgbClr val="FFFF00"/>
                </a:solidFill>
                <a:latin typeface="Arial" panose="020B0604020202020204" pitchFamily="34" charset="0"/>
                <a:cs typeface="Arial" panose="020B0604020202020204" pitchFamily="34" charset="0"/>
              </a:rPr>
            </a:br>
            <a:endParaRPr lang="en-US" sz="4800" b="1" cap="none" dirty="0">
              <a:solidFill>
                <a:srgbClr val="FFFF00"/>
              </a:solidFill>
              <a:latin typeface="Arial" panose="020B0604020202020204" pitchFamily="34" charset="0"/>
              <a:cs typeface="Arial" panose="020B0604020202020204" pitchFamily="34" charset="0"/>
            </a:endParaRP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2396901" y="1828800"/>
            <a:ext cx="28956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2E65B35D-5E2F-4B64-8FF9-B6B5E1BF57BF}"/>
              </a:ext>
            </a:extLst>
          </p:cNvPr>
          <p:cNvSpPr txBox="1"/>
          <p:nvPr/>
        </p:nvSpPr>
        <p:spPr>
          <a:xfrm>
            <a:off x="1600200" y="381001"/>
            <a:ext cx="4343400" cy="1200329"/>
          </a:xfrm>
          <a:prstGeom prst="rect">
            <a:avLst/>
          </a:prstGeom>
          <a:noFill/>
        </p:spPr>
        <p:txBody>
          <a:bodyPr wrap="square" rtlCol="0">
            <a:spAutoFit/>
          </a:bodyPr>
          <a:lstStyle/>
          <a:p>
            <a:pPr>
              <a:lnSpc>
                <a:spcPct val="90000"/>
              </a:lnSpc>
            </a:pPr>
            <a:r>
              <a:rPr lang="en-US" sz="4000" b="1" dirty="0">
                <a:solidFill>
                  <a:prstClr val="white"/>
                </a:solidFill>
                <a:latin typeface="Rockwell Condensed"/>
              </a:rPr>
              <a:t>Title IX:  </a:t>
            </a:r>
          </a:p>
          <a:p>
            <a:pPr>
              <a:lnSpc>
                <a:spcPct val="90000"/>
              </a:lnSpc>
            </a:pPr>
            <a:r>
              <a:rPr lang="en-US" sz="4000" b="1" dirty="0">
                <a:solidFill>
                  <a:prstClr val="white"/>
                </a:solidFill>
                <a:latin typeface="Rockwell Condensed"/>
              </a:rPr>
              <a:t>A Few New Concepts</a:t>
            </a:r>
            <a:endParaRPr lang="en-US" sz="4000" dirty="0">
              <a:solidFill>
                <a:prstClr val="white"/>
              </a:solidFill>
              <a:latin typeface="Rockwell Condensed"/>
            </a:endParaRPr>
          </a:p>
        </p:txBody>
      </p:sp>
      <p:sp>
        <p:nvSpPr>
          <p:cNvPr id="4" name="TextBox 3">
            <a:extLst>
              <a:ext uri="{FF2B5EF4-FFF2-40B4-BE49-F238E27FC236}">
                <a16:creationId xmlns:a16="http://schemas.microsoft.com/office/drawing/2014/main" id="{52D35050-FCFF-4AA6-988E-D157D5AE6B4C}"/>
              </a:ext>
            </a:extLst>
          </p:cNvPr>
          <p:cNvSpPr txBox="1"/>
          <p:nvPr/>
        </p:nvSpPr>
        <p:spPr>
          <a:xfrm rot="20476404">
            <a:off x="2133603" y="4866499"/>
            <a:ext cx="3505199" cy="13111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pPr>
            <a:r>
              <a:rPr lang="en-US" sz="4400" b="1" dirty="0">
                <a:solidFill>
                  <a:srgbClr val="FFFF00"/>
                </a:solidFill>
                <a:latin typeface="Calibri"/>
              </a:rPr>
              <a:t>Supportive Measures</a:t>
            </a:r>
          </a:p>
        </p:txBody>
      </p:sp>
    </p:spTree>
    <p:extLst>
      <p:ext uri="{BB962C8B-B14F-4D97-AF65-F5344CB8AC3E}">
        <p14:creationId xmlns:p14="http://schemas.microsoft.com/office/powerpoint/2010/main" val="35951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533400"/>
            <a:ext cx="4343400" cy="6172200"/>
          </a:xfrm>
        </p:spPr>
        <p:txBody>
          <a:bodyPr anchor="t">
            <a:noAutofit/>
          </a:bodyPr>
          <a:lstStyle/>
          <a:p>
            <a:pPr>
              <a:buClr>
                <a:srgbClr val="FFFF00"/>
              </a:buClr>
            </a:pPr>
            <a:br>
              <a:rPr lang="en-US" b="1" cap="none" dirty="0">
                <a:solidFill>
                  <a:srgbClr val="FFFF00"/>
                </a:solidFill>
                <a:latin typeface="Arial" panose="020B0604020202020204" pitchFamily="34" charset="0"/>
                <a:cs typeface="Arial" panose="020B0604020202020204" pitchFamily="34" charset="0"/>
              </a:rPr>
            </a:br>
            <a:br>
              <a:rPr lang="en-US" b="1" cap="none" dirty="0">
                <a:solidFill>
                  <a:srgbClr val="FFFF00"/>
                </a:solidFill>
                <a:latin typeface="Arial" panose="020B0604020202020204" pitchFamily="34" charset="0"/>
                <a:cs typeface="Arial" panose="020B0604020202020204" pitchFamily="34" charset="0"/>
              </a:rPr>
            </a:br>
            <a:r>
              <a:rPr lang="en-US" b="1" cap="none" dirty="0">
                <a:solidFill>
                  <a:srgbClr val="FFFF00"/>
                </a:solidFill>
                <a:latin typeface="Arial" panose="020B0604020202020204" pitchFamily="34" charset="0"/>
                <a:cs typeface="Arial" panose="020B0604020202020204" pitchFamily="34" charset="0"/>
              </a:rPr>
              <a:t>May be offered at any time prior to reaching a determination.</a:t>
            </a:r>
            <a:br>
              <a:rPr lang="en-US" b="1" cap="none" dirty="0">
                <a:solidFill>
                  <a:srgbClr val="FFFF00"/>
                </a:solidFill>
                <a:latin typeface="Arial" panose="020B0604020202020204" pitchFamily="34" charset="0"/>
                <a:cs typeface="Arial" panose="020B0604020202020204" pitchFamily="34" charset="0"/>
              </a:rPr>
            </a:br>
            <a:br>
              <a:rPr lang="en-US" b="1" cap="none" dirty="0">
                <a:solidFill>
                  <a:srgbClr val="FFFF00"/>
                </a:solidFill>
                <a:latin typeface="Arial" panose="020B0604020202020204" pitchFamily="34" charset="0"/>
                <a:cs typeface="Arial" panose="020B0604020202020204" pitchFamily="34" charset="0"/>
              </a:rPr>
            </a:br>
            <a:r>
              <a:rPr lang="en-US" b="1" cap="none" dirty="0">
                <a:solidFill>
                  <a:srgbClr val="FFFF00"/>
                </a:solidFill>
                <a:latin typeface="Arial" panose="020B0604020202020204" pitchFamily="34" charset="0"/>
                <a:cs typeface="Arial" panose="020B0604020202020204" pitchFamily="34" charset="0"/>
              </a:rPr>
              <a:t>Participation is voluntary.</a:t>
            </a:r>
            <a:br>
              <a:rPr lang="en-US" b="1" cap="none" dirty="0">
                <a:solidFill>
                  <a:srgbClr val="FFFF00"/>
                </a:solidFill>
                <a:latin typeface="Arial" panose="020B0604020202020204" pitchFamily="34" charset="0"/>
                <a:cs typeface="Arial" panose="020B0604020202020204" pitchFamily="34" charset="0"/>
              </a:rPr>
            </a:br>
            <a:br>
              <a:rPr lang="en-US" b="1" cap="none" dirty="0">
                <a:solidFill>
                  <a:srgbClr val="FFFF00"/>
                </a:solidFill>
                <a:latin typeface="Arial" panose="020B0604020202020204" pitchFamily="34" charset="0"/>
                <a:cs typeface="Arial" panose="020B0604020202020204" pitchFamily="34" charset="0"/>
              </a:rPr>
            </a:br>
            <a:r>
              <a:rPr lang="en-US" b="1" cap="none" dirty="0">
                <a:solidFill>
                  <a:srgbClr val="FFFF00"/>
                </a:solidFill>
                <a:latin typeface="Arial" panose="020B0604020202020204" pitchFamily="34" charset="0"/>
                <a:cs typeface="Arial" panose="020B0604020202020204" pitchFamily="34" charset="0"/>
              </a:rPr>
              <a:t>Either party may withdraw and resume the grievance process.</a:t>
            </a:r>
            <a:br>
              <a:rPr lang="en-US" b="1" cap="none" dirty="0">
                <a:solidFill>
                  <a:srgbClr val="FFFF00"/>
                </a:solidFill>
                <a:latin typeface="Arial" panose="020B0604020202020204" pitchFamily="34" charset="0"/>
                <a:cs typeface="Arial" panose="020B0604020202020204" pitchFamily="34" charset="0"/>
              </a:rPr>
            </a:br>
            <a:br>
              <a:rPr lang="en-US" b="1" cap="none" dirty="0">
                <a:solidFill>
                  <a:srgbClr val="FFFF00"/>
                </a:solidFill>
                <a:latin typeface="Arial" panose="020B0604020202020204" pitchFamily="34" charset="0"/>
                <a:cs typeface="Arial" panose="020B0604020202020204" pitchFamily="34" charset="0"/>
              </a:rPr>
            </a:br>
            <a:endParaRPr lang="en-US" b="1" cap="none" dirty="0">
              <a:solidFill>
                <a:srgbClr val="FFFF00"/>
              </a:solidFill>
              <a:latin typeface="Arial" panose="020B0604020202020204" pitchFamily="34" charset="0"/>
              <a:cs typeface="Arial" panose="020B0604020202020204" pitchFamily="34" charset="0"/>
            </a:endParaRP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2286000" y="1752600"/>
            <a:ext cx="28956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2E65B35D-5E2F-4B64-8FF9-B6B5E1BF57BF}"/>
              </a:ext>
            </a:extLst>
          </p:cNvPr>
          <p:cNvSpPr txBox="1"/>
          <p:nvPr/>
        </p:nvSpPr>
        <p:spPr>
          <a:xfrm>
            <a:off x="1600200" y="381001"/>
            <a:ext cx="4343400" cy="1200329"/>
          </a:xfrm>
          <a:prstGeom prst="rect">
            <a:avLst/>
          </a:prstGeom>
          <a:noFill/>
        </p:spPr>
        <p:txBody>
          <a:bodyPr wrap="square" rtlCol="0">
            <a:spAutoFit/>
          </a:bodyPr>
          <a:lstStyle/>
          <a:p>
            <a:pPr>
              <a:lnSpc>
                <a:spcPct val="90000"/>
              </a:lnSpc>
            </a:pPr>
            <a:r>
              <a:rPr lang="en-US" sz="4000" b="1" dirty="0">
                <a:solidFill>
                  <a:prstClr val="white"/>
                </a:solidFill>
                <a:latin typeface="Rockwell Condensed"/>
              </a:rPr>
              <a:t>Title IX:  </a:t>
            </a:r>
          </a:p>
          <a:p>
            <a:pPr>
              <a:lnSpc>
                <a:spcPct val="90000"/>
              </a:lnSpc>
            </a:pPr>
            <a:r>
              <a:rPr lang="en-US" sz="4000" b="1" dirty="0">
                <a:solidFill>
                  <a:prstClr val="white"/>
                </a:solidFill>
                <a:latin typeface="Rockwell Condensed"/>
              </a:rPr>
              <a:t>A Few New Concepts</a:t>
            </a:r>
            <a:endParaRPr lang="en-US" sz="4000" dirty="0">
              <a:solidFill>
                <a:prstClr val="white"/>
              </a:solidFill>
              <a:latin typeface="Rockwell Condensed"/>
            </a:endParaRPr>
          </a:p>
        </p:txBody>
      </p:sp>
      <p:sp>
        <p:nvSpPr>
          <p:cNvPr id="4" name="TextBox 3">
            <a:extLst>
              <a:ext uri="{FF2B5EF4-FFF2-40B4-BE49-F238E27FC236}">
                <a16:creationId xmlns:a16="http://schemas.microsoft.com/office/drawing/2014/main" id="{52D35050-FCFF-4AA6-988E-D157D5AE6B4C}"/>
              </a:ext>
            </a:extLst>
          </p:cNvPr>
          <p:cNvSpPr txBox="1"/>
          <p:nvPr/>
        </p:nvSpPr>
        <p:spPr>
          <a:xfrm rot="20476404">
            <a:off x="2133603" y="4866499"/>
            <a:ext cx="3505199" cy="13111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pPr>
            <a:r>
              <a:rPr lang="en-US" sz="4400" b="1" dirty="0">
                <a:solidFill>
                  <a:srgbClr val="FFFF00"/>
                </a:solidFill>
                <a:latin typeface="Calibri"/>
              </a:rPr>
              <a:t>Informal Resolution</a:t>
            </a:r>
          </a:p>
        </p:txBody>
      </p:sp>
    </p:spTree>
    <p:extLst>
      <p:ext uri="{BB962C8B-B14F-4D97-AF65-F5344CB8AC3E}">
        <p14:creationId xmlns:p14="http://schemas.microsoft.com/office/powerpoint/2010/main" val="144208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2209800" y="228600"/>
            <a:ext cx="8153400" cy="1219200"/>
          </a:xfrm>
        </p:spPr>
        <p:txBody>
          <a:bodyPr>
            <a:noAutofit/>
          </a:bodyPr>
          <a:lstStyle/>
          <a:p>
            <a:pPr algn="ctr"/>
            <a:r>
              <a:rPr lang="en-US" sz="5400" b="1" dirty="0">
                <a:solidFill>
                  <a:srgbClr val="FFFF00"/>
                </a:solidFill>
              </a:rPr>
              <a:t>Title IX Main Take-Away</a:t>
            </a:r>
          </a:p>
        </p:txBody>
      </p:sp>
      <p:sp>
        <p:nvSpPr>
          <p:cNvPr id="19459" name="Rectangle 3"/>
          <p:cNvSpPr>
            <a:spLocks noGrp="1" noChangeArrowheads="1"/>
          </p:cNvSpPr>
          <p:nvPr>
            <p:ph type="body" sz="half" idx="1"/>
          </p:nvPr>
        </p:nvSpPr>
        <p:spPr>
          <a:xfrm>
            <a:off x="1981200" y="1595437"/>
            <a:ext cx="5715000" cy="4572000"/>
          </a:xfrm>
        </p:spPr>
        <p:style>
          <a:lnRef idx="1">
            <a:schemeClr val="accent6"/>
          </a:lnRef>
          <a:fillRef idx="2">
            <a:schemeClr val="accent6"/>
          </a:fillRef>
          <a:effectRef idx="1">
            <a:schemeClr val="accent6"/>
          </a:effectRef>
          <a:fontRef idx="minor">
            <a:schemeClr val="dk1"/>
          </a:fontRef>
        </p:style>
        <p:txBody>
          <a:bodyPr anchor="t">
            <a:normAutofit fontScale="77500" lnSpcReduction="20000"/>
          </a:bodyPr>
          <a:lstStyle/>
          <a:p>
            <a:pPr marL="0" indent="0" algn="ctr">
              <a:buClrTx/>
              <a:buNone/>
            </a:pPr>
            <a:endParaRPr lang="en-US" sz="6000" b="1" dirty="0">
              <a:latin typeface="Britannic Bold" panose="020B0903060703020204" pitchFamily="34" charset="0"/>
            </a:endParaRPr>
          </a:p>
          <a:p>
            <a:pPr marL="0" indent="0" algn="ctr">
              <a:buClrTx/>
              <a:buNone/>
            </a:pPr>
            <a:r>
              <a:rPr lang="en-US" sz="6000" b="1" dirty="0"/>
              <a:t>Report, Address and Document Our Response to EVERY Report of Sexual Discrimination, Harassment or Violence</a:t>
            </a:r>
            <a:endParaRPr lang="en-US" sz="36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407" t="-676" r="27026" b="1"/>
          <a:stretch/>
        </p:blipFill>
        <p:spPr>
          <a:xfrm>
            <a:off x="7848600" y="1510406"/>
            <a:ext cx="2743200" cy="2288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7504186C-CD65-4A64-B934-B7E929827EA2}"/>
              </a:ext>
            </a:extLst>
          </p:cNvPr>
          <p:cNvSpPr txBox="1"/>
          <p:nvPr/>
        </p:nvSpPr>
        <p:spPr>
          <a:xfrm rot="20558036">
            <a:off x="7055287" y="4465271"/>
            <a:ext cx="3505200" cy="12557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90000"/>
              </a:lnSpc>
            </a:pPr>
            <a:r>
              <a:rPr lang="en-US" sz="2800" dirty="0">
                <a:solidFill>
                  <a:prstClr val="black"/>
                </a:solidFill>
                <a:latin typeface="Calibri"/>
              </a:rPr>
              <a:t> </a:t>
            </a:r>
            <a:r>
              <a:rPr lang="en-US" sz="2800" b="1" dirty="0">
                <a:solidFill>
                  <a:prstClr val="black"/>
                </a:solidFill>
                <a:latin typeface="Arial Black" panose="020B0A04020102020204" pitchFamily="34" charset="0"/>
              </a:rPr>
              <a:t>Work together with the Title IX Coordinator!</a:t>
            </a:r>
          </a:p>
        </p:txBody>
      </p:sp>
    </p:spTree>
    <p:extLst>
      <p:ext uri="{BB962C8B-B14F-4D97-AF65-F5344CB8AC3E}">
        <p14:creationId xmlns:p14="http://schemas.microsoft.com/office/powerpoint/2010/main" val="1961291762"/>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848600" cy="1316736"/>
          </a:xfrm>
          <a:solidFill>
            <a:schemeClr val="accent6">
              <a:lumMod val="40000"/>
              <a:lumOff val="60000"/>
            </a:schemeClr>
          </a:solidFill>
        </p:spPr>
        <p:style>
          <a:lnRef idx="3">
            <a:schemeClr val="lt1"/>
          </a:lnRef>
          <a:fillRef idx="1">
            <a:schemeClr val="accent1"/>
          </a:fillRef>
          <a:effectRef idx="1">
            <a:schemeClr val="accent1"/>
          </a:effectRef>
          <a:fontRef idx="minor">
            <a:schemeClr val="lt1"/>
          </a:fontRef>
        </p:style>
        <p:txBody>
          <a:bodyPr anchor="ctr"/>
          <a:lstStyle/>
          <a:p>
            <a:r>
              <a:rPr lang="en-US" sz="4800" b="1" dirty="0">
                <a:solidFill>
                  <a:schemeClr val="bg1"/>
                </a:solidFill>
                <a:effectLst/>
              </a:rPr>
              <a:t>TITLE IX REGULATIONS</a:t>
            </a:r>
          </a:p>
        </p:txBody>
      </p:sp>
      <p:pic>
        <p:nvPicPr>
          <p:cNvPr id="5" name="Content Placeholder 4" descr="A close up of a sign&#10;&#10;Description automatically generated">
            <a:extLst>
              <a:ext uri="{FF2B5EF4-FFF2-40B4-BE49-F238E27FC236}">
                <a16:creationId xmlns:a16="http://schemas.microsoft.com/office/drawing/2014/main" id="{04069297-A164-4A4F-BBF4-1D5DE6C686D8}"/>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52601" y="304800"/>
            <a:ext cx="1518587" cy="1121856"/>
          </a:xfrm>
        </p:spPr>
      </p:pic>
      <p:pic>
        <p:nvPicPr>
          <p:cNvPr id="7" name="Picture 6">
            <a:extLst>
              <a:ext uri="{FF2B5EF4-FFF2-40B4-BE49-F238E27FC236}">
                <a16:creationId xmlns:a16="http://schemas.microsoft.com/office/drawing/2014/main" id="{1C212801-2825-4E49-9036-5BA30C7CFB3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90775" y="2036064"/>
            <a:ext cx="7581900" cy="4245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959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482600"/>
            <a:ext cx="2971800" cy="2946400"/>
          </a:xfrm>
        </p:spPr>
        <p:txBody>
          <a:bodyPr anchor="ctr"/>
          <a:lstStyle/>
          <a:p>
            <a:pPr algn="ctr"/>
            <a:r>
              <a:rPr lang="en-US" sz="3600" b="1" dirty="0">
                <a:solidFill>
                  <a:srgbClr val="FFFF00"/>
                </a:solidFill>
              </a:rPr>
              <a:t>BUT hasn’t TITLE IX  BEEN AROUND FOR YEARS???</a:t>
            </a:r>
          </a:p>
        </p:txBody>
      </p:sp>
      <p:sp>
        <p:nvSpPr>
          <p:cNvPr id="3" name="Content Placeholder 2"/>
          <p:cNvSpPr>
            <a:spLocks noGrp="1"/>
          </p:cNvSpPr>
          <p:nvPr>
            <p:ph idx="1"/>
          </p:nvPr>
        </p:nvSpPr>
        <p:spPr>
          <a:xfrm>
            <a:off x="1828800" y="304801"/>
            <a:ext cx="4267200" cy="6146801"/>
          </a:xfrm>
        </p:spPr>
        <p:txBody>
          <a:bodyPr anchor="t">
            <a:normAutofit/>
          </a:bodyPr>
          <a:lstStyle/>
          <a:p>
            <a:pPr>
              <a:buFont typeface="Wingdings" panose="05000000000000000000" pitchFamily="2" charset="2"/>
              <a:buChar char="Ø"/>
            </a:pPr>
            <a:r>
              <a:rPr lang="en-US" sz="3600" b="1" dirty="0"/>
              <a:t>Prior to this latest amendment to the Title IX regulations, we knew Title IX in the context of equality in sports and non-discrimination based on sex</a:t>
            </a:r>
            <a:r>
              <a:rPr lang="en-US" sz="3600" dirty="0"/>
              <a:t>.</a:t>
            </a:r>
          </a:p>
          <a:p>
            <a:pPr>
              <a:buFont typeface="Wingdings" panose="05000000000000000000" pitchFamily="2" charset="2"/>
              <a:buChar char="Ø"/>
            </a:pPr>
            <a:endParaRPr lang="en-US" sz="3600" dirty="0"/>
          </a:p>
          <a:p>
            <a:endParaRPr lang="en-US" dirty="0"/>
          </a:p>
        </p:txBody>
      </p:sp>
      <p:sp>
        <p:nvSpPr>
          <p:cNvPr id="4" name="Text Placeholder 3"/>
          <p:cNvSpPr>
            <a:spLocks noGrp="1"/>
          </p:cNvSpPr>
          <p:nvPr>
            <p:ph type="body" sz="half" idx="2"/>
          </p:nvPr>
        </p:nvSpPr>
        <p:spPr>
          <a:xfrm>
            <a:off x="7391400" y="3124200"/>
            <a:ext cx="2971800" cy="3251200"/>
          </a:xfrm>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867401" y="3080426"/>
            <a:ext cx="4495800" cy="3371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2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482600"/>
            <a:ext cx="2971800" cy="2946400"/>
          </a:xfrm>
        </p:spPr>
        <p:txBody>
          <a:bodyPr anchor="t"/>
          <a:lstStyle/>
          <a:p>
            <a:pPr algn="ctr"/>
            <a:r>
              <a:rPr lang="en-US" sz="3600" b="1" dirty="0">
                <a:solidFill>
                  <a:srgbClr val="FFFF00"/>
                </a:solidFill>
              </a:rPr>
              <a:t>Isn’t </a:t>
            </a:r>
            <a:br>
              <a:rPr lang="en-US" sz="3600" b="1" dirty="0">
                <a:solidFill>
                  <a:srgbClr val="FFFF00"/>
                </a:solidFill>
              </a:rPr>
            </a:br>
            <a:r>
              <a:rPr lang="en-US" sz="3600" b="1" dirty="0">
                <a:solidFill>
                  <a:srgbClr val="FFFF00"/>
                </a:solidFill>
              </a:rPr>
              <a:t>title ix</a:t>
            </a:r>
            <a:br>
              <a:rPr lang="en-US" sz="3600" b="1" dirty="0">
                <a:solidFill>
                  <a:srgbClr val="FFFF00"/>
                </a:solidFill>
              </a:rPr>
            </a:br>
            <a:r>
              <a:rPr lang="en-US" sz="3600" b="1" dirty="0">
                <a:solidFill>
                  <a:srgbClr val="FFFF00"/>
                </a:solidFill>
              </a:rPr>
              <a:t>mainly about equity in sports?</a:t>
            </a:r>
            <a:br>
              <a:rPr lang="en-US" sz="3600" b="1" dirty="0">
                <a:solidFill>
                  <a:srgbClr val="FFFF00"/>
                </a:solidFill>
              </a:rPr>
            </a:br>
            <a:br>
              <a:rPr lang="en-US" sz="3600" b="1" dirty="0">
                <a:solidFill>
                  <a:srgbClr val="FFFF00"/>
                </a:solidFill>
              </a:rPr>
            </a:br>
            <a:r>
              <a:rPr lang="en-US" sz="3600" b="1" dirty="0">
                <a:solidFill>
                  <a:srgbClr val="FFFF00"/>
                </a:solidFill>
              </a:rPr>
              <a:t>What changed?</a:t>
            </a:r>
          </a:p>
        </p:txBody>
      </p:sp>
      <p:sp>
        <p:nvSpPr>
          <p:cNvPr id="3" name="Content Placeholder 2"/>
          <p:cNvSpPr>
            <a:spLocks noGrp="1"/>
          </p:cNvSpPr>
          <p:nvPr>
            <p:ph idx="1"/>
          </p:nvPr>
        </p:nvSpPr>
        <p:spPr>
          <a:xfrm>
            <a:off x="1828800" y="304801"/>
            <a:ext cx="4267200" cy="6146801"/>
          </a:xfrm>
        </p:spPr>
        <p:txBody>
          <a:bodyPr anchor="t">
            <a:normAutofit/>
          </a:bodyPr>
          <a:lstStyle/>
          <a:p>
            <a:pPr>
              <a:buFont typeface="Wingdings" panose="05000000000000000000" pitchFamily="2" charset="2"/>
              <a:buChar char="Ø"/>
            </a:pPr>
            <a:r>
              <a:rPr lang="en-US" sz="3600" b="1" u="sng" dirty="0"/>
              <a:t>Title IX States:</a:t>
            </a:r>
          </a:p>
          <a:p>
            <a:pPr marL="0" indent="0">
              <a:buNone/>
            </a:pPr>
            <a:r>
              <a:rPr lang="en-US" sz="3200" dirty="0"/>
              <a:t>“</a:t>
            </a:r>
            <a:r>
              <a:rPr lang="en-US" sz="3200" b="1" i="1" dirty="0"/>
              <a:t>No person in the United States shall, on the basis of sex, be excluded from participation in, be denied the benefits of, or be subjected to discrimination under any education program or activity receiving Federal financial assistance.”</a:t>
            </a:r>
          </a:p>
          <a:p>
            <a:pPr>
              <a:buFont typeface="Wingdings" panose="05000000000000000000" pitchFamily="2" charset="2"/>
              <a:buChar char="Ø"/>
            </a:pPr>
            <a:endParaRPr lang="en-US" sz="3600" dirty="0"/>
          </a:p>
          <a:p>
            <a:endParaRPr lang="en-US" dirty="0"/>
          </a:p>
        </p:txBody>
      </p:sp>
      <p:sp>
        <p:nvSpPr>
          <p:cNvPr id="4" name="Text Placeholder 3"/>
          <p:cNvSpPr>
            <a:spLocks noGrp="1"/>
          </p:cNvSpPr>
          <p:nvPr>
            <p:ph type="body" sz="half" idx="2"/>
          </p:nvPr>
        </p:nvSpPr>
        <p:spPr>
          <a:xfrm>
            <a:off x="7391400" y="3124200"/>
            <a:ext cx="2971800" cy="3251200"/>
          </a:xfrm>
        </p:spPr>
        <p:txBody>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934200" y="3143115"/>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841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482600"/>
            <a:ext cx="2971800" cy="3923323"/>
          </a:xfrm>
        </p:spPr>
        <p:txBody>
          <a:bodyPr anchor="ctr"/>
          <a:lstStyle/>
          <a:p>
            <a:pPr algn="ctr"/>
            <a:r>
              <a:rPr lang="en-US" sz="3600" b="1" dirty="0">
                <a:solidFill>
                  <a:srgbClr val="FFFF00"/>
                </a:solidFill>
              </a:rPr>
              <a:t>Isn’t </a:t>
            </a:r>
            <a:br>
              <a:rPr lang="en-US" sz="3600" b="1" dirty="0">
                <a:solidFill>
                  <a:srgbClr val="FFFF00"/>
                </a:solidFill>
              </a:rPr>
            </a:br>
            <a:r>
              <a:rPr lang="en-US" sz="3600" b="1" dirty="0">
                <a:solidFill>
                  <a:srgbClr val="FFFF00"/>
                </a:solidFill>
              </a:rPr>
              <a:t>title ix</a:t>
            </a:r>
            <a:br>
              <a:rPr lang="en-US" sz="3600" b="1" dirty="0">
                <a:solidFill>
                  <a:srgbClr val="FFFF00"/>
                </a:solidFill>
              </a:rPr>
            </a:br>
            <a:r>
              <a:rPr lang="en-US" sz="3600" b="1" dirty="0">
                <a:solidFill>
                  <a:srgbClr val="FFFF00"/>
                </a:solidFill>
              </a:rPr>
              <a:t>mainly about equity in sports?</a:t>
            </a:r>
            <a:br>
              <a:rPr lang="en-US" sz="3600" b="1" dirty="0">
                <a:solidFill>
                  <a:srgbClr val="FFFF00"/>
                </a:solidFill>
              </a:rPr>
            </a:br>
            <a:br>
              <a:rPr lang="en-US" sz="3600" b="1" dirty="0">
                <a:solidFill>
                  <a:srgbClr val="FFFF00"/>
                </a:solidFill>
              </a:rPr>
            </a:br>
            <a:r>
              <a:rPr lang="en-US" sz="3600" b="1" dirty="0">
                <a:solidFill>
                  <a:srgbClr val="FFFF00"/>
                </a:solidFill>
              </a:rPr>
              <a:t>What changed?</a:t>
            </a:r>
          </a:p>
        </p:txBody>
      </p:sp>
      <p:sp>
        <p:nvSpPr>
          <p:cNvPr id="3" name="Content Placeholder 2"/>
          <p:cNvSpPr>
            <a:spLocks noGrp="1"/>
          </p:cNvSpPr>
          <p:nvPr>
            <p:ph idx="1"/>
          </p:nvPr>
        </p:nvSpPr>
        <p:spPr>
          <a:xfrm>
            <a:off x="1828800" y="304801"/>
            <a:ext cx="4267200" cy="6146801"/>
          </a:xfrm>
        </p:spPr>
        <p:txBody>
          <a:bodyPr anchor="t">
            <a:normAutofit lnSpcReduction="10000"/>
          </a:bodyPr>
          <a:lstStyle/>
          <a:p>
            <a:pPr>
              <a:buFont typeface="Wingdings" panose="05000000000000000000" pitchFamily="2" charset="2"/>
              <a:buChar char="Ø"/>
            </a:pPr>
            <a:r>
              <a:rPr lang="en-US" sz="3600" b="1" u="sng" dirty="0"/>
              <a:t>Title IX did NOT originally refer to sexual harassment.</a:t>
            </a:r>
          </a:p>
          <a:p>
            <a:pPr>
              <a:buFont typeface="Wingdings" panose="05000000000000000000" pitchFamily="2" charset="2"/>
              <a:buChar char="Ø"/>
            </a:pPr>
            <a:r>
              <a:rPr lang="en-US" sz="3600" b="1" dirty="0"/>
              <a:t>Two important Supreme Court cases established definitions and standards used in context of allegations of sexual harassment in educational institutions.</a:t>
            </a:r>
            <a:endParaRPr lang="en-US" sz="3200" b="1" dirty="0"/>
          </a:p>
          <a:p>
            <a:pPr>
              <a:buFont typeface="Wingdings" panose="05000000000000000000" pitchFamily="2" charset="2"/>
              <a:buChar char="Ø"/>
            </a:pPr>
            <a:endParaRPr lang="en-US" sz="3600" dirty="0"/>
          </a:p>
          <a:p>
            <a:endParaRPr lang="en-US" dirty="0"/>
          </a:p>
        </p:txBody>
      </p:sp>
      <p:sp>
        <p:nvSpPr>
          <p:cNvPr id="4" name="Text Placeholder 3"/>
          <p:cNvSpPr>
            <a:spLocks noGrp="1"/>
          </p:cNvSpPr>
          <p:nvPr>
            <p:ph type="body" sz="half" idx="2"/>
          </p:nvPr>
        </p:nvSpPr>
        <p:spPr>
          <a:xfrm>
            <a:off x="7391400" y="3124200"/>
            <a:ext cx="2971800" cy="3251200"/>
          </a:xfrm>
        </p:spPr>
        <p:txBody>
          <a:bodyPr/>
          <a:lstStyle/>
          <a:p>
            <a:endParaRPr lang="en-US" dirty="0"/>
          </a:p>
        </p:txBody>
      </p:sp>
      <p:pic>
        <p:nvPicPr>
          <p:cNvPr id="5" name="Picture 2">
            <a:extLst>
              <a:ext uri="{FF2B5EF4-FFF2-40B4-BE49-F238E27FC236}">
                <a16:creationId xmlns:a16="http://schemas.microsoft.com/office/drawing/2014/main" id="{F85A8F96-7016-48EA-BF41-CEF59A36A5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858000" y="3124200"/>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167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482600"/>
            <a:ext cx="2971800" cy="2946400"/>
          </a:xfrm>
        </p:spPr>
        <p:txBody>
          <a:bodyPr anchor="ctr"/>
          <a:lstStyle/>
          <a:p>
            <a:pPr algn="ctr"/>
            <a:r>
              <a:rPr lang="en-US" sz="3600" b="1" i="1" dirty="0">
                <a:solidFill>
                  <a:srgbClr val="FFFF00"/>
                </a:solidFill>
              </a:rPr>
              <a:t>Gebser v. Lago Vista Indep. Sch. Dist., </a:t>
            </a:r>
            <a:br>
              <a:rPr lang="en-US" sz="3600" b="1" dirty="0">
                <a:solidFill>
                  <a:srgbClr val="FFFF00"/>
                </a:solidFill>
              </a:rPr>
            </a:br>
            <a:r>
              <a:rPr lang="en-US" sz="2400" b="1" dirty="0">
                <a:solidFill>
                  <a:srgbClr val="FFFF00"/>
                </a:solidFill>
              </a:rPr>
              <a:t>524 U.S. 274 (1998).</a:t>
            </a:r>
          </a:p>
        </p:txBody>
      </p:sp>
      <p:sp>
        <p:nvSpPr>
          <p:cNvPr id="3" name="Content Placeholder 2"/>
          <p:cNvSpPr>
            <a:spLocks noGrp="1"/>
          </p:cNvSpPr>
          <p:nvPr>
            <p:ph idx="1"/>
          </p:nvPr>
        </p:nvSpPr>
        <p:spPr>
          <a:xfrm>
            <a:off x="1828800" y="304801"/>
            <a:ext cx="4267200" cy="6146801"/>
          </a:xfrm>
        </p:spPr>
        <p:txBody>
          <a:bodyPr anchor="t">
            <a:normAutofit lnSpcReduction="10000"/>
          </a:bodyPr>
          <a:lstStyle/>
          <a:p>
            <a:pPr>
              <a:buFont typeface="Wingdings" panose="05000000000000000000" pitchFamily="2" charset="2"/>
              <a:buChar char="Ø"/>
            </a:pPr>
            <a:r>
              <a:rPr lang="en-US" sz="3600" b="1" i="1" u="sng" dirty="0"/>
              <a:t>Gebser </a:t>
            </a:r>
            <a:r>
              <a:rPr lang="en-US" sz="3600" b="1" u="sng" dirty="0"/>
              <a:t>Established:</a:t>
            </a:r>
          </a:p>
          <a:p>
            <a:pPr>
              <a:buFont typeface="Wingdings" panose="05000000000000000000" pitchFamily="2" charset="2"/>
              <a:buChar char="Ø"/>
            </a:pPr>
            <a:r>
              <a:rPr lang="en-US" dirty="0"/>
              <a:t>Supreme Court ruled (5–4) that, under </a:t>
            </a:r>
            <a:r>
              <a:rPr lang="en-US" dirty="0">
                <a:hlinkClick r:id="rId2">
                  <a:extLst>
                    <a:ext uri="{A12FA001-AC4F-418D-AE19-62706E023703}">
                      <ahyp:hlinkClr xmlns:ahyp="http://schemas.microsoft.com/office/drawing/2018/hyperlinkcolor" val="tx"/>
                    </a:ext>
                  </a:extLst>
                </a:hlinkClick>
              </a:rPr>
              <a:t>Title IX</a:t>
            </a:r>
            <a:r>
              <a:rPr lang="en-US" dirty="0"/>
              <a:t> , damages cannot be awarded in a teacher-student </a:t>
            </a:r>
            <a:r>
              <a:rPr lang="en-US" b="1" dirty="0">
                <a:solidFill>
                  <a:srgbClr val="FFFF00"/>
                </a:solidFill>
                <a:hlinkClick r:id="rId3">
                  <a:extLst>
                    <a:ext uri="{A12FA001-AC4F-418D-AE19-62706E023703}">
                      <ahyp:hlinkClr xmlns:ahyp="http://schemas.microsoft.com/office/drawing/2018/hyperlinkcolor" val="tx"/>
                    </a:ext>
                  </a:extLst>
                </a:hlinkClick>
              </a:rPr>
              <a:t>sexual harassment</a:t>
            </a:r>
            <a:r>
              <a:rPr lang="en-US" b="1" dirty="0">
                <a:solidFill>
                  <a:srgbClr val="FFFF00"/>
                </a:solidFill>
              </a:rPr>
              <a:t> </a:t>
            </a:r>
            <a:r>
              <a:rPr lang="en-US" dirty="0"/>
              <a:t>case </a:t>
            </a:r>
            <a:r>
              <a:rPr lang="en-US" b="1" dirty="0">
                <a:solidFill>
                  <a:srgbClr val="FFFF00"/>
                </a:solidFill>
              </a:rPr>
              <a:t>unless a school official</a:t>
            </a:r>
            <a:r>
              <a:rPr lang="en-US" dirty="0"/>
              <a:t> “who at a minimum has authority to institute corrective measures…has </a:t>
            </a:r>
            <a:r>
              <a:rPr lang="en-US" b="1" dirty="0">
                <a:solidFill>
                  <a:srgbClr val="FFFF00"/>
                </a:solidFill>
              </a:rPr>
              <a:t>actual notice of, and is deliberately indifferent to,</a:t>
            </a:r>
            <a:r>
              <a:rPr lang="en-US" dirty="0"/>
              <a:t> the teacher’s misconduct.</a:t>
            </a:r>
            <a:endParaRPr lang="en-US" sz="3600" dirty="0"/>
          </a:p>
          <a:p>
            <a:endParaRPr lang="en-US" dirty="0"/>
          </a:p>
        </p:txBody>
      </p:sp>
      <p:sp>
        <p:nvSpPr>
          <p:cNvPr id="4" name="Text Placeholder 3"/>
          <p:cNvSpPr>
            <a:spLocks noGrp="1"/>
          </p:cNvSpPr>
          <p:nvPr>
            <p:ph type="body" sz="half" idx="2"/>
          </p:nvPr>
        </p:nvSpPr>
        <p:spPr>
          <a:xfrm>
            <a:off x="7391400" y="3124200"/>
            <a:ext cx="2971800" cy="3251200"/>
          </a:xfrm>
        </p:spPr>
        <p:txBody>
          <a:bodyPr/>
          <a:lstStyle/>
          <a:p>
            <a:endParaRPr lang="en-US" dirty="0"/>
          </a:p>
        </p:txBody>
      </p:sp>
      <p:pic>
        <p:nvPicPr>
          <p:cNvPr id="5" name="Picture 2">
            <a:extLst>
              <a:ext uri="{FF2B5EF4-FFF2-40B4-BE49-F238E27FC236}">
                <a16:creationId xmlns:a16="http://schemas.microsoft.com/office/drawing/2014/main" id="{E23B215E-59CA-46AB-8C5B-C8915CA8CD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934200" y="3143115"/>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487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482600"/>
            <a:ext cx="2971800" cy="2946400"/>
          </a:xfrm>
        </p:spPr>
        <p:txBody>
          <a:bodyPr anchor="ctr"/>
          <a:lstStyle/>
          <a:p>
            <a:pPr algn="ctr"/>
            <a:r>
              <a:rPr lang="en-US" sz="3600" b="1" i="1" dirty="0">
                <a:solidFill>
                  <a:srgbClr val="FFFF00"/>
                </a:solidFill>
              </a:rPr>
              <a:t>Davis v. Monroe County Bd. Of Educ.</a:t>
            </a:r>
            <a:br>
              <a:rPr lang="en-US" sz="3600" b="1" i="1" dirty="0">
                <a:solidFill>
                  <a:srgbClr val="FFFF00"/>
                </a:solidFill>
              </a:rPr>
            </a:br>
            <a:r>
              <a:rPr lang="en-US" sz="2400" b="1" dirty="0">
                <a:solidFill>
                  <a:srgbClr val="FFFF00"/>
                </a:solidFill>
              </a:rPr>
              <a:t>526 U.S. 629 (1999).</a:t>
            </a:r>
          </a:p>
        </p:txBody>
      </p:sp>
      <p:sp>
        <p:nvSpPr>
          <p:cNvPr id="3" name="Content Placeholder 2"/>
          <p:cNvSpPr>
            <a:spLocks noGrp="1"/>
          </p:cNvSpPr>
          <p:nvPr>
            <p:ph idx="1"/>
          </p:nvPr>
        </p:nvSpPr>
        <p:spPr>
          <a:xfrm>
            <a:off x="1828800" y="304801"/>
            <a:ext cx="4267200" cy="6146801"/>
          </a:xfrm>
        </p:spPr>
        <p:txBody>
          <a:bodyPr anchor="t">
            <a:normAutofit/>
          </a:bodyPr>
          <a:lstStyle/>
          <a:p>
            <a:pPr>
              <a:buFont typeface="Wingdings" panose="05000000000000000000" pitchFamily="2" charset="2"/>
              <a:buChar char="Ø"/>
            </a:pPr>
            <a:r>
              <a:rPr lang="en-US" sz="3600" b="1" i="1" u="sng" dirty="0"/>
              <a:t>Davis v. Monroe </a:t>
            </a:r>
            <a:r>
              <a:rPr lang="en-US" sz="3600" b="1" u="sng" dirty="0"/>
              <a:t>Established:</a:t>
            </a:r>
          </a:p>
          <a:p>
            <a:pPr>
              <a:buFont typeface="Wingdings" panose="05000000000000000000" pitchFamily="2" charset="2"/>
              <a:buChar char="Ø"/>
            </a:pPr>
            <a:r>
              <a:rPr lang="en-US" dirty="0"/>
              <a:t>Supreme Court ruled (5–4) that, under </a:t>
            </a:r>
            <a:r>
              <a:rPr lang="en-US" dirty="0">
                <a:hlinkClick r:id="rId2">
                  <a:extLst>
                    <a:ext uri="{A12FA001-AC4F-418D-AE19-62706E023703}">
                      <ahyp:hlinkClr xmlns:ahyp="http://schemas.microsoft.com/office/drawing/2018/hyperlinkcolor" val="tx"/>
                    </a:ext>
                  </a:extLst>
                </a:hlinkClick>
              </a:rPr>
              <a:t>Title IX</a:t>
            </a:r>
            <a:r>
              <a:rPr lang="en-US" dirty="0"/>
              <a:t>, school boards are </a:t>
            </a:r>
            <a:r>
              <a:rPr lang="en-US" b="1" dirty="0">
                <a:solidFill>
                  <a:srgbClr val="FFFF00"/>
                </a:solidFill>
              </a:rPr>
              <a:t>liable for failing to stop student-on-student </a:t>
            </a:r>
            <a:r>
              <a:rPr lang="en-US" b="1" dirty="0">
                <a:solidFill>
                  <a:srgbClr val="FFFF00"/>
                </a:solidFill>
                <a:hlinkClick r:id="rId3">
                  <a:extLst>
                    <a:ext uri="{A12FA001-AC4F-418D-AE19-62706E023703}">
                      <ahyp:hlinkClr xmlns:ahyp="http://schemas.microsoft.com/office/drawing/2018/hyperlinkcolor" val="tx"/>
                    </a:ext>
                  </a:extLst>
                </a:hlinkClick>
              </a:rPr>
              <a:t>sexual harassment</a:t>
            </a:r>
            <a:r>
              <a:rPr lang="en-US" b="1" dirty="0">
                <a:solidFill>
                  <a:srgbClr val="FFFF00"/>
                </a:solidFill>
              </a:rPr>
              <a:t> </a:t>
            </a:r>
            <a:r>
              <a:rPr lang="en-US" dirty="0"/>
              <a:t>under certain circumstances.</a:t>
            </a:r>
          </a:p>
        </p:txBody>
      </p:sp>
      <p:sp>
        <p:nvSpPr>
          <p:cNvPr id="4" name="Text Placeholder 3"/>
          <p:cNvSpPr>
            <a:spLocks noGrp="1"/>
          </p:cNvSpPr>
          <p:nvPr>
            <p:ph type="body" sz="half" idx="2"/>
          </p:nvPr>
        </p:nvSpPr>
        <p:spPr>
          <a:xfrm>
            <a:off x="7391400" y="3124200"/>
            <a:ext cx="2971800" cy="3251200"/>
          </a:xfrm>
        </p:spPr>
        <p:txBody>
          <a:bodyPr/>
          <a:lstStyle/>
          <a:p>
            <a:endParaRPr lang="en-US" dirty="0"/>
          </a:p>
        </p:txBody>
      </p:sp>
      <p:pic>
        <p:nvPicPr>
          <p:cNvPr id="5" name="Picture 2">
            <a:extLst>
              <a:ext uri="{FF2B5EF4-FFF2-40B4-BE49-F238E27FC236}">
                <a16:creationId xmlns:a16="http://schemas.microsoft.com/office/drawing/2014/main" id="{F498ADBD-0BEE-43CB-89C9-B09A7010F8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934200" y="3143115"/>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3823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482600"/>
            <a:ext cx="2971800" cy="2946400"/>
          </a:xfrm>
        </p:spPr>
        <p:txBody>
          <a:bodyPr anchor="ctr"/>
          <a:lstStyle/>
          <a:p>
            <a:pPr algn="ctr"/>
            <a:r>
              <a:rPr lang="en-US" sz="3600" b="1" i="1" dirty="0">
                <a:solidFill>
                  <a:srgbClr val="FFFF00"/>
                </a:solidFill>
              </a:rPr>
              <a:t>Davis v. Monroe County Bd. Of Educ.</a:t>
            </a:r>
            <a:br>
              <a:rPr lang="en-US" sz="3600" b="1" i="1" dirty="0">
                <a:solidFill>
                  <a:srgbClr val="FFFF00"/>
                </a:solidFill>
              </a:rPr>
            </a:br>
            <a:r>
              <a:rPr lang="en-US" sz="2400" b="1" dirty="0">
                <a:solidFill>
                  <a:srgbClr val="FFFF00"/>
                </a:solidFill>
              </a:rPr>
              <a:t>526 U.S. 629 (1999).</a:t>
            </a:r>
          </a:p>
        </p:txBody>
      </p:sp>
      <p:sp>
        <p:nvSpPr>
          <p:cNvPr id="3" name="Content Placeholder 2"/>
          <p:cNvSpPr>
            <a:spLocks noGrp="1"/>
          </p:cNvSpPr>
          <p:nvPr>
            <p:ph idx="1"/>
          </p:nvPr>
        </p:nvSpPr>
        <p:spPr>
          <a:xfrm>
            <a:off x="1828800" y="304801"/>
            <a:ext cx="4267200" cy="6146801"/>
          </a:xfrm>
        </p:spPr>
        <p:txBody>
          <a:bodyPr anchor="t">
            <a:normAutofit lnSpcReduction="10000"/>
          </a:bodyPr>
          <a:lstStyle/>
          <a:p>
            <a:pPr>
              <a:buFont typeface="Wingdings" panose="05000000000000000000" pitchFamily="2" charset="2"/>
              <a:buChar char="Ø"/>
            </a:pPr>
            <a:r>
              <a:rPr lang="en-US" sz="3600" b="1" i="1" u="sng" dirty="0"/>
              <a:t>Davis v. Monroe </a:t>
            </a:r>
            <a:r>
              <a:rPr lang="en-US" sz="3600" b="1" u="sng" dirty="0"/>
              <a:t>Established:</a:t>
            </a:r>
          </a:p>
          <a:p>
            <a:pPr>
              <a:buFont typeface="Wingdings" panose="05000000000000000000" pitchFamily="2" charset="2"/>
              <a:buChar char="Ø"/>
            </a:pPr>
            <a:r>
              <a:rPr lang="en-US" i="1" dirty="0"/>
              <a:t>School System is liable when:  </a:t>
            </a:r>
            <a:r>
              <a:rPr lang="en-US" b="1" i="1" dirty="0">
                <a:solidFill>
                  <a:srgbClr val="FFFF00"/>
                </a:solidFill>
              </a:rPr>
              <a:t>deliberately indifferent to sexual harassment</a:t>
            </a:r>
            <a:r>
              <a:rPr lang="en-US" i="1" dirty="0"/>
              <a:t>, of which they have </a:t>
            </a:r>
            <a:r>
              <a:rPr lang="en-US" b="1" i="1" dirty="0">
                <a:solidFill>
                  <a:srgbClr val="FFFF00"/>
                </a:solidFill>
              </a:rPr>
              <a:t>actual knowledge,</a:t>
            </a:r>
            <a:r>
              <a:rPr lang="en-US" i="1" dirty="0"/>
              <a:t> that harassment is so </a:t>
            </a:r>
            <a:r>
              <a:rPr lang="en-US" b="1" i="1" dirty="0">
                <a:solidFill>
                  <a:srgbClr val="FFFF00"/>
                </a:solidFill>
              </a:rPr>
              <a:t>severe, </a:t>
            </a:r>
            <a:r>
              <a:rPr lang="en-US" b="1" i="1" u="sng" dirty="0">
                <a:solidFill>
                  <a:srgbClr val="FFFF00"/>
                </a:solidFill>
                <a:hlinkClick r:id="rId2">
                  <a:extLst>
                    <a:ext uri="{A12FA001-AC4F-418D-AE19-62706E023703}">
                      <ahyp:hlinkClr xmlns:ahyp="http://schemas.microsoft.com/office/drawing/2018/hyperlinkcolor" val="tx"/>
                    </a:ext>
                  </a:extLst>
                </a:hlinkClick>
              </a:rPr>
              <a:t>pervasive</a:t>
            </a:r>
            <a:r>
              <a:rPr lang="en-US" b="1" i="1" dirty="0">
                <a:solidFill>
                  <a:srgbClr val="FFFF00"/>
                </a:solidFill>
              </a:rPr>
              <a:t>, and objectively offensive </a:t>
            </a:r>
            <a:r>
              <a:rPr lang="en-US" i="1" dirty="0"/>
              <a:t>that it can be said to </a:t>
            </a:r>
            <a:r>
              <a:rPr lang="en-US" b="1" i="1" dirty="0">
                <a:solidFill>
                  <a:srgbClr val="FFFF00"/>
                </a:solidFill>
              </a:rPr>
              <a:t>deprive the victims of access to the educational opportunities or benefits </a:t>
            </a:r>
            <a:r>
              <a:rPr lang="en-US" i="1" dirty="0"/>
              <a:t>provided by the school.</a:t>
            </a:r>
            <a:endParaRPr lang="en-US" dirty="0"/>
          </a:p>
        </p:txBody>
      </p:sp>
      <p:sp>
        <p:nvSpPr>
          <p:cNvPr id="4" name="Text Placeholder 3"/>
          <p:cNvSpPr>
            <a:spLocks noGrp="1"/>
          </p:cNvSpPr>
          <p:nvPr>
            <p:ph type="body" sz="half" idx="2"/>
          </p:nvPr>
        </p:nvSpPr>
        <p:spPr>
          <a:xfrm>
            <a:off x="7391400" y="3124200"/>
            <a:ext cx="2971800" cy="3251200"/>
          </a:xfrm>
        </p:spPr>
        <p:txBody>
          <a:bodyPr/>
          <a:lstStyle/>
          <a:p>
            <a:endParaRPr lang="en-US" dirty="0"/>
          </a:p>
        </p:txBody>
      </p:sp>
      <p:pic>
        <p:nvPicPr>
          <p:cNvPr id="6" name="Picture 5">
            <a:extLst>
              <a:ext uri="{FF2B5EF4-FFF2-40B4-BE49-F238E27FC236}">
                <a16:creationId xmlns:a16="http://schemas.microsoft.com/office/drawing/2014/main" id="{4236841A-41A0-41BC-AC8D-A6B347EB78DF}"/>
              </a:ext>
            </a:extLst>
          </p:cNvPr>
          <p:cNvPicPr>
            <a:picLocks noChangeAspect="1"/>
          </p:cNvPicPr>
          <p:nvPr/>
        </p:nvPicPr>
        <p:blipFill>
          <a:blip r:embed="rId3"/>
          <a:stretch>
            <a:fillRect/>
          </a:stretch>
        </p:blipFill>
        <p:spPr>
          <a:xfrm>
            <a:off x="6699508" y="3124201"/>
            <a:ext cx="3694496" cy="5505165"/>
          </a:xfrm>
          <a:prstGeom prst="rect">
            <a:avLst/>
          </a:prstGeom>
        </p:spPr>
      </p:pic>
    </p:spTree>
    <p:extLst>
      <p:ext uri="{BB962C8B-B14F-4D97-AF65-F5344CB8AC3E}">
        <p14:creationId xmlns:p14="http://schemas.microsoft.com/office/powerpoint/2010/main" val="205251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Theme1">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ad Boys">
      <a:majorFont>
        <a:latin typeface="Rockwell Condensed"/>
        <a:ea typeface=""/>
        <a:cs typeface=""/>
      </a:majorFont>
      <a:minorFont>
        <a:latin typeface="Calibri"/>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3.xml><?xml version="1.0" encoding="utf-8"?>
<a:theme xmlns:a="http://schemas.openxmlformats.org/drawingml/2006/main" name="1_PMG_SchoolPresentation">
  <a:themeElements>
    <a:clrScheme name="jungle bungle">
      <a:dk1>
        <a:sysClr val="windowText" lastClr="000000"/>
      </a:dk1>
      <a:lt1>
        <a:sysClr val="window" lastClr="FFFFFF"/>
      </a:lt1>
      <a:dk2>
        <a:srgbClr val="268C02"/>
      </a:dk2>
      <a:lt2>
        <a:srgbClr val="BDECC8"/>
      </a:lt2>
      <a:accent1>
        <a:srgbClr val="F5C040"/>
      </a:accent1>
      <a:accent2>
        <a:srgbClr val="5BD078"/>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4.xml><?xml version="1.0" encoding="utf-8"?>
<a:theme xmlns:a="http://schemas.openxmlformats.org/drawingml/2006/main" name="4_Theme1">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ad Boys">
      <a:majorFont>
        <a:latin typeface="Rockwell Condensed"/>
        <a:ea typeface=""/>
        <a:cs typeface=""/>
      </a:majorFont>
      <a:minorFont>
        <a:latin typeface="Calibri"/>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1383</Words>
  <Application>Microsoft Office PowerPoint</Application>
  <PresentationFormat>Widescreen</PresentationFormat>
  <Paragraphs>199</Paragraphs>
  <Slides>29</Slides>
  <Notes>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29</vt:i4>
      </vt:variant>
    </vt:vector>
  </HeadingPairs>
  <TitlesOfParts>
    <vt:vector size="45" baseType="lpstr">
      <vt:lpstr>Arial</vt:lpstr>
      <vt:lpstr>Arial Black</vt:lpstr>
      <vt:lpstr>Blackadder ITC</vt:lpstr>
      <vt:lpstr>Britannic Bold</vt:lpstr>
      <vt:lpstr>Calibri</vt:lpstr>
      <vt:lpstr>Calibri Light</vt:lpstr>
      <vt:lpstr>Cambria</vt:lpstr>
      <vt:lpstr>Rockwell Condensed</vt:lpstr>
      <vt:lpstr>Segoe Print</vt:lpstr>
      <vt:lpstr>Wingdings</vt:lpstr>
      <vt:lpstr>Wingdings 2</vt:lpstr>
      <vt:lpstr>Wingdings 3</vt:lpstr>
      <vt:lpstr>Office Theme</vt:lpstr>
      <vt:lpstr>6_Theme1</vt:lpstr>
      <vt:lpstr>1_PMG_SchoolPresentation</vt:lpstr>
      <vt:lpstr>4_Theme1</vt:lpstr>
      <vt:lpstr>PowerPoint Presentation</vt:lpstr>
      <vt:lpstr>NEW TITLE IX RULES AND REGULATIONS</vt:lpstr>
      <vt:lpstr>TITLE IX REGULATIONS</vt:lpstr>
      <vt:lpstr>BUT hasn’t TITLE IX  BEEN AROUND FOR YEARS???</vt:lpstr>
      <vt:lpstr>Isn’t  title ix mainly about equity in sports?  What changed?</vt:lpstr>
      <vt:lpstr>Isn’t  title ix mainly about equity in sports?  What changed?</vt:lpstr>
      <vt:lpstr>Gebser v. Lago Vista Indep. Sch. Dist.,  524 U.S. 274 (1998).</vt:lpstr>
      <vt:lpstr>Davis v. Monroe County Bd. Of Educ. 526 U.S. 629 (1999).</vt:lpstr>
      <vt:lpstr>Davis v. Monroe County Bd. Of Educ. 526 U.S. 629 (1999).</vt:lpstr>
      <vt:lpstr>Enter the Men In Black</vt:lpstr>
      <vt:lpstr>Enter the Men In Black</vt:lpstr>
      <vt:lpstr>Enter the Men In Black</vt:lpstr>
      <vt:lpstr>What does this have to do with me?</vt:lpstr>
      <vt:lpstr>Major provisions of  title ix final rule </vt:lpstr>
      <vt:lpstr>Definition of sexual harassment</vt:lpstr>
      <vt:lpstr>Definition of sexual harassment</vt:lpstr>
      <vt:lpstr>Definition of sexual harassment</vt:lpstr>
      <vt:lpstr>Definition of sexual harassment includes</vt:lpstr>
      <vt:lpstr>What OCR plans to do</vt:lpstr>
      <vt:lpstr>What OCR plans to do</vt:lpstr>
      <vt:lpstr>What OCR plans to do</vt:lpstr>
      <vt:lpstr>What Do We Need to KNOW? What Do WE Need to DO?</vt:lpstr>
      <vt:lpstr>What Do We Need to KNOW? What Do WE Need to DO?</vt:lpstr>
      <vt:lpstr>What Do We Need to KNOW? What Do WE Need to DO?</vt:lpstr>
      <vt:lpstr>What Do We Need to KNOW? What Do WE Need to DO?</vt:lpstr>
      <vt:lpstr>What Do We Need to KNOW? What Do WE Need to DO?</vt:lpstr>
      <vt:lpstr>  Non-disciplinary, non-punitive individualized services offered to BOTH complainant and respondent.  Designed to restore or preserve equal access to the educational program or activity.  Examples:  counseling, extensions of deadlines, modifications of work or class schedules, mutual restrictions on contact between the parties, increased security and monitoring.  </vt:lpstr>
      <vt:lpstr>  May be offered at any time prior to reaching a determination.  Participation is voluntary.  Either party may withdraw and resume the grievance process.  </vt:lpstr>
      <vt:lpstr>Title IX Main 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Fletcher Bowden</dc:creator>
  <cp:lastModifiedBy>Kim Fletcher Bowden</cp:lastModifiedBy>
  <cp:revision>1</cp:revision>
  <dcterms:created xsi:type="dcterms:W3CDTF">2020-08-14T20:53:50Z</dcterms:created>
  <dcterms:modified xsi:type="dcterms:W3CDTF">2020-08-14T20:55:51Z</dcterms:modified>
</cp:coreProperties>
</file>