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3" r:id="rId3"/>
    <p:sldId id="272" r:id="rId4"/>
    <p:sldId id="265" r:id="rId5"/>
    <p:sldId id="274" r:id="rId6"/>
    <p:sldId id="275" r:id="rId7"/>
    <p:sldId id="264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42D0B"/>
    <a:srgbClr val="76280B"/>
    <a:srgbClr val="F6BF73"/>
    <a:srgbClr val="F9D4A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25E5076-3810-47DD-B79F-674D7AD40C0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1655" autoAdjust="0"/>
  </p:normalViewPr>
  <p:slideViewPr>
    <p:cSldViewPr snapToGrid="0">
      <p:cViewPr>
        <p:scale>
          <a:sx n="68" d="100"/>
          <a:sy n="68" d="100"/>
        </p:scale>
        <p:origin x="77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rth, Kyle" userId="caf61abf-47b0-485e-a934-678d7d0cadb9" providerId="ADAL" clId="{42E590C5-3771-4E70-B45E-D54D8573B170}"/>
    <pc:docChg chg="undo custSel modSld">
      <pc:chgData name="Werth, Kyle" userId="caf61abf-47b0-485e-a934-678d7d0cadb9" providerId="ADAL" clId="{42E590C5-3771-4E70-B45E-D54D8573B170}" dt="2023-09-05T14:40:20.106" v="335" actId="27636"/>
      <pc:docMkLst>
        <pc:docMk/>
      </pc:docMkLst>
      <pc:sldChg chg="modSp mod">
        <pc:chgData name="Werth, Kyle" userId="caf61abf-47b0-485e-a934-678d7d0cadb9" providerId="ADAL" clId="{42E590C5-3771-4E70-B45E-D54D8573B170}" dt="2023-09-05T14:23:04.978" v="320" actId="20577"/>
        <pc:sldMkLst>
          <pc:docMk/>
          <pc:sldMk cId="2394598200" sldId="269"/>
        </pc:sldMkLst>
        <pc:spChg chg="mod">
          <ac:chgData name="Werth, Kyle" userId="caf61abf-47b0-485e-a934-678d7d0cadb9" providerId="ADAL" clId="{42E590C5-3771-4E70-B45E-D54D8573B170}" dt="2023-09-05T14:23:04.978" v="320" actId="20577"/>
          <ac:spMkLst>
            <pc:docMk/>
            <pc:sldMk cId="2394598200" sldId="269"/>
            <ac:spMk id="2" creationId="{1F2A5814-BC40-4A37-9064-C44C73C883EF}"/>
          </ac:spMkLst>
        </pc:spChg>
        <pc:spChg chg="mod">
          <ac:chgData name="Werth, Kyle" userId="caf61abf-47b0-485e-a934-678d7d0cadb9" providerId="ADAL" clId="{42E590C5-3771-4E70-B45E-D54D8573B170}" dt="2023-08-31T17:24:00.470" v="10" actId="20577"/>
          <ac:spMkLst>
            <pc:docMk/>
            <pc:sldMk cId="2394598200" sldId="269"/>
            <ac:spMk id="4" creationId="{E98DCA46-603B-4178-8707-30E192CE6B8D}"/>
          </ac:spMkLst>
        </pc:spChg>
      </pc:sldChg>
      <pc:sldChg chg="modSp mod">
        <pc:chgData name="Werth, Kyle" userId="caf61abf-47b0-485e-a934-678d7d0cadb9" providerId="ADAL" clId="{42E590C5-3771-4E70-B45E-D54D8573B170}" dt="2023-09-05T14:22:28.302" v="307" actId="20577"/>
        <pc:sldMkLst>
          <pc:docMk/>
          <pc:sldMk cId="1493714988" sldId="273"/>
        </pc:sldMkLst>
        <pc:spChg chg="mod">
          <ac:chgData name="Werth, Kyle" userId="caf61abf-47b0-485e-a934-678d7d0cadb9" providerId="ADAL" clId="{42E590C5-3771-4E70-B45E-D54D8573B170}" dt="2023-08-31T17:34:30.804" v="278" actId="20577"/>
          <ac:spMkLst>
            <pc:docMk/>
            <pc:sldMk cId="1493714988" sldId="273"/>
            <ac:spMk id="2" creationId="{537EEDD5-C8D4-CFE7-7362-AD0BF6DBA866}"/>
          </ac:spMkLst>
        </pc:spChg>
        <pc:spChg chg="mod">
          <ac:chgData name="Werth, Kyle" userId="caf61abf-47b0-485e-a934-678d7d0cadb9" providerId="ADAL" clId="{42E590C5-3771-4E70-B45E-D54D8573B170}" dt="2023-09-05T14:22:28.302" v="307" actId="20577"/>
          <ac:spMkLst>
            <pc:docMk/>
            <pc:sldMk cId="1493714988" sldId="273"/>
            <ac:spMk id="4" creationId="{6BB1D461-CD34-4D63-0DFA-2800E53570EA}"/>
          </ac:spMkLst>
        </pc:spChg>
      </pc:sldChg>
      <pc:sldChg chg="modSp mod">
        <pc:chgData name="Werth, Kyle" userId="caf61abf-47b0-485e-a934-678d7d0cadb9" providerId="ADAL" clId="{42E590C5-3771-4E70-B45E-D54D8573B170}" dt="2023-09-05T14:40:20.106" v="335" actId="27636"/>
        <pc:sldMkLst>
          <pc:docMk/>
          <pc:sldMk cId="1493105386" sldId="275"/>
        </pc:sldMkLst>
        <pc:spChg chg="mod">
          <ac:chgData name="Werth, Kyle" userId="caf61abf-47b0-485e-a934-678d7d0cadb9" providerId="ADAL" clId="{42E590C5-3771-4E70-B45E-D54D8573B170}" dt="2023-08-31T17:23:32.611" v="0"/>
          <ac:spMkLst>
            <pc:docMk/>
            <pc:sldMk cId="1493105386" sldId="275"/>
            <ac:spMk id="26" creationId="{7202BD88-8A83-49DA-A828-7C40491D29F7}"/>
          </ac:spMkLst>
        </pc:spChg>
        <pc:spChg chg="mod">
          <ac:chgData name="Werth, Kyle" userId="caf61abf-47b0-485e-a934-678d7d0cadb9" providerId="ADAL" clId="{42E590C5-3771-4E70-B45E-D54D8573B170}" dt="2023-09-05T14:40:20.106" v="335" actId="27636"/>
          <ac:spMkLst>
            <pc:docMk/>
            <pc:sldMk cId="1493105386" sldId="275"/>
            <ac:spMk id="34" creationId="{64097651-42EF-4D7F-B8A0-A7E7F7312B7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805758-D2E5-47F1-BDC8-64F96AB837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A4D7A7-60FE-4B51-8D3B-098FB2A1B3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66161-D383-45DC-9645-1D21647A8641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48030B-DA71-4B18-AA7C-F991BCB518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D65FCA-070F-4A6D-A2E0-D5EBEAABC9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4D2B8-7AFA-4F86-9DF3-A6BBE4E238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4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789D0-CA34-4934-A369-C3113E12A3EF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79418-37EB-4378-AD22-89DBB000B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42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Notes to presenter: 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What was important about this learning experience?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How is it relevant to your course, yourself, or your society or community?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Why is this significant?</a:t>
            </a:r>
          </a:p>
          <a:p>
            <a:endParaRPr lang="en-US" dirty="0"/>
          </a:p>
          <a:p>
            <a:r>
              <a:rPr lang="en-US" dirty="0"/>
              <a:t>This SmartArt allows you add images and text to help outline your process.  If a picture is worth a thousand words, then pictures and words should help you communicate this reflection on learning perfectly!  You can always click on Insert&gt;SmartArt to change this graphic or select the graphic and click on the Design contextual menu to change the colors.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170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Notes to presenter: 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What was important about this learning experience?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How is it relevant to your course, yourself, or your society or community?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Why is this significant?</a:t>
            </a:r>
          </a:p>
          <a:p>
            <a:endParaRPr lang="en-US" dirty="0"/>
          </a:p>
          <a:p>
            <a:r>
              <a:rPr lang="en-US" dirty="0"/>
              <a:t>This SmartArt allows you add images and text to help outline your process.  If a picture is worth a thousand words, then pictures and words should help you communicate this reflection on learning perfectly!  You can always click on Insert&gt;SmartArt to change this graphic or select the graphic and click on the Design contextual menu to change the colors.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56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Notes to presenter: 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What was important about this learning experience?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How is it relevant to your course, yourself, or your society or community?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Why is this significant?</a:t>
            </a:r>
          </a:p>
          <a:p>
            <a:endParaRPr lang="en-US" dirty="0"/>
          </a:p>
          <a:p>
            <a:r>
              <a:rPr lang="en-US" dirty="0"/>
              <a:t>This SmartArt allows you add images and text to help outline your process.  If a picture is worth a thousand words, then pictures and words should help you communicate this reflection on learning perfectly!  You can always click on Insert&gt;SmartArt to change this graphic or select the graphic and click on the Design contextual menu to change the colors.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532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Notes to presenter: 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What steps will you be taking as a result of this learning experience?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Did you learn from any failed experiences?  How will you do things differently?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What advice will you give to others so they can learn from your experiences?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How can you share what you learned with a real-world audience?  </a:t>
            </a:r>
          </a:p>
          <a:p>
            <a:endParaRPr lang="en-US" dirty="0"/>
          </a:p>
          <a:p>
            <a:r>
              <a:rPr lang="en-US" b="1" dirty="0"/>
              <a:t>Some examples of next steps might be: </a:t>
            </a:r>
          </a:p>
          <a:p>
            <a:pPr marL="228600" indent="-228600">
              <a:buAutoNum type="arabicPeriod"/>
            </a:pPr>
            <a:r>
              <a:rPr lang="en-US" dirty="0"/>
              <a:t>After</a:t>
            </a:r>
            <a:r>
              <a:rPr lang="en-US" baseline="0" dirty="0"/>
              <a:t> delivering my first persuasive presentation, I am thinking about joining the debate team.</a:t>
            </a:r>
          </a:p>
          <a:p>
            <a:pPr marL="228600" indent="-228600">
              <a:buAutoNum type="arabicPeriod"/>
            </a:pPr>
            <a:r>
              <a:rPr lang="en-US" baseline="0" dirty="0"/>
              <a:t>After making my first film, I’m considering entering it in our school film festival or local film festival.</a:t>
            </a:r>
          </a:p>
          <a:p>
            <a:pPr marL="228600" indent="-228600">
              <a:buAutoNum type="arabicPeriod"/>
            </a:pPr>
            <a:r>
              <a:rPr lang="en-US" baseline="0" dirty="0"/>
              <a:t>After connecting with this career expert, I’d like to do some research on that career field because it sounds interesting to me.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SmartArt allows you add images and text to help outline your process.  If a picture is worth a thousand words, then pictures and words should help you communicate this reflection on learning perfectly!  You can always click on Insert&gt;SmartArt to change this graphic or select the graphic and click on the Design contextual menu to change the colors.</a:t>
            </a:r>
          </a:p>
          <a:p>
            <a:endParaRPr lang="en-US" dirty="0"/>
          </a:p>
          <a:p>
            <a:r>
              <a:rPr lang="en-US" dirty="0"/>
              <a:t>Feel free to use more than one slide to share your next steps.  It also helps to add some video content to explain your message.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57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D826893-9059-400D-A708-615823828BC9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0" name="Graphic 9" descr="Single gear">
              <a:extLst>
                <a:ext uri="{FF2B5EF4-FFF2-40B4-BE49-F238E27FC236}">
                  <a16:creationId xmlns:a16="http://schemas.microsoft.com/office/drawing/2014/main" id="{4BD7AE3B-6321-488C-8378-B441F7AC62C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52566813-48BF-44A8-9FBD-C9035FDE14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C9098912-FEFB-4951-B070-7ED0F1D455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7187CCFC-946C-4708-98C2-CC97857A51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 bwMode="ltGray">
          <a:xfrm>
            <a:off x="1704975" y="2598834"/>
            <a:ext cx="8782050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293" y="2742465"/>
            <a:ext cx="8494463" cy="1373070"/>
          </a:xfrm>
        </p:spPr>
        <p:txBody>
          <a:bodyPr anchor="b">
            <a:noAutofit/>
          </a:bodyPr>
          <a:lstStyle>
            <a:lvl1pPr algn="ctr"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99" y="4394039"/>
            <a:ext cx="8493957" cy="11176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1295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8/31/2023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42296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A59AF3-34E3-4F2D-B219-533C8164A410}"/>
              </a:ext>
            </a:extLst>
          </p:cNvPr>
          <p:cNvSpPr/>
          <p:nvPr userDrawn="1"/>
        </p:nvSpPr>
        <p:spPr>
          <a:xfrm>
            <a:off x="0" y="2590078"/>
            <a:ext cx="1602997" cy="1660332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98DDA9-3997-4600-985C-44C2CABD0BA3}"/>
              </a:ext>
            </a:extLst>
          </p:cNvPr>
          <p:cNvSpPr/>
          <p:nvPr userDrawn="1"/>
        </p:nvSpPr>
        <p:spPr>
          <a:xfrm>
            <a:off x="10606797" y="2590077"/>
            <a:ext cx="1602997" cy="1660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03518" y="2750779"/>
            <a:ext cx="1171888" cy="1356442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8896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C2D2AED-B2EF-46D8-BC7C-81AE25C80786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8" name="Graphic 7" descr="Single gear">
              <a:extLst>
                <a:ext uri="{FF2B5EF4-FFF2-40B4-BE49-F238E27FC236}">
                  <a16:creationId xmlns:a16="http://schemas.microsoft.com/office/drawing/2014/main" id="{2F9289FC-9317-4EC5-8064-00D34185019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9" name="Graphic 8" descr="Single gear">
              <a:extLst>
                <a:ext uri="{FF2B5EF4-FFF2-40B4-BE49-F238E27FC236}">
                  <a16:creationId xmlns:a16="http://schemas.microsoft.com/office/drawing/2014/main" id="{09784D29-4AB9-4581-A176-2BC2AD58F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0" name="Graphic 9" descr="Single gear">
              <a:extLst>
                <a:ext uri="{FF2B5EF4-FFF2-40B4-BE49-F238E27FC236}">
                  <a16:creationId xmlns:a16="http://schemas.microsoft.com/office/drawing/2014/main" id="{25EF2775-3EFB-4A64-8FAF-4D8B56AE07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A34C11DA-4074-454D-800C-0FC5FBF1CD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8/31/2023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540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8446" y="2336873"/>
            <a:ext cx="5608336" cy="359931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29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8/31/2023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0702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2922" y="2336872"/>
            <a:ext cx="2620817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8/31/2023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5E59F855-D2A7-4662-804E-17B59CD1A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13022" y="2327474"/>
            <a:ext cx="6833757" cy="36087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75739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1090482"/>
          </a:xfrm>
        </p:spPr>
        <p:txBody>
          <a:bodyPr anchor="ctr" anchorCtr="0">
            <a:normAutofit/>
          </a:bodyPr>
          <a:lstStyle>
            <a:lvl1pPr>
              <a:defRPr sz="2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8/31/2023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SmartArt Placeholder 12">
            <a:extLst>
              <a:ext uri="{FF2B5EF4-FFF2-40B4-BE49-F238E27FC236}">
                <a16:creationId xmlns:a16="http://schemas.microsoft.com/office/drawing/2014/main" id="{DBD7FBFD-679C-4A5B-A176-220004B60453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680321" y="386862"/>
            <a:ext cx="9614617" cy="3867638"/>
          </a:xfrm>
        </p:spPr>
        <p:txBody>
          <a:bodyPr/>
          <a:lstStyle/>
          <a:p>
            <a:r>
              <a:rPr lang="en-US" noProof="0"/>
              <a:t>Click icon to add SmartArt graphic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25996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2B243BA-55F2-42F1-B294-0EB708FCD888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46408269-63CF-4017-AC0D-C35B044D307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7A3695B4-ADE3-45A9-8119-67D5F83A8C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6B8F0030-0551-4558-8533-64D2E4838D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59607E3E-29E0-44E4-899A-0955FA4D36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AD4251FC-462A-4B83-9F84-2358E52E31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8/31/2023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14006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D7FCAB52-C8F0-4659-9B95-C792632631CE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5E98770F-9E46-4F69-9A76-F671813AF57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F08BF8CF-C3C2-4767-B88B-DE07E6A628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E63AFEB7-4AAE-448E-8B0B-C2F2287771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2" name="Graphic 21" descr="Single gear">
              <a:extLst>
                <a:ext uri="{FF2B5EF4-FFF2-40B4-BE49-F238E27FC236}">
                  <a16:creationId xmlns:a16="http://schemas.microsoft.com/office/drawing/2014/main" id="{E279C731-1AAF-453A-94B0-6CC2920395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8/31/2023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132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CB2BD5A-C0EC-4AC1-BBF1-851D8321B964}"/>
              </a:ext>
            </a:extLst>
          </p:cNvPr>
          <p:cNvGrpSpPr/>
          <p:nvPr userDrawn="1"/>
        </p:nvGrpSpPr>
        <p:grpSpPr>
          <a:xfrm rot="5400000">
            <a:off x="188826" y="1282475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538A56DB-6938-460F-9BB3-A0A34C234B3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E2A1D679-9D00-4DC7-82EC-B6C33270E7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8DFB6E86-77FA-4731-B7FA-5A63254A3E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982D40F0-DDB8-45E0-B9D1-5964842C730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D744A42C-4948-489C-8EB2-12C65C47E9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189" y="5928628"/>
            <a:ext cx="10437812" cy="32116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1754188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-4931" y="4556102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332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7333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47994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8/31/2023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7334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8697" y="4698039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68936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BFC60FB4-27C2-4896-9B64-2DFE33815CE2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24" name="Graphic 23" descr="Single gear">
              <a:extLst>
                <a:ext uri="{FF2B5EF4-FFF2-40B4-BE49-F238E27FC236}">
                  <a16:creationId xmlns:a16="http://schemas.microsoft.com/office/drawing/2014/main" id="{EE89D477-BED5-4149-965A-0C122D97A01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5" name="Graphic 24" descr="Single gear">
              <a:extLst>
                <a:ext uri="{FF2B5EF4-FFF2-40B4-BE49-F238E27FC236}">
                  <a16:creationId xmlns:a16="http://schemas.microsoft.com/office/drawing/2014/main" id="{5CCE09A4-D09F-43A2-8459-2E9D3E9602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6" name="Graphic 25" descr="Single gear">
              <a:extLst>
                <a:ext uri="{FF2B5EF4-FFF2-40B4-BE49-F238E27FC236}">
                  <a16:creationId xmlns:a16="http://schemas.microsoft.com/office/drawing/2014/main" id="{9A46A1B3-2A0B-4FFE-AE15-A11187E434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7" name="Graphic 26" descr="Single gear">
              <a:extLst>
                <a:ext uri="{FF2B5EF4-FFF2-40B4-BE49-F238E27FC236}">
                  <a16:creationId xmlns:a16="http://schemas.microsoft.com/office/drawing/2014/main" id="{D4F4A02A-94BC-4984-A372-3B77FC854C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8/31/2023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52837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D1F89FDF-9788-47AD-B230-0314E7C8D087}"/>
              </a:ext>
            </a:extLst>
          </p:cNvPr>
          <p:cNvGrpSpPr/>
          <p:nvPr userDrawn="1"/>
        </p:nvGrpSpPr>
        <p:grpSpPr>
          <a:xfrm rot="10800000">
            <a:off x="99308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9CD6B783-A97E-437E-B4E2-F7D761F0A2E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4699BB72-0480-4165-8D15-316CEED8CE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685C07D9-1911-4085-8555-C992A61B10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22" name="Graphic 21" descr="Single gear">
              <a:extLst>
                <a:ext uri="{FF2B5EF4-FFF2-40B4-BE49-F238E27FC236}">
                  <a16:creationId xmlns:a16="http://schemas.microsoft.com/office/drawing/2014/main" id="{D621B3C3-2371-4ED0-BC1D-87AABF852B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23" name="Graphic 22" descr="Single gear">
              <a:extLst>
                <a:ext uri="{FF2B5EF4-FFF2-40B4-BE49-F238E27FC236}">
                  <a16:creationId xmlns:a16="http://schemas.microsoft.com/office/drawing/2014/main" id="{D7D15287-50FE-4441-BA06-D454D73F7E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76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98925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8/31/2023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18596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0493" y="748304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64D24B-EA78-4E18-9226-569365267E5E}"/>
              </a:ext>
            </a:extLst>
          </p:cNvPr>
          <p:cNvCxnSpPr/>
          <p:nvPr userDrawn="1"/>
        </p:nvCxnSpPr>
        <p:spPr>
          <a:xfrm>
            <a:off x="85711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le 1">
            <a:extLst>
              <a:ext uri="{FF2B5EF4-FFF2-40B4-BE49-F238E27FC236}">
                <a16:creationId xmlns:a16="http://schemas.microsoft.com/office/drawing/2014/main" id="{5BE17E03-04A7-46ED-8623-88DFFD7E30B0}"/>
              </a:ext>
            </a:extLst>
          </p:cNvPr>
          <p:cNvSpPr txBox="1">
            <a:spLocks/>
          </p:cNvSpPr>
          <p:nvPr userDrawn="1"/>
        </p:nvSpPr>
        <p:spPr>
          <a:xfrm>
            <a:off x="2106131" y="790252"/>
            <a:ext cx="3060802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noProof="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3840076-AFCB-4C84-8E23-85DAD3CBEF3E}"/>
              </a:ext>
            </a:extLst>
          </p:cNvPr>
          <p:cNvCxnSpPr/>
          <p:nvPr userDrawn="1"/>
        </p:nvCxnSpPr>
        <p:spPr>
          <a:xfrm>
            <a:off x="52945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itle 50">
            <a:extLst>
              <a:ext uri="{FF2B5EF4-FFF2-40B4-BE49-F238E27FC236}">
                <a16:creationId xmlns:a16="http://schemas.microsoft.com/office/drawing/2014/main" id="{BBA20603-8433-4B38-976F-F18CF78D6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6132" y="735087"/>
            <a:ext cx="3060802" cy="1080938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EF340F6C-3335-49B0-AE89-7103CA6A7F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84611" y="735013"/>
            <a:ext cx="3060700" cy="10810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>
              <a:defRPr sz="3600">
                <a:latin typeface="+mj-lt"/>
              </a:defRPr>
            </a:lvl2pPr>
            <a:lvl3pPr>
              <a:defRPr sz="3600">
                <a:latin typeface="+mj-lt"/>
              </a:defRPr>
            </a:lvl3pPr>
            <a:lvl4pPr>
              <a:defRPr sz="3600">
                <a:latin typeface="+mj-lt"/>
              </a:defRPr>
            </a:lvl4pPr>
            <a:lvl5pPr>
              <a:defRPr sz="3600">
                <a:latin typeface="+mj-l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1F0AD31D-2FFB-40A9-96C2-F4EE3869BC5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662988" y="746125"/>
            <a:ext cx="3070225" cy="10588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 algn="ctr">
              <a:defRPr sz="3600">
                <a:latin typeface="+mj-lt"/>
              </a:defRPr>
            </a:lvl2pPr>
            <a:lvl3pPr algn="ctr">
              <a:defRPr sz="3600">
                <a:latin typeface="+mj-lt"/>
              </a:defRPr>
            </a:lvl3pPr>
            <a:lvl4pPr algn="ctr">
              <a:defRPr sz="3600">
                <a:latin typeface="+mj-lt"/>
              </a:defRPr>
            </a:lvl4pPr>
            <a:lvl5pPr algn="ctr">
              <a:defRPr sz="3600">
                <a:latin typeface="+mj-l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7" name="Content Placeholder 56">
            <a:extLst>
              <a:ext uri="{FF2B5EF4-FFF2-40B4-BE49-F238E27FC236}">
                <a16:creationId xmlns:a16="http://schemas.microsoft.com/office/drawing/2014/main" id="{52B689E9-5B4C-4CC0-AAA4-847EB66C330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106131" y="2116138"/>
            <a:ext cx="3060802" cy="371316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8" name="Content Placeholder 56">
            <a:extLst>
              <a:ext uri="{FF2B5EF4-FFF2-40B4-BE49-F238E27FC236}">
                <a16:creationId xmlns:a16="http://schemas.microsoft.com/office/drawing/2014/main" id="{1D5202CC-08D0-4157-9CB3-AA1EF4A2C85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384611" y="2103211"/>
            <a:ext cx="3060802" cy="371316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" name="Content Placeholder 56">
            <a:extLst>
              <a:ext uri="{FF2B5EF4-FFF2-40B4-BE49-F238E27FC236}">
                <a16:creationId xmlns:a16="http://schemas.microsoft.com/office/drawing/2014/main" id="{7BE8E782-50B7-4C4E-BEA5-DDA27E0F681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659892" y="2097613"/>
            <a:ext cx="3060802" cy="371316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5301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bg bwMode="blackWhite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2C074DF2-6D4F-4B58-A82E-6322DB69A6CC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42297"/>
            <a:chOff x="7232499" y="-159283"/>
            <a:chExt cx="4959501" cy="5242297"/>
          </a:xfrm>
          <a:solidFill>
            <a:srgbClr val="76280B">
              <a:alpha val="60000"/>
            </a:srgbClr>
          </a:solidFill>
        </p:grpSpPr>
        <p:pic>
          <p:nvPicPr>
            <p:cNvPr id="29" name="Graphic 28" descr="Single gear">
              <a:extLst>
                <a:ext uri="{FF2B5EF4-FFF2-40B4-BE49-F238E27FC236}">
                  <a16:creationId xmlns:a16="http://schemas.microsoft.com/office/drawing/2014/main" id="{B9A8CB2C-0A50-43EC-A2C7-F536FF84DE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31" name="Graphic 30" descr="Single gear">
              <a:extLst>
                <a:ext uri="{FF2B5EF4-FFF2-40B4-BE49-F238E27FC236}">
                  <a16:creationId xmlns:a16="http://schemas.microsoft.com/office/drawing/2014/main" id="{71F3D36D-2C1A-4D06-A27F-6A64AA1188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32" name="Graphic 31" descr="Single gear">
              <a:extLst>
                <a:ext uri="{FF2B5EF4-FFF2-40B4-BE49-F238E27FC236}">
                  <a16:creationId xmlns:a16="http://schemas.microsoft.com/office/drawing/2014/main" id="{61F0F601-D5AC-45C0-92B6-2376085B0D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203014"/>
              <a:ext cx="2880000" cy="2880000"/>
            </a:xfrm>
            <a:prstGeom prst="rect">
              <a:avLst/>
            </a:prstGeom>
          </p:spPr>
        </p:pic>
        <p:pic>
          <p:nvPicPr>
            <p:cNvPr id="33" name="Graphic 32" descr="Single gear">
              <a:extLst>
                <a:ext uri="{FF2B5EF4-FFF2-40B4-BE49-F238E27FC236}">
                  <a16:creationId xmlns:a16="http://schemas.microsoft.com/office/drawing/2014/main" id="{DE792A6A-B423-4979-BD59-4CD4A74069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8/31/2023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2556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Multip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E106B9E-EBA8-4369-8705-FDBBA60DC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0549" y="2101850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80D0165-A38B-4CE8-AE4D-186DBC04F8D4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90C052C9-F1E0-4264-8CAC-31B0B8F76D6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892FFF3D-7B2E-44EB-83BA-5453FEC489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CC5A9AF4-A787-49A3-83CF-889F9AEE0D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B5D192A5-6FE9-49BC-9104-102935BA03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8/31/2023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F099E8F9-E092-4E4C-AB87-FB2B4EC4D0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60549" y="3044624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782CF4FC-13E5-4A63-BCF2-3AF43B5F15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60549" y="3987398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8523C4DE-E0C6-4EE1-9145-DA78191746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60549" y="4930171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526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EE363D07-B7E9-4C17-BF5B-ADACCCAD7C6C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BF7F7D52-1EF2-49FA-AE87-7BE7232893F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ACC0D449-4064-40FD-A10D-BE7844EB877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1FE621D1-1FD9-49E2-99C8-0CB37634CD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0EA6856C-35D0-465E-B0CB-B889D4DA0B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A493FB47-F1DA-40B8-A1F4-115CD1F708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8/31/2023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033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CBF5BF6C-5F7D-464E-B42E-D194CF355A7E}"/>
              </a:ext>
            </a:extLst>
          </p:cNvPr>
          <p:cNvGrpSpPr/>
          <p:nvPr userDrawn="1"/>
        </p:nvGrpSpPr>
        <p:grpSpPr bwMode="ltGray">
          <a:xfrm rot="5400000">
            <a:off x="7096454" y="1615369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8F045C13-A0AE-4F21-8EE7-47DCE4B458F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D5197B13-7446-4E28-A62C-4543D7BD63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4B5B975A-536D-4192-B3DE-875F5E141AA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5BB09BB4-511A-4714-92A7-D9CA09D1FD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8/31/2023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6272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7645" y="2336873"/>
            <a:ext cx="4698358" cy="359931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51448" y="2336873"/>
            <a:ext cx="4700058" cy="3599316"/>
          </a:xfrm>
        </p:spPr>
        <p:txBody>
          <a:bodyPr anchor="ctr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8/31/2023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0697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90C5C8C-B074-498F-921D-CC0B5DF8FBD3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C270183A-92E0-49A5-B6BC-F1934676372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6E086889-5472-4B65-A156-D0B8F369C3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4BCBF44F-62C7-4F40-99DF-85C459F43E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ABF64D53-5ED0-4A1D-A7EA-94CDB0D37E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2565C769-10BF-4E7B-B099-B4FD458436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0" y="2336873"/>
            <a:ext cx="4698358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94123" y="2336873"/>
            <a:ext cx="4700059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8/31/2023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2713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8/31/2023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D7CD5CF-F924-43C6-9C02-06FBC84A6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644" y="2161725"/>
            <a:ext cx="9613861" cy="370264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318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CA97C9F-27FA-4BCE-84C2-EA9C0347E974}"/>
              </a:ext>
            </a:extLst>
          </p:cNvPr>
          <p:cNvGrpSpPr/>
          <p:nvPr userDrawn="1"/>
        </p:nvGrpSpPr>
        <p:grpSpPr>
          <a:xfrm rot="5400000">
            <a:off x="227324" y="1282732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6EEB6AF8-1385-4805-8E97-CDE431030B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1F08FE59-AC1A-4BF7-B9D5-7672C8C7D3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F44470E0-8B01-46E6-90F1-4B52CB3EFF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2FB2E216-0387-4DF4-A432-E877C96A7B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53685AA4-853C-46A8-8ADB-FA80FE59BF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8/31/2023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9934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CA97C9F-27FA-4BCE-84C2-EA9C0347E974}"/>
              </a:ext>
            </a:extLst>
          </p:cNvPr>
          <p:cNvGrpSpPr/>
          <p:nvPr userDrawn="1"/>
        </p:nvGrpSpPr>
        <p:grpSpPr>
          <a:xfrm rot="5400000">
            <a:off x="227324" y="1282732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6EEB6AF8-1385-4805-8E97-CDE431030B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1F08FE59-AC1A-4BF7-B9D5-7672C8C7D3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F44470E0-8B01-46E6-90F1-4B52CB3EFF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2FB2E216-0387-4DF4-A432-E877C96A7B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53685AA4-853C-46A8-8ADB-FA80FE59BF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8/31/2023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683A405-3ADE-448E-893F-D3D2E11CCA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97819" y="2290763"/>
            <a:ext cx="8396362" cy="31003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202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1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D6166-2B42-4F11-BAA6-8ABAE1BE810C}" type="datetimeFigureOut">
              <a:rPr lang="en-US" noProof="0" smtClean="0"/>
              <a:t>8/31/2023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226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9" r:id="rId5"/>
    <p:sldLayoutId id="2147483665" r:id="rId6"/>
    <p:sldLayoutId id="2147483680" r:id="rId7"/>
    <p:sldLayoutId id="2147483666" r:id="rId8"/>
    <p:sldLayoutId id="2147483682" r:id="rId9"/>
    <p:sldLayoutId id="2147483667" r:id="rId10"/>
    <p:sldLayoutId id="2147483668" r:id="rId11"/>
    <p:sldLayoutId id="2147483681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8" r:id="rId18"/>
    <p:sldLayoutId id="2147483675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8BBFB-4314-436C-A688-96F483D693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r>
              <a:rPr lang="en-US" dirty="0"/>
              <a:t>Learning Targets / Success Criteria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173D3-8B7E-4F91-B862-AC30CB0D27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Collaboration </a:t>
            </a:r>
          </a:p>
        </p:txBody>
      </p:sp>
      <p:pic>
        <p:nvPicPr>
          <p:cNvPr id="9" name="Graphic 8" descr="Book icon">
            <a:extLst>
              <a:ext uri="{FF2B5EF4-FFF2-40B4-BE49-F238E27FC236}">
                <a16:creationId xmlns:a16="http://schemas.microsoft.com/office/drawing/2014/main" id="{E26792AF-5D39-4A12-8EDD-CC09A60BD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4993" y="2961000"/>
            <a:ext cx="936000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53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EEDD5-C8D4-CFE7-7362-AD0BF6DBA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		     Success Criteria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86013-1C29-EF70-8A35-CF6A9603D4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B1D461-CD34-4D63-0DFA-2800E53570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By the end of this presentation, teachers will be able to construct effective and relevant learning targets and success criteria 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51D012-28FC-AEC9-D08C-6E757B69D6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Example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6E8D9A-5DB4-E0B1-F801-6AB3C516FFE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dirty="0"/>
              <a:t>I can write a relevant learning targets and success criteria that align with our standards.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714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85F89-1BEF-6709-483A-2F7D6F989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Targets		     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00B8C-C9A8-E1C8-06F9-2E3E544D2B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Learning targets should refer to the knowledge and understanding that you want students to have by the end of the lesson.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63B76A-5C7F-9030-1FEF-2025772A64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Success Criteria should refer to a specific, concrete action or performance that students will do during the lesson to prove that they have met the learning target </a:t>
            </a:r>
          </a:p>
          <a:p>
            <a:pPr marL="0" indent="0">
              <a:buNone/>
            </a:pPr>
            <a:r>
              <a:rPr lang="en-US" sz="2800" dirty="0"/>
              <a:t>   (“I Can” statements)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87">
            <a:extLst>
              <a:ext uri="{FF2B5EF4-FFF2-40B4-BE49-F238E27FC236}">
                <a16:creationId xmlns:a16="http://schemas.microsoft.com/office/drawing/2014/main" id="{41B70991-B117-418C-8432-39BA57751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Standard</a:t>
            </a:r>
          </a:p>
        </p:txBody>
      </p:sp>
      <p:pic>
        <p:nvPicPr>
          <p:cNvPr id="3" name="Graphic 2" descr="Clipboard icon">
            <a:extLst>
              <a:ext uri="{FF2B5EF4-FFF2-40B4-BE49-F238E27FC236}">
                <a16:creationId xmlns:a16="http://schemas.microsoft.com/office/drawing/2014/main" id="{6919C957-53BE-4D79-9BA1-A263BA61FA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4269" y="797815"/>
            <a:ext cx="952500" cy="952500"/>
          </a:xfrm>
          <a:prstGeom prst="rect">
            <a:avLst/>
          </a:prstGeom>
        </p:spPr>
      </p:pic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7202BD88-8A83-49DA-A828-7C40491D29F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914220" y="2097613"/>
            <a:ext cx="3060802" cy="371316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ELAGSE9-10RL4</a:t>
            </a:r>
            <a:r>
              <a:rPr lang="en-US" sz="2800" dirty="0"/>
              <a:t> Determine the meaning of words and phrases as they are used in the text, including figurative and connotative meanings</a:t>
            </a:r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41FDF737-A7CF-43BF-B9FC-22E9635B785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Identify Verbs &amp; Key Terms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2262342E-3D19-495D-AA4E-DB249EBB635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426A8A65-AFFE-4A62-858E-16FA37C4410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Use Verbiage in LT/SC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64097651-42EF-4D7F-B8A0-A7E7F7312B7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13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87">
            <a:extLst>
              <a:ext uri="{FF2B5EF4-FFF2-40B4-BE49-F238E27FC236}">
                <a16:creationId xmlns:a16="http://schemas.microsoft.com/office/drawing/2014/main" id="{41B70991-B117-418C-8432-39BA57751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Standard</a:t>
            </a:r>
          </a:p>
        </p:txBody>
      </p:sp>
      <p:pic>
        <p:nvPicPr>
          <p:cNvPr id="3" name="Graphic 2" descr="Clipboard icon">
            <a:extLst>
              <a:ext uri="{FF2B5EF4-FFF2-40B4-BE49-F238E27FC236}">
                <a16:creationId xmlns:a16="http://schemas.microsoft.com/office/drawing/2014/main" id="{6919C957-53BE-4D79-9BA1-A263BA61FA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4269" y="797815"/>
            <a:ext cx="952500" cy="952500"/>
          </a:xfrm>
          <a:prstGeom prst="rect">
            <a:avLst/>
          </a:prstGeom>
        </p:spPr>
      </p:pic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7202BD88-8A83-49DA-A828-7C40491D29F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ELAGSE9-10RL4</a:t>
            </a:r>
            <a:r>
              <a:rPr lang="en-US" sz="2800" dirty="0"/>
              <a:t> Determine the meaning of words and phrases as they are used in the text, including figurative and connotative meanings</a:t>
            </a:r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41FDF737-A7CF-43BF-B9FC-22E9635B785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Identify Verbs &amp; Key Terms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2262342E-3D19-495D-AA4E-DB249EBB635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ELAGSE9-10RL4</a:t>
            </a:r>
            <a:r>
              <a:rPr lang="en-US" sz="2800" dirty="0"/>
              <a:t> </a:t>
            </a:r>
            <a:r>
              <a:rPr lang="en-US" sz="2800" dirty="0">
                <a:highlight>
                  <a:srgbClr val="008080"/>
                </a:highlight>
              </a:rPr>
              <a:t>Determine</a:t>
            </a:r>
            <a:r>
              <a:rPr lang="en-US" sz="2800" dirty="0"/>
              <a:t> the </a:t>
            </a:r>
            <a:r>
              <a:rPr lang="en-US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meaning</a:t>
            </a:r>
            <a:r>
              <a:rPr lang="en-US" sz="2800" dirty="0"/>
              <a:t> of words and phrases as they are used in the text, including </a:t>
            </a:r>
            <a:r>
              <a:rPr lang="en-US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figurative</a:t>
            </a:r>
            <a:r>
              <a:rPr lang="en-US" sz="2800" dirty="0"/>
              <a:t> and connotative meanings</a:t>
            </a:r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426A8A65-AFFE-4A62-858E-16FA37C4410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Use Verbiage in LT/SC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64097651-42EF-4D7F-B8A0-A7E7F7312B7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0576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87">
            <a:extLst>
              <a:ext uri="{FF2B5EF4-FFF2-40B4-BE49-F238E27FC236}">
                <a16:creationId xmlns:a16="http://schemas.microsoft.com/office/drawing/2014/main" id="{41B70991-B117-418C-8432-39BA57751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Standard</a:t>
            </a:r>
          </a:p>
        </p:txBody>
      </p:sp>
      <p:pic>
        <p:nvPicPr>
          <p:cNvPr id="3" name="Graphic 2" descr="Clipboard icon">
            <a:extLst>
              <a:ext uri="{FF2B5EF4-FFF2-40B4-BE49-F238E27FC236}">
                <a16:creationId xmlns:a16="http://schemas.microsoft.com/office/drawing/2014/main" id="{6919C957-53BE-4D79-9BA1-A263BA61FA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4269" y="797815"/>
            <a:ext cx="952500" cy="952500"/>
          </a:xfrm>
          <a:prstGeom prst="rect">
            <a:avLst/>
          </a:prstGeom>
        </p:spPr>
      </p:pic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7202BD88-8A83-49DA-A828-7C40491D29F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ELAGSE9-10RL4</a:t>
            </a:r>
            <a:r>
              <a:rPr lang="en-US" sz="2800" dirty="0"/>
              <a:t> Determine the meaning of words and phrases as they are used in the text, including figurative and connotative meanings</a:t>
            </a:r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41FDF737-A7CF-43BF-B9FC-22E9635B785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Identify Verbs &amp; Key Terms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2262342E-3D19-495D-AA4E-DB249EBB635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ELAGSE9-10RL4</a:t>
            </a:r>
            <a:r>
              <a:rPr lang="en-US" sz="2800" dirty="0"/>
              <a:t> </a:t>
            </a:r>
            <a:r>
              <a:rPr lang="en-US" sz="2800" dirty="0">
                <a:highlight>
                  <a:srgbClr val="008080"/>
                </a:highlight>
              </a:rPr>
              <a:t>Determine</a:t>
            </a:r>
            <a:r>
              <a:rPr lang="en-US" sz="2800" dirty="0"/>
              <a:t> the </a:t>
            </a:r>
            <a:r>
              <a:rPr lang="en-US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meaning</a:t>
            </a:r>
            <a:r>
              <a:rPr lang="en-US" sz="2800" dirty="0"/>
              <a:t> of words and phrases as they are used in the text, including </a:t>
            </a:r>
            <a:r>
              <a:rPr lang="en-US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figurative</a:t>
            </a:r>
            <a:r>
              <a:rPr lang="en-US" sz="2800" dirty="0"/>
              <a:t> and connotative meanings</a:t>
            </a:r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426A8A65-AFFE-4A62-858E-16FA37C4410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Use Verbiage in LT/SC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64097651-42EF-4D7F-B8A0-A7E7F7312B7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659892" y="2097612"/>
            <a:ext cx="3060802" cy="456283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SWBAT </a:t>
            </a:r>
            <a:r>
              <a:rPr lang="en-US" sz="2800" dirty="0">
                <a:highlight>
                  <a:srgbClr val="008080"/>
                </a:highlight>
              </a:rPr>
              <a:t>determine</a:t>
            </a:r>
            <a:r>
              <a:rPr lang="en-US" sz="2800" dirty="0"/>
              <a:t> the </a:t>
            </a:r>
            <a:r>
              <a:rPr lang="en-US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meaning</a:t>
            </a:r>
            <a:r>
              <a:rPr lang="en-US" sz="2800" dirty="0"/>
              <a:t> of </a:t>
            </a:r>
            <a:r>
              <a:rPr lang="en-US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figurative</a:t>
            </a:r>
            <a:r>
              <a:rPr lang="en-US" sz="2800" dirty="0"/>
              <a:t> language within a text.</a:t>
            </a:r>
          </a:p>
          <a:p>
            <a:r>
              <a:rPr lang="en-US" sz="2800" dirty="0"/>
              <a:t>I can annotate the poem “I, Too” and </a:t>
            </a:r>
            <a:r>
              <a:rPr lang="en-US" sz="2800" dirty="0">
                <a:highlight>
                  <a:srgbClr val="008080"/>
                </a:highlight>
              </a:rPr>
              <a:t>determine</a:t>
            </a:r>
            <a:r>
              <a:rPr lang="en-US" sz="2800" dirty="0"/>
              <a:t> the </a:t>
            </a:r>
            <a:r>
              <a:rPr lang="en-US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meaning</a:t>
            </a:r>
            <a:r>
              <a:rPr lang="en-US" sz="2800" dirty="0"/>
              <a:t> of </a:t>
            </a:r>
            <a:r>
              <a:rPr lang="en-US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figurative</a:t>
            </a:r>
            <a:r>
              <a:rPr lang="en-US" sz="2800" dirty="0"/>
              <a:t> language within the text.</a:t>
            </a:r>
          </a:p>
        </p:txBody>
      </p:sp>
    </p:spTree>
    <p:extLst>
      <p:ext uri="{BB962C8B-B14F-4D97-AF65-F5344CB8AC3E}">
        <p14:creationId xmlns:p14="http://schemas.microsoft.com/office/powerpoint/2010/main" val="1493105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2C4B6-A44A-491A-9345-D554EBE1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</a:t>
            </a:r>
          </a:p>
        </p:txBody>
      </p:sp>
      <p:pic>
        <p:nvPicPr>
          <p:cNvPr id="7" name="Graphic 6" descr="Steps icon">
            <a:extLst>
              <a:ext uri="{FF2B5EF4-FFF2-40B4-BE49-F238E27FC236}">
                <a16:creationId xmlns:a16="http://schemas.microsoft.com/office/drawing/2014/main" id="{CFAFD888-408F-42CB-B314-5A856047E6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14505" y="817447"/>
            <a:ext cx="952500" cy="952500"/>
          </a:xfrm>
          <a:prstGeom prst="rect">
            <a:avLst/>
          </a:prstGeom>
        </p:spPr>
      </p:pic>
      <p:grpSp>
        <p:nvGrpSpPr>
          <p:cNvPr id="25" name="Group 24" descr="thumbs up icon">
            <a:extLst>
              <a:ext uri="{FF2B5EF4-FFF2-40B4-BE49-F238E27FC236}">
                <a16:creationId xmlns:a16="http://schemas.microsoft.com/office/drawing/2014/main" id="{2907416F-402F-41F1-9D31-BA7E1376D182}"/>
              </a:ext>
            </a:extLst>
          </p:cNvPr>
          <p:cNvGrpSpPr/>
          <p:nvPr/>
        </p:nvGrpSpPr>
        <p:grpSpPr>
          <a:xfrm>
            <a:off x="744537" y="2086166"/>
            <a:ext cx="823913" cy="823913"/>
            <a:chOff x="744537" y="2086166"/>
            <a:chExt cx="823913" cy="823913"/>
          </a:xfrm>
        </p:grpSpPr>
        <p:sp>
          <p:nvSpPr>
            <p:cNvPr id="42" name="Oval 68">
              <a:extLst>
                <a:ext uri="{FF2B5EF4-FFF2-40B4-BE49-F238E27FC236}">
                  <a16:creationId xmlns:a16="http://schemas.microsoft.com/office/drawing/2014/main" id="{AC52CD19-1014-49F6-9EFC-0B3E037B4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537" y="2086166"/>
              <a:ext cx="823913" cy="82391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 Light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 Light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43" name="Freeform 65">
              <a:extLst>
                <a:ext uri="{FF2B5EF4-FFF2-40B4-BE49-F238E27FC236}">
                  <a16:creationId xmlns:a16="http://schemas.microsoft.com/office/drawing/2014/main" id="{DC748C5B-A010-42FE-94A3-C361519813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4536" y="2278488"/>
              <a:ext cx="358468" cy="351052"/>
            </a:xfrm>
            <a:custGeom>
              <a:avLst/>
              <a:gdLst>
                <a:gd name="T0" fmla="*/ 358468 w 188"/>
                <a:gd name="T1" fmla="*/ 181250 h 184"/>
                <a:gd name="T2" fmla="*/ 257411 w 188"/>
                <a:gd name="T3" fmla="*/ 135460 h 184"/>
                <a:gd name="T4" fmla="*/ 257411 w 188"/>
                <a:gd name="T5" fmla="*/ 125921 h 184"/>
                <a:gd name="T6" fmla="*/ 286012 w 188"/>
                <a:gd name="T7" fmla="*/ 70592 h 184"/>
                <a:gd name="T8" fmla="*/ 263131 w 188"/>
                <a:gd name="T9" fmla="*/ 5724 h 184"/>
                <a:gd name="T10" fmla="*/ 226903 w 188"/>
                <a:gd name="T11" fmla="*/ 34342 h 184"/>
                <a:gd name="T12" fmla="*/ 179234 w 188"/>
                <a:gd name="T13" fmla="*/ 104934 h 184"/>
                <a:gd name="T14" fmla="*/ 133472 w 188"/>
                <a:gd name="T15" fmla="*/ 175526 h 184"/>
                <a:gd name="T16" fmla="*/ 97244 w 188"/>
                <a:gd name="T17" fmla="*/ 160263 h 184"/>
                <a:gd name="T18" fmla="*/ 0 w 188"/>
                <a:gd name="T19" fmla="*/ 177434 h 184"/>
                <a:gd name="T20" fmla="*/ 17161 w 188"/>
                <a:gd name="T21" fmla="*/ 351052 h 184"/>
                <a:gd name="T22" fmla="*/ 114405 w 188"/>
                <a:gd name="T23" fmla="*/ 337697 h 184"/>
                <a:gd name="T24" fmla="*/ 139192 w 188"/>
                <a:gd name="T25" fmla="*/ 351052 h 184"/>
                <a:gd name="T26" fmla="*/ 143006 w 188"/>
                <a:gd name="T27" fmla="*/ 351052 h 184"/>
                <a:gd name="T28" fmla="*/ 299359 w 188"/>
                <a:gd name="T29" fmla="*/ 351052 h 184"/>
                <a:gd name="T30" fmla="*/ 333680 w 188"/>
                <a:gd name="T31" fmla="*/ 307171 h 184"/>
                <a:gd name="T32" fmla="*/ 343214 w 188"/>
                <a:gd name="T33" fmla="*/ 257565 h 184"/>
                <a:gd name="T34" fmla="*/ 348934 w 188"/>
                <a:gd name="T35" fmla="*/ 206052 h 184"/>
                <a:gd name="T36" fmla="*/ 97244 w 188"/>
                <a:gd name="T37" fmla="*/ 335789 h 184"/>
                <a:gd name="T38" fmla="*/ 15254 w 188"/>
                <a:gd name="T39" fmla="*/ 333881 h 184"/>
                <a:gd name="T40" fmla="*/ 17161 w 188"/>
                <a:gd name="T41" fmla="*/ 175526 h 184"/>
                <a:gd name="T42" fmla="*/ 99151 w 188"/>
                <a:gd name="T43" fmla="*/ 177434 h 184"/>
                <a:gd name="T44" fmla="*/ 335587 w 188"/>
                <a:gd name="T45" fmla="*/ 198421 h 184"/>
                <a:gd name="T46" fmla="*/ 333680 w 188"/>
                <a:gd name="T47" fmla="*/ 209868 h 184"/>
                <a:gd name="T48" fmla="*/ 329867 w 188"/>
                <a:gd name="T49" fmla="*/ 249934 h 184"/>
                <a:gd name="T50" fmla="*/ 327960 w 188"/>
                <a:gd name="T51" fmla="*/ 261381 h 184"/>
                <a:gd name="T52" fmla="*/ 320333 w 188"/>
                <a:gd name="T53" fmla="*/ 297631 h 184"/>
                <a:gd name="T54" fmla="*/ 318426 w 188"/>
                <a:gd name="T55" fmla="*/ 307171 h 184"/>
                <a:gd name="T56" fmla="*/ 299359 w 188"/>
                <a:gd name="T57" fmla="*/ 335789 h 184"/>
                <a:gd name="T58" fmla="*/ 133472 w 188"/>
                <a:gd name="T59" fmla="*/ 330065 h 184"/>
                <a:gd name="T60" fmla="*/ 114405 w 188"/>
                <a:gd name="T61" fmla="*/ 190789 h 184"/>
                <a:gd name="T62" fmla="*/ 137286 w 188"/>
                <a:gd name="T63" fmla="*/ 190789 h 184"/>
                <a:gd name="T64" fmla="*/ 169700 w 188"/>
                <a:gd name="T65" fmla="*/ 152631 h 184"/>
                <a:gd name="T66" fmla="*/ 192581 w 188"/>
                <a:gd name="T67" fmla="*/ 112566 h 184"/>
                <a:gd name="T68" fmla="*/ 247877 w 188"/>
                <a:gd name="T69" fmla="*/ 19079 h 184"/>
                <a:gd name="T70" fmla="*/ 272664 w 188"/>
                <a:gd name="T71" fmla="*/ 66776 h 184"/>
                <a:gd name="T72" fmla="*/ 244063 w 188"/>
                <a:gd name="T73" fmla="*/ 145000 h 184"/>
                <a:gd name="T74" fmla="*/ 308893 w 188"/>
                <a:gd name="T75" fmla="*/ 150723 h 184"/>
                <a:gd name="T76" fmla="*/ 335587 w 188"/>
                <a:gd name="T77" fmla="*/ 198421 h 1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88" h="184">
                  <a:moveTo>
                    <a:pt x="183" y="108"/>
                  </a:moveTo>
                  <a:cubicBezTo>
                    <a:pt x="185" y="105"/>
                    <a:pt x="188" y="101"/>
                    <a:pt x="188" y="95"/>
                  </a:cubicBezTo>
                  <a:cubicBezTo>
                    <a:pt x="188" y="78"/>
                    <a:pt x="172" y="72"/>
                    <a:pt x="163" y="71"/>
                  </a:cubicBezTo>
                  <a:cubicBezTo>
                    <a:pt x="135" y="71"/>
                    <a:pt x="135" y="71"/>
                    <a:pt x="135" y="71"/>
                  </a:cubicBezTo>
                  <a:cubicBezTo>
                    <a:pt x="135" y="71"/>
                    <a:pt x="135" y="71"/>
                    <a:pt x="135" y="71"/>
                  </a:cubicBezTo>
                  <a:cubicBezTo>
                    <a:pt x="133" y="69"/>
                    <a:pt x="135" y="66"/>
                    <a:pt x="135" y="66"/>
                  </a:cubicBezTo>
                  <a:cubicBezTo>
                    <a:pt x="135" y="66"/>
                    <a:pt x="135" y="66"/>
                    <a:pt x="135" y="66"/>
                  </a:cubicBezTo>
                  <a:cubicBezTo>
                    <a:pt x="136" y="66"/>
                    <a:pt x="144" y="55"/>
                    <a:pt x="150" y="37"/>
                  </a:cubicBezTo>
                  <a:cubicBezTo>
                    <a:pt x="157" y="18"/>
                    <a:pt x="140" y="4"/>
                    <a:pt x="139" y="3"/>
                  </a:cubicBezTo>
                  <a:cubicBezTo>
                    <a:pt x="138" y="3"/>
                    <a:pt x="138" y="3"/>
                    <a:pt x="138" y="3"/>
                  </a:cubicBezTo>
                  <a:cubicBezTo>
                    <a:pt x="138" y="3"/>
                    <a:pt x="132" y="0"/>
                    <a:pt x="126" y="4"/>
                  </a:cubicBezTo>
                  <a:cubicBezTo>
                    <a:pt x="122" y="6"/>
                    <a:pt x="119" y="11"/>
                    <a:pt x="119" y="18"/>
                  </a:cubicBezTo>
                  <a:cubicBezTo>
                    <a:pt x="117" y="34"/>
                    <a:pt x="103" y="48"/>
                    <a:pt x="97" y="53"/>
                  </a:cubicBezTo>
                  <a:cubicBezTo>
                    <a:pt x="96" y="54"/>
                    <a:pt x="95" y="54"/>
                    <a:pt x="94" y="55"/>
                  </a:cubicBezTo>
                  <a:cubicBezTo>
                    <a:pt x="90" y="59"/>
                    <a:pt x="85" y="69"/>
                    <a:pt x="82" y="76"/>
                  </a:cubicBezTo>
                  <a:cubicBezTo>
                    <a:pt x="79" y="81"/>
                    <a:pt x="73" y="89"/>
                    <a:pt x="70" y="92"/>
                  </a:cubicBezTo>
                  <a:cubicBezTo>
                    <a:pt x="67" y="92"/>
                    <a:pt x="63" y="92"/>
                    <a:pt x="60" y="92"/>
                  </a:cubicBezTo>
                  <a:cubicBezTo>
                    <a:pt x="59" y="88"/>
                    <a:pt x="55" y="84"/>
                    <a:pt x="51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4" y="84"/>
                    <a:pt x="0" y="88"/>
                    <a:pt x="0" y="93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0"/>
                    <a:pt x="4" y="184"/>
                    <a:pt x="9" y="184"/>
                  </a:cubicBezTo>
                  <a:cubicBezTo>
                    <a:pt x="51" y="184"/>
                    <a:pt x="51" y="184"/>
                    <a:pt x="51" y="184"/>
                  </a:cubicBezTo>
                  <a:cubicBezTo>
                    <a:pt x="56" y="184"/>
                    <a:pt x="59" y="181"/>
                    <a:pt x="60" y="177"/>
                  </a:cubicBezTo>
                  <a:cubicBezTo>
                    <a:pt x="62" y="177"/>
                    <a:pt x="63" y="175"/>
                    <a:pt x="64" y="175"/>
                  </a:cubicBezTo>
                  <a:cubicBezTo>
                    <a:pt x="65" y="177"/>
                    <a:pt x="67" y="181"/>
                    <a:pt x="73" y="184"/>
                  </a:cubicBezTo>
                  <a:cubicBezTo>
                    <a:pt x="74" y="184"/>
                    <a:pt x="74" y="184"/>
                    <a:pt x="74" y="184"/>
                  </a:cubicBezTo>
                  <a:cubicBezTo>
                    <a:pt x="75" y="184"/>
                    <a:pt x="75" y="184"/>
                    <a:pt x="75" y="184"/>
                  </a:cubicBezTo>
                  <a:cubicBezTo>
                    <a:pt x="75" y="184"/>
                    <a:pt x="103" y="184"/>
                    <a:pt x="129" y="184"/>
                  </a:cubicBezTo>
                  <a:cubicBezTo>
                    <a:pt x="142" y="184"/>
                    <a:pt x="153" y="184"/>
                    <a:pt x="157" y="184"/>
                  </a:cubicBezTo>
                  <a:cubicBezTo>
                    <a:pt x="165" y="184"/>
                    <a:pt x="170" y="180"/>
                    <a:pt x="172" y="177"/>
                  </a:cubicBezTo>
                  <a:cubicBezTo>
                    <a:pt x="176" y="172"/>
                    <a:pt x="176" y="165"/>
                    <a:pt x="175" y="161"/>
                  </a:cubicBezTo>
                  <a:cubicBezTo>
                    <a:pt x="181" y="156"/>
                    <a:pt x="181" y="147"/>
                    <a:pt x="181" y="143"/>
                  </a:cubicBezTo>
                  <a:cubicBezTo>
                    <a:pt x="182" y="140"/>
                    <a:pt x="181" y="138"/>
                    <a:pt x="180" y="135"/>
                  </a:cubicBezTo>
                  <a:cubicBezTo>
                    <a:pt x="183" y="133"/>
                    <a:pt x="186" y="127"/>
                    <a:pt x="186" y="120"/>
                  </a:cubicBezTo>
                  <a:cubicBezTo>
                    <a:pt x="187" y="115"/>
                    <a:pt x="185" y="110"/>
                    <a:pt x="183" y="108"/>
                  </a:cubicBezTo>
                  <a:close/>
                  <a:moveTo>
                    <a:pt x="52" y="175"/>
                  </a:moveTo>
                  <a:cubicBezTo>
                    <a:pt x="52" y="176"/>
                    <a:pt x="52" y="176"/>
                    <a:pt x="51" y="176"/>
                  </a:cubicBezTo>
                  <a:cubicBezTo>
                    <a:pt x="9" y="176"/>
                    <a:pt x="9" y="176"/>
                    <a:pt x="9" y="176"/>
                  </a:cubicBezTo>
                  <a:cubicBezTo>
                    <a:pt x="9" y="176"/>
                    <a:pt x="8" y="176"/>
                    <a:pt x="8" y="175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9" y="92"/>
                    <a:pt x="9" y="92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2" y="92"/>
                    <a:pt x="52" y="93"/>
                    <a:pt x="52" y="93"/>
                  </a:cubicBezTo>
                  <a:lnTo>
                    <a:pt x="52" y="175"/>
                  </a:lnTo>
                  <a:close/>
                  <a:moveTo>
                    <a:pt x="176" y="104"/>
                  </a:moveTo>
                  <a:cubicBezTo>
                    <a:pt x="172" y="107"/>
                    <a:pt x="172" y="107"/>
                    <a:pt x="172" y="107"/>
                  </a:cubicBezTo>
                  <a:cubicBezTo>
                    <a:pt x="175" y="110"/>
                    <a:pt x="175" y="110"/>
                    <a:pt x="175" y="110"/>
                  </a:cubicBezTo>
                  <a:cubicBezTo>
                    <a:pt x="176" y="111"/>
                    <a:pt x="179" y="114"/>
                    <a:pt x="178" y="120"/>
                  </a:cubicBezTo>
                  <a:cubicBezTo>
                    <a:pt x="178" y="127"/>
                    <a:pt x="173" y="131"/>
                    <a:pt x="173" y="131"/>
                  </a:cubicBezTo>
                  <a:cubicBezTo>
                    <a:pt x="167" y="133"/>
                    <a:pt x="167" y="133"/>
                    <a:pt x="167" y="133"/>
                  </a:cubicBezTo>
                  <a:cubicBezTo>
                    <a:pt x="172" y="137"/>
                    <a:pt x="172" y="137"/>
                    <a:pt x="172" y="137"/>
                  </a:cubicBezTo>
                  <a:cubicBezTo>
                    <a:pt x="172" y="138"/>
                    <a:pt x="174" y="140"/>
                    <a:pt x="173" y="144"/>
                  </a:cubicBezTo>
                  <a:cubicBezTo>
                    <a:pt x="173" y="147"/>
                    <a:pt x="172" y="154"/>
                    <a:pt x="168" y="156"/>
                  </a:cubicBezTo>
                  <a:cubicBezTo>
                    <a:pt x="164" y="158"/>
                    <a:pt x="164" y="158"/>
                    <a:pt x="164" y="158"/>
                  </a:cubicBezTo>
                  <a:cubicBezTo>
                    <a:pt x="167" y="161"/>
                    <a:pt x="167" y="161"/>
                    <a:pt x="167" y="161"/>
                  </a:cubicBezTo>
                  <a:cubicBezTo>
                    <a:pt x="168" y="163"/>
                    <a:pt x="168" y="169"/>
                    <a:pt x="165" y="173"/>
                  </a:cubicBezTo>
                  <a:cubicBezTo>
                    <a:pt x="164" y="175"/>
                    <a:pt x="161" y="176"/>
                    <a:pt x="157" y="176"/>
                  </a:cubicBezTo>
                  <a:cubicBezTo>
                    <a:pt x="144" y="176"/>
                    <a:pt x="84" y="176"/>
                    <a:pt x="76" y="176"/>
                  </a:cubicBezTo>
                  <a:cubicBezTo>
                    <a:pt x="73" y="175"/>
                    <a:pt x="71" y="174"/>
                    <a:pt x="70" y="173"/>
                  </a:cubicBezTo>
                  <a:cubicBezTo>
                    <a:pt x="69" y="172"/>
                    <a:pt x="67" y="167"/>
                    <a:pt x="60" y="167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4" y="100"/>
                    <a:pt x="71" y="100"/>
                    <a:pt x="71" y="100"/>
                  </a:cubicBezTo>
                  <a:cubicBezTo>
                    <a:pt x="72" y="100"/>
                    <a:pt x="72" y="100"/>
                    <a:pt x="72" y="100"/>
                  </a:cubicBezTo>
                  <a:cubicBezTo>
                    <a:pt x="74" y="99"/>
                    <a:pt x="74" y="99"/>
                    <a:pt x="74" y="99"/>
                  </a:cubicBezTo>
                  <a:cubicBezTo>
                    <a:pt x="74" y="99"/>
                    <a:pt x="85" y="88"/>
                    <a:pt x="89" y="80"/>
                  </a:cubicBezTo>
                  <a:cubicBezTo>
                    <a:pt x="93" y="72"/>
                    <a:pt x="96" y="63"/>
                    <a:pt x="100" y="61"/>
                  </a:cubicBezTo>
                  <a:cubicBezTo>
                    <a:pt x="100" y="60"/>
                    <a:pt x="101" y="60"/>
                    <a:pt x="101" y="59"/>
                  </a:cubicBezTo>
                  <a:cubicBezTo>
                    <a:pt x="108" y="54"/>
                    <a:pt x="124" y="38"/>
                    <a:pt x="127" y="19"/>
                  </a:cubicBezTo>
                  <a:cubicBezTo>
                    <a:pt x="127" y="14"/>
                    <a:pt x="128" y="12"/>
                    <a:pt x="130" y="10"/>
                  </a:cubicBezTo>
                  <a:cubicBezTo>
                    <a:pt x="132" y="9"/>
                    <a:pt x="134" y="10"/>
                    <a:pt x="135" y="10"/>
                  </a:cubicBezTo>
                  <a:cubicBezTo>
                    <a:pt x="137" y="12"/>
                    <a:pt x="147" y="22"/>
                    <a:pt x="143" y="35"/>
                  </a:cubicBezTo>
                  <a:cubicBezTo>
                    <a:pt x="137" y="51"/>
                    <a:pt x="129" y="61"/>
                    <a:pt x="129" y="61"/>
                  </a:cubicBezTo>
                  <a:cubicBezTo>
                    <a:pt x="127" y="64"/>
                    <a:pt x="124" y="70"/>
                    <a:pt x="128" y="76"/>
                  </a:cubicBezTo>
                  <a:cubicBezTo>
                    <a:pt x="130" y="79"/>
                    <a:pt x="133" y="79"/>
                    <a:pt x="135" y="79"/>
                  </a:cubicBezTo>
                  <a:cubicBezTo>
                    <a:pt x="162" y="79"/>
                    <a:pt x="162" y="79"/>
                    <a:pt x="162" y="79"/>
                  </a:cubicBezTo>
                  <a:cubicBezTo>
                    <a:pt x="163" y="79"/>
                    <a:pt x="180" y="81"/>
                    <a:pt x="180" y="95"/>
                  </a:cubicBezTo>
                  <a:cubicBezTo>
                    <a:pt x="180" y="101"/>
                    <a:pt x="176" y="104"/>
                    <a:pt x="176" y="10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6CA236DF-5114-4CA5-8620-41B9436499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Pick a Standard</a:t>
            </a:r>
          </a:p>
        </p:txBody>
      </p:sp>
      <p:grpSp>
        <p:nvGrpSpPr>
          <p:cNvPr id="28" name="Group 27" descr="clock icon">
            <a:extLst>
              <a:ext uri="{FF2B5EF4-FFF2-40B4-BE49-F238E27FC236}">
                <a16:creationId xmlns:a16="http://schemas.microsoft.com/office/drawing/2014/main" id="{0C571394-90B9-4305-A010-F2F17F3BA7D1}"/>
              </a:ext>
            </a:extLst>
          </p:cNvPr>
          <p:cNvGrpSpPr/>
          <p:nvPr/>
        </p:nvGrpSpPr>
        <p:grpSpPr>
          <a:xfrm>
            <a:off x="744537" y="3036069"/>
            <a:ext cx="823913" cy="823912"/>
            <a:chOff x="744537" y="3036069"/>
            <a:chExt cx="823913" cy="823912"/>
          </a:xfrm>
        </p:grpSpPr>
        <p:sp>
          <p:nvSpPr>
            <p:cNvPr id="45" name="Oval 68">
              <a:extLst>
                <a:ext uri="{FF2B5EF4-FFF2-40B4-BE49-F238E27FC236}">
                  <a16:creationId xmlns:a16="http://schemas.microsoft.com/office/drawing/2014/main" id="{2C8CF75B-4297-4F4C-BB5C-0BE87F168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537" y="3036069"/>
              <a:ext cx="823913" cy="82391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 Light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 Light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 Light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 Light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grpSp>
          <p:nvGrpSpPr>
            <p:cNvPr id="46" name="Group 45" descr="Clock">
              <a:extLst>
                <a:ext uri="{FF2B5EF4-FFF2-40B4-BE49-F238E27FC236}">
                  <a16:creationId xmlns:a16="http://schemas.microsoft.com/office/drawing/2014/main" id="{1C027AC2-76F8-4218-8C73-C8413E8B412B}"/>
                </a:ext>
              </a:extLst>
            </p:cNvPr>
            <p:cNvGrpSpPr/>
            <p:nvPr/>
          </p:nvGrpSpPr>
          <p:grpSpPr bwMode="auto">
            <a:xfrm>
              <a:off x="982527" y="3270522"/>
              <a:ext cx="343634" cy="344872"/>
              <a:chOff x="9155465" y="4372601"/>
              <a:chExt cx="343634" cy="344872"/>
            </a:xfrm>
            <a:solidFill>
              <a:schemeClr val="tx1"/>
            </a:solidFill>
          </p:grpSpPr>
          <p:sp>
            <p:nvSpPr>
              <p:cNvPr id="47" name="Freeform 158">
                <a:extLst>
                  <a:ext uri="{FF2B5EF4-FFF2-40B4-BE49-F238E27FC236}">
                    <a16:creationId xmlns:a16="http://schemas.microsoft.com/office/drawing/2014/main" id="{C75923E9-28C4-400A-99FC-AAC15C61ED8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79198" y="4372601"/>
                <a:ext cx="119901" cy="101360"/>
              </a:xfrm>
              <a:custGeom>
                <a:avLst/>
                <a:gdLst>
                  <a:gd name="T0" fmla="*/ 50 w 63"/>
                  <a:gd name="T1" fmla="*/ 53 h 53"/>
                  <a:gd name="T2" fmla="*/ 47 w 63"/>
                  <a:gd name="T3" fmla="*/ 49 h 53"/>
                  <a:gd name="T4" fmla="*/ 4 w 63"/>
                  <a:gd name="T5" fmla="*/ 15 h 53"/>
                  <a:gd name="T6" fmla="*/ 0 w 63"/>
                  <a:gd name="T7" fmla="*/ 14 h 53"/>
                  <a:gd name="T8" fmla="*/ 2 w 63"/>
                  <a:gd name="T9" fmla="*/ 10 h 53"/>
                  <a:gd name="T10" fmla="*/ 19 w 63"/>
                  <a:gd name="T11" fmla="*/ 0 h 53"/>
                  <a:gd name="T12" fmla="*/ 42 w 63"/>
                  <a:gd name="T13" fmla="*/ 11 h 53"/>
                  <a:gd name="T14" fmla="*/ 52 w 63"/>
                  <a:gd name="T15" fmla="*/ 50 h 53"/>
                  <a:gd name="T16" fmla="*/ 50 w 63"/>
                  <a:gd name="T17" fmla="*/ 53 h 53"/>
                  <a:gd name="T18" fmla="*/ 10 w 63"/>
                  <a:gd name="T19" fmla="*/ 11 h 53"/>
                  <a:gd name="T20" fmla="*/ 50 w 63"/>
                  <a:gd name="T21" fmla="*/ 42 h 53"/>
                  <a:gd name="T22" fmla="*/ 39 w 63"/>
                  <a:gd name="T23" fmla="*/ 16 h 53"/>
                  <a:gd name="T24" fmla="*/ 19 w 63"/>
                  <a:gd name="T25" fmla="*/ 6 h 53"/>
                  <a:gd name="T26" fmla="*/ 10 w 63"/>
                  <a:gd name="T27" fmla="*/ 1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" h="53">
                    <a:moveTo>
                      <a:pt x="50" y="53"/>
                    </a:moveTo>
                    <a:cubicBezTo>
                      <a:pt x="47" y="49"/>
                      <a:pt x="47" y="49"/>
                      <a:pt x="47" y="49"/>
                    </a:cubicBezTo>
                    <a:cubicBezTo>
                      <a:pt x="37" y="33"/>
                      <a:pt x="22" y="21"/>
                      <a:pt x="4" y="15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6" y="5"/>
                      <a:pt x="11" y="0"/>
                      <a:pt x="19" y="0"/>
                    </a:cubicBezTo>
                    <a:cubicBezTo>
                      <a:pt x="26" y="0"/>
                      <a:pt x="33" y="4"/>
                      <a:pt x="42" y="11"/>
                    </a:cubicBezTo>
                    <a:cubicBezTo>
                      <a:pt x="63" y="27"/>
                      <a:pt x="61" y="38"/>
                      <a:pt x="52" y="50"/>
                    </a:cubicBezTo>
                    <a:lnTo>
                      <a:pt x="50" y="53"/>
                    </a:lnTo>
                    <a:close/>
                    <a:moveTo>
                      <a:pt x="10" y="11"/>
                    </a:moveTo>
                    <a:cubicBezTo>
                      <a:pt x="26" y="17"/>
                      <a:pt x="40" y="28"/>
                      <a:pt x="50" y="42"/>
                    </a:cubicBezTo>
                    <a:cubicBezTo>
                      <a:pt x="54" y="36"/>
                      <a:pt x="55" y="29"/>
                      <a:pt x="39" y="16"/>
                    </a:cubicBezTo>
                    <a:cubicBezTo>
                      <a:pt x="30" y="9"/>
                      <a:pt x="24" y="6"/>
                      <a:pt x="19" y="6"/>
                    </a:cubicBezTo>
                    <a:cubicBezTo>
                      <a:pt x="16" y="6"/>
                      <a:pt x="13" y="8"/>
                      <a:pt x="10" y="11"/>
                    </a:cubicBez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48" name="Freeform 159">
                <a:extLst>
                  <a:ext uri="{FF2B5EF4-FFF2-40B4-BE49-F238E27FC236}">
                    <a16:creationId xmlns:a16="http://schemas.microsoft.com/office/drawing/2014/main" id="{FEFFD0C9-5B02-425B-A466-52E458FDDD1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155465" y="4372601"/>
                <a:ext cx="119901" cy="101360"/>
              </a:xfrm>
              <a:custGeom>
                <a:avLst/>
                <a:gdLst>
                  <a:gd name="T0" fmla="*/ 13 w 63"/>
                  <a:gd name="T1" fmla="*/ 53 h 53"/>
                  <a:gd name="T2" fmla="*/ 10 w 63"/>
                  <a:gd name="T3" fmla="*/ 50 h 53"/>
                  <a:gd name="T4" fmla="*/ 20 w 63"/>
                  <a:gd name="T5" fmla="*/ 11 h 53"/>
                  <a:gd name="T6" fmla="*/ 44 w 63"/>
                  <a:gd name="T7" fmla="*/ 0 h 53"/>
                  <a:gd name="T8" fmla="*/ 60 w 63"/>
                  <a:gd name="T9" fmla="*/ 10 h 53"/>
                  <a:gd name="T10" fmla="*/ 63 w 63"/>
                  <a:gd name="T11" fmla="*/ 14 h 53"/>
                  <a:gd name="T12" fmla="*/ 59 w 63"/>
                  <a:gd name="T13" fmla="*/ 15 h 53"/>
                  <a:gd name="T14" fmla="*/ 15 w 63"/>
                  <a:gd name="T15" fmla="*/ 49 h 53"/>
                  <a:gd name="T16" fmla="*/ 13 w 63"/>
                  <a:gd name="T17" fmla="*/ 53 h 53"/>
                  <a:gd name="T18" fmla="*/ 44 w 63"/>
                  <a:gd name="T19" fmla="*/ 6 h 53"/>
                  <a:gd name="T20" fmla="*/ 24 w 63"/>
                  <a:gd name="T21" fmla="*/ 16 h 53"/>
                  <a:gd name="T22" fmla="*/ 13 w 63"/>
                  <a:gd name="T23" fmla="*/ 42 h 53"/>
                  <a:gd name="T24" fmla="*/ 53 w 63"/>
                  <a:gd name="T25" fmla="*/ 11 h 53"/>
                  <a:gd name="T26" fmla="*/ 44 w 63"/>
                  <a:gd name="T27" fmla="*/ 6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" h="53">
                    <a:moveTo>
                      <a:pt x="13" y="53"/>
                    </a:moveTo>
                    <a:cubicBezTo>
                      <a:pt x="10" y="50"/>
                      <a:pt x="10" y="50"/>
                      <a:pt x="10" y="50"/>
                    </a:cubicBezTo>
                    <a:cubicBezTo>
                      <a:pt x="2" y="38"/>
                      <a:pt x="0" y="27"/>
                      <a:pt x="20" y="11"/>
                    </a:cubicBezTo>
                    <a:cubicBezTo>
                      <a:pt x="30" y="4"/>
                      <a:pt x="37" y="0"/>
                      <a:pt x="44" y="0"/>
                    </a:cubicBezTo>
                    <a:cubicBezTo>
                      <a:pt x="51" y="0"/>
                      <a:pt x="56" y="5"/>
                      <a:pt x="60" y="10"/>
                    </a:cubicBezTo>
                    <a:cubicBezTo>
                      <a:pt x="63" y="14"/>
                      <a:pt x="63" y="14"/>
                      <a:pt x="63" y="14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41" y="21"/>
                      <a:pt x="26" y="33"/>
                      <a:pt x="15" y="49"/>
                    </a:cubicBezTo>
                    <a:lnTo>
                      <a:pt x="13" y="53"/>
                    </a:lnTo>
                    <a:close/>
                    <a:moveTo>
                      <a:pt x="44" y="6"/>
                    </a:moveTo>
                    <a:cubicBezTo>
                      <a:pt x="39" y="6"/>
                      <a:pt x="32" y="9"/>
                      <a:pt x="24" y="16"/>
                    </a:cubicBezTo>
                    <a:cubicBezTo>
                      <a:pt x="8" y="29"/>
                      <a:pt x="9" y="36"/>
                      <a:pt x="13" y="42"/>
                    </a:cubicBezTo>
                    <a:cubicBezTo>
                      <a:pt x="23" y="28"/>
                      <a:pt x="37" y="17"/>
                      <a:pt x="53" y="11"/>
                    </a:cubicBezTo>
                    <a:cubicBezTo>
                      <a:pt x="50" y="8"/>
                      <a:pt x="47" y="6"/>
                      <a:pt x="44" y="6"/>
                    </a:cubicBez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49" name="Freeform 160">
                <a:extLst>
                  <a:ext uri="{FF2B5EF4-FFF2-40B4-BE49-F238E27FC236}">
                    <a16:creationId xmlns:a16="http://schemas.microsoft.com/office/drawing/2014/main" id="{6473D043-28E1-435C-A0EB-1B87812C54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96256" y="4671737"/>
                <a:ext cx="43263" cy="44500"/>
              </a:xfrm>
              <a:custGeom>
                <a:avLst/>
                <a:gdLst>
                  <a:gd name="T0" fmla="*/ 6 w 35"/>
                  <a:gd name="T1" fmla="*/ 36 h 36"/>
                  <a:gd name="T2" fmla="*/ 0 w 35"/>
                  <a:gd name="T3" fmla="*/ 30 h 36"/>
                  <a:gd name="T4" fmla="*/ 29 w 35"/>
                  <a:gd name="T5" fmla="*/ 0 h 36"/>
                  <a:gd name="T6" fmla="*/ 35 w 35"/>
                  <a:gd name="T7" fmla="*/ 8 h 36"/>
                  <a:gd name="T8" fmla="*/ 6 w 35"/>
                  <a:gd name="T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6">
                    <a:moveTo>
                      <a:pt x="6" y="36"/>
                    </a:moveTo>
                    <a:lnTo>
                      <a:pt x="0" y="30"/>
                    </a:lnTo>
                    <a:lnTo>
                      <a:pt x="29" y="0"/>
                    </a:lnTo>
                    <a:lnTo>
                      <a:pt x="35" y="8"/>
                    </a:lnTo>
                    <a:lnTo>
                      <a:pt x="6" y="36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50" name="Freeform 161">
                <a:extLst>
                  <a:ext uri="{FF2B5EF4-FFF2-40B4-BE49-F238E27FC236}">
                    <a16:creationId xmlns:a16="http://schemas.microsoft.com/office/drawing/2014/main" id="{75DE641E-F64A-4A42-8BDF-F61276A87F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13809" y="4671737"/>
                <a:ext cx="45736" cy="45736"/>
              </a:xfrm>
              <a:custGeom>
                <a:avLst/>
                <a:gdLst>
                  <a:gd name="T0" fmla="*/ 29 w 37"/>
                  <a:gd name="T1" fmla="*/ 37 h 37"/>
                  <a:gd name="T2" fmla="*/ 0 w 37"/>
                  <a:gd name="T3" fmla="*/ 8 h 37"/>
                  <a:gd name="T4" fmla="*/ 6 w 37"/>
                  <a:gd name="T5" fmla="*/ 0 h 37"/>
                  <a:gd name="T6" fmla="*/ 37 w 37"/>
                  <a:gd name="T7" fmla="*/ 31 h 37"/>
                  <a:gd name="T8" fmla="*/ 29 w 37"/>
                  <a:gd name="T9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37">
                    <a:moveTo>
                      <a:pt x="29" y="37"/>
                    </a:moveTo>
                    <a:lnTo>
                      <a:pt x="0" y="8"/>
                    </a:lnTo>
                    <a:lnTo>
                      <a:pt x="6" y="0"/>
                    </a:lnTo>
                    <a:lnTo>
                      <a:pt x="37" y="31"/>
                    </a:lnTo>
                    <a:lnTo>
                      <a:pt x="29" y="37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51" name="Freeform 162">
                <a:extLst>
                  <a:ext uri="{FF2B5EF4-FFF2-40B4-BE49-F238E27FC236}">
                    <a16:creationId xmlns:a16="http://schemas.microsoft.com/office/drawing/2014/main" id="{893761D4-3EB3-4B41-9D51-60FFF3ABA1F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167826" y="4397323"/>
                <a:ext cx="320149" cy="320149"/>
              </a:xfrm>
              <a:custGeom>
                <a:avLst/>
                <a:gdLst>
                  <a:gd name="T0" fmla="*/ 84 w 168"/>
                  <a:gd name="T1" fmla="*/ 168 h 168"/>
                  <a:gd name="T2" fmla="*/ 0 w 168"/>
                  <a:gd name="T3" fmla="*/ 84 h 168"/>
                  <a:gd name="T4" fmla="*/ 84 w 168"/>
                  <a:gd name="T5" fmla="*/ 0 h 168"/>
                  <a:gd name="T6" fmla="*/ 168 w 168"/>
                  <a:gd name="T7" fmla="*/ 84 h 168"/>
                  <a:gd name="T8" fmla="*/ 84 w 168"/>
                  <a:gd name="T9" fmla="*/ 168 h 168"/>
                  <a:gd name="T10" fmla="*/ 84 w 168"/>
                  <a:gd name="T11" fmla="*/ 6 h 168"/>
                  <a:gd name="T12" fmla="*/ 6 w 168"/>
                  <a:gd name="T13" fmla="*/ 84 h 168"/>
                  <a:gd name="T14" fmla="*/ 84 w 168"/>
                  <a:gd name="T15" fmla="*/ 162 h 168"/>
                  <a:gd name="T16" fmla="*/ 162 w 168"/>
                  <a:gd name="T17" fmla="*/ 84 h 168"/>
                  <a:gd name="T18" fmla="*/ 84 w 168"/>
                  <a:gd name="T19" fmla="*/ 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168">
                    <a:moveTo>
                      <a:pt x="84" y="168"/>
                    </a:moveTo>
                    <a:cubicBezTo>
                      <a:pt x="38" y="168"/>
                      <a:pt x="0" y="131"/>
                      <a:pt x="0" y="84"/>
                    </a:cubicBezTo>
                    <a:cubicBezTo>
                      <a:pt x="0" y="38"/>
                      <a:pt x="38" y="0"/>
                      <a:pt x="84" y="0"/>
                    </a:cubicBezTo>
                    <a:cubicBezTo>
                      <a:pt x="130" y="0"/>
                      <a:pt x="168" y="38"/>
                      <a:pt x="168" y="84"/>
                    </a:cubicBezTo>
                    <a:cubicBezTo>
                      <a:pt x="168" y="131"/>
                      <a:pt x="130" y="168"/>
                      <a:pt x="84" y="168"/>
                    </a:cubicBezTo>
                    <a:close/>
                    <a:moveTo>
                      <a:pt x="84" y="6"/>
                    </a:moveTo>
                    <a:cubicBezTo>
                      <a:pt x="41" y="6"/>
                      <a:pt x="6" y="41"/>
                      <a:pt x="6" y="84"/>
                    </a:cubicBezTo>
                    <a:cubicBezTo>
                      <a:pt x="6" y="127"/>
                      <a:pt x="41" y="162"/>
                      <a:pt x="84" y="162"/>
                    </a:cubicBezTo>
                    <a:cubicBezTo>
                      <a:pt x="127" y="162"/>
                      <a:pt x="162" y="127"/>
                      <a:pt x="162" y="84"/>
                    </a:cubicBezTo>
                    <a:cubicBezTo>
                      <a:pt x="162" y="41"/>
                      <a:pt x="127" y="6"/>
                      <a:pt x="84" y="6"/>
                    </a:cubicBez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52" name="Freeform 163">
                <a:extLst>
                  <a:ext uri="{FF2B5EF4-FFF2-40B4-BE49-F238E27FC236}">
                    <a16:creationId xmlns:a16="http://schemas.microsoft.com/office/drawing/2014/main" id="{6D7BA2D0-32F1-40AE-BCF7-0031E808F4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34575" y="4446767"/>
                <a:ext cx="100124" cy="126082"/>
              </a:xfrm>
              <a:custGeom>
                <a:avLst/>
                <a:gdLst>
                  <a:gd name="T0" fmla="*/ 81 w 81"/>
                  <a:gd name="T1" fmla="*/ 102 h 102"/>
                  <a:gd name="T2" fmla="*/ 0 w 81"/>
                  <a:gd name="T3" fmla="*/ 102 h 102"/>
                  <a:gd name="T4" fmla="*/ 0 w 81"/>
                  <a:gd name="T5" fmla="*/ 93 h 102"/>
                  <a:gd name="T6" fmla="*/ 72 w 81"/>
                  <a:gd name="T7" fmla="*/ 93 h 102"/>
                  <a:gd name="T8" fmla="*/ 72 w 81"/>
                  <a:gd name="T9" fmla="*/ 0 h 102"/>
                  <a:gd name="T10" fmla="*/ 81 w 81"/>
                  <a:gd name="T11" fmla="*/ 0 h 102"/>
                  <a:gd name="T12" fmla="*/ 81 w 81"/>
                  <a:gd name="T13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1" h="102">
                    <a:moveTo>
                      <a:pt x="81" y="102"/>
                    </a:moveTo>
                    <a:lnTo>
                      <a:pt x="0" y="102"/>
                    </a:lnTo>
                    <a:lnTo>
                      <a:pt x="0" y="93"/>
                    </a:lnTo>
                    <a:lnTo>
                      <a:pt x="72" y="93"/>
                    </a:lnTo>
                    <a:lnTo>
                      <a:pt x="72" y="0"/>
                    </a:lnTo>
                    <a:lnTo>
                      <a:pt x="81" y="0"/>
                    </a:lnTo>
                    <a:lnTo>
                      <a:pt x="81" y="102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DB5B3156-755F-47BB-AFCD-9C4855B037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60549" y="3044624"/>
            <a:ext cx="5079993" cy="823913"/>
          </a:xfrm>
        </p:spPr>
        <p:txBody>
          <a:bodyPr/>
          <a:lstStyle/>
          <a:p>
            <a:r>
              <a:rPr lang="en-US" dirty="0"/>
              <a:t>Identify the Verbs &amp; Key Terms</a:t>
            </a:r>
          </a:p>
        </p:txBody>
      </p:sp>
      <p:grpSp>
        <p:nvGrpSpPr>
          <p:cNvPr id="31" name="Group 30" descr="search icon">
            <a:extLst>
              <a:ext uri="{FF2B5EF4-FFF2-40B4-BE49-F238E27FC236}">
                <a16:creationId xmlns:a16="http://schemas.microsoft.com/office/drawing/2014/main" id="{C5F28D29-D0F3-4DAC-898B-07FE8DA57557}"/>
              </a:ext>
            </a:extLst>
          </p:cNvPr>
          <p:cNvGrpSpPr/>
          <p:nvPr/>
        </p:nvGrpSpPr>
        <p:grpSpPr>
          <a:xfrm>
            <a:off x="744537" y="3975887"/>
            <a:ext cx="823913" cy="823912"/>
            <a:chOff x="744537" y="3975887"/>
            <a:chExt cx="823913" cy="823912"/>
          </a:xfrm>
        </p:grpSpPr>
        <p:sp>
          <p:nvSpPr>
            <p:cNvPr id="54" name="Oval 68">
              <a:extLst>
                <a:ext uri="{FF2B5EF4-FFF2-40B4-BE49-F238E27FC236}">
                  <a16:creationId xmlns:a16="http://schemas.microsoft.com/office/drawing/2014/main" id="{33B80E49-94B9-44A5-A4BD-A0094115A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537" y="3975887"/>
              <a:ext cx="823913" cy="82391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57150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grpSp>
          <p:nvGrpSpPr>
            <p:cNvPr id="55" name="Group 54" descr="Unlock">
              <a:extLst>
                <a:ext uri="{FF2B5EF4-FFF2-40B4-BE49-F238E27FC236}">
                  <a16:creationId xmlns:a16="http://schemas.microsoft.com/office/drawing/2014/main" id="{B8F32770-F420-458B-B3DB-2F0E99DD574F}"/>
                </a:ext>
              </a:extLst>
            </p:cNvPr>
            <p:cNvGrpSpPr/>
            <p:nvPr/>
          </p:nvGrpSpPr>
          <p:grpSpPr bwMode="auto">
            <a:xfrm>
              <a:off x="993177" y="4210484"/>
              <a:ext cx="360941" cy="337455"/>
              <a:chOff x="6955211" y="4365185"/>
              <a:chExt cx="360941" cy="337455"/>
            </a:xfrm>
            <a:solidFill>
              <a:schemeClr val="tx1"/>
            </a:solidFill>
          </p:grpSpPr>
          <p:sp>
            <p:nvSpPr>
              <p:cNvPr id="56" name="Freeform 188">
                <a:extLst>
                  <a:ext uri="{FF2B5EF4-FFF2-40B4-BE49-F238E27FC236}">
                    <a16:creationId xmlns:a16="http://schemas.microsoft.com/office/drawing/2014/main" id="{8076EF42-2725-44C4-9A27-D75D71B8FE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5211" y="4365185"/>
                <a:ext cx="337455" cy="337455"/>
              </a:xfrm>
              <a:custGeom>
                <a:avLst/>
                <a:gdLst>
                  <a:gd name="T0" fmla="*/ 88 w 177"/>
                  <a:gd name="T1" fmla="*/ 177 h 177"/>
                  <a:gd name="T2" fmla="*/ 26 w 177"/>
                  <a:gd name="T3" fmla="*/ 151 h 177"/>
                  <a:gd name="T4" fmla="*/ 0 w 177"/>
                  <a:gd name="T5" fmla="*/ 89 h 177"/>
                  <a:gd name="T6" fmla="*/ 26 w 177"/>
                  <a:gd name="T7" fmla="*/ 27 h 177"/>
                  <a:gd name="T8" fmla="*/ 88 w 177"/>
                  <a:gd name="T9" fmla="*/ 0 h 177"/>
                  <a:gd name="T10" fmla="*/ 88 w 177"/>
                  <a:gd name="T11" fmla="*/ 0 h 177"/>
                  <a:gd name="T12" fmla="*/ 177 w 177"/>
                  <a:gd name="T13" fmla="*/ 88 h 177"/>
                  <a:gd name="T14" fmla="*/ 171 w 177"/>
                  <a:gd name="T15" fmla="*/ 88 h 177"/>
                  <a:gd name="T16" fmla="*/ 88 w 177"/>
                  <a:gd name="T17" fmla="*/ 6 h 177"/>
                  <a:gd name="T18" fmla="*/ 88 w 177"/>
                  <a:gd name="T19" fmla="*/ 6 h 177"/>
                  <a:gd name="T20" fmla="*/ 30 w 177"/>
                  <a:gd name="T21" fmla="*/ 31 h 177"/>
                  <a:gd name="T22" fmla="*/ 6 w 177"/>
                  <a:gd name="T23" fmla="*/ 89 h 177"/>
                  <a:gd name="T24" fmla="*/ 31 w 177"/>
                  <a:gd name="T25" fmla="*/ 147 h 177"/>
                  <a:gd name="T26" fmla="*/ 88 w 177"/>
                  <a:gd name="T27" fmla="*/ 171 h 177"/>
                  <a:gd name="T28" fmla="*/ 89 w 177"/>
                  <a:gd name="T29" fmla="*/ 171 h 177"/>
                  <a:gd name="T30" fmla="*/ 155 w 177"/>
                  <a:gd name="T31" fmla="*/ 136 h 177"/>
                  <a:gd name="T32" fmla="*/ 160 w 177"/>
                  <a:gd name="T33" fmla="*/ 140 h 177"/>
                  <a:gd name="T34" fmla="*/ 89 w 177"/>
                  <a:gd name="T35" fmla="*/ 177 h 177"/>
                  <a:gd name="T36" fmla="*/ 88 w 177"/>
                  <a:gd name="T37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7" h="177">
                    <a:moveTo>
                      <a:pt x="88" y="177"/>
                    </a:moveTo>
                    <a:cubicBezTo>
                      <a:pt x="65" y="177"/>
                      <a:pt x="43" y="168"/>
                      <a:pt x="26" y="151"/>
                    </a:cubicBezTo>
                    <a:cubicBezTo>
                      <a:pt x="10" y="135"/>
                      <a:pt x="0" y="113"/>
                      <a:pt x="0" y="89"/>
                    </a:cubicBezTo>
                    <a:cubicBezTo>
                      <a:pt x="0" y="66"/>
                      <a:pt x="9" y="43"/>
                      <a:pt x="26" y="27"/>
                    </a:cubicBezTo>
                    <a:cubicBezTo>
                      <a:pt x="42" y="10"/>
                      <a:pt x="64" y="1"/>
                      <a:pt x="88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137" y="0"/>
                      <a:pt x="176" y="40"/>
                      <a:pt x="177" y="88"/>
                    </a:cubicBezTo>
                    <a:cubicBezTo>
                      <a:pt x="171" y="88"/>
                      <a:pt x="171" y="88"/>
                      <a:pt x="171" y="88"/>
                    </a:cubicBezTo>
                    <a:cubicBezTo>
                      <a:pt x="170" y="43"/>
                      <a:pt x="133" y="6"/>
                      <a:pt x="88" y="6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66" y="7"/>
                      <a:pt x="45" y="15"/>
                      <a:pt x="30" y="31"/>
                    </a:cubicBezTo>
                    <a:cubicBezTo>
                      <a:pt x="14" y="46"/>
                      <a:pt x="6" y="67"/>
                      <a:pt x="6" y="89"/>
                    </a:cubicBezTo>
                    <a:cubicBezTo>
                      <a:pt x="6" y="111"/>
                      <a:pt x="15" y="132"/>
                      <a:pt x="31" y="147"/>
                    </a:cubicBezTo>
                    <a:cubicBezTo>
                      <a:pt x="46" y="162"/>
                      <a:pt x="67" y="171"/>
                      <a:pt x="88" y="171"/>
                    </a:cubicBezTo>
                    <a:cubicBezTo>
                      <a:pt x="88" y="171"/>
                      <a:pt x="89" y="171"/>
                      <a:pt x="89" y="171"/>
                    </a:cubicBezTo>
                    <a:cubicBezTo>
                      <a:pt x="115" y="171"/>
                      <a:pt x="140" y="158"/>
                      <a:pt x="155" y="136"/>
                    </a:cubicBezTo>
                    <a:cubicBezTo>
                      <a:pt x="160" y="140"/>
                      <a:pt x="160" y="140"/>
                      <a:pt x="160" y="140"/>
                    </a:cubicBezTo>
                    <a:cubicBezTo>
                      <a:pt x="144" y="163"/>
                      <a:pt x="117" y="177"/>
                      <a:pt x="89" y="177"/>
                    </a:cubicBezTo>
                    <a:cubicBezTo>
                      <a:pt x="89" y="177"/>
                      <a:pt x="89" y="177"/>
                      <a:pt x="88" y="17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57" name="Freeform 189">
                <a:extLst>
                  <a:ext uri="{FF2B5EF4-FFF2-40B4-BE49-F238E27FC236}">
                    <a16:creationId xmlns:a16="http://schemas.microsoft.com/office/drawing/2014/main" id="{863AA144-B903-4860-8562-D39B36E85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41986" y="4491267"/>
                <a:ext cx="74166" cy="66749"/>
              </a:xfrm>
              <a:custGeom>
                <a:avLst/>
                <a:gdLst>
                  <a:gd name="T0" fmla="*/ 0 w 60"/>
                  <a:gd name="T1" fmla="*/ 0 h 54"/>
                  <a:gd name="T2" fmla="*/ 31 w 60"/>
                  <a:gd name="T3" fmla="*/ 54 h 54"/>
                  <a:gd name="T4" fmla="*/ 60 w 60"/>
                  <a:gd name="T5" fmla="*/ 0 h 54"/>
                  <a:gd name="T6" fmla="*/ 0 w 60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54">
                    <a:moveTo>
                      <a:pt x="0" y="0"/>
                    </a:moveTo>
                    <a:lnTo>
                      <a:pt x="31" y="54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58" name="Freeform 190">
                <a:extLst>
                  <a:ext uri="{FF2B5EF4-FFF2-40B4-BE49-F238E27FC236}">
                    <a16:creationId xmlns:a16="http://schemas.microsoft.com/office/drawing/2014/main" id="{AAEE0046-41AB-419B-B2B6-6DF3CEF0E60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77585" y="4452947"/>
                <a:ext cx="91471" cy="76638"/>
              </a:xfrm>
              <a:custGeom>
                <a:avLst/>
                <a:gdLst>
                  <a:gd name="T0" fmla="*/ 1 w 48"/>
                  <a:gd name="T1" fmla="*/ 40 h 40"/>
                  <a:gd name="T2" fmla="*/ 0 w 48"/>
                  <a:gd name="T3" fmla="*/ 24 h 40"/>
                  <a:gd name="T4" fmla="*/ 24 w 48"/>
                  <a:gd name="T5" fmla="*/ 0 h 40"/>
                  <a:gd name="T6" fmla="*/ 48 w 48"/>
                  <a:gd name="T7" fmla="*/ 23 h 40"/>
                  <a:gd name="T8" fmla="*/ 48 w 48"/>
                  <a:gd name="T9" fmla="*/ 40 h 40"/>
                  <a:gd name="T10" fmla="*/ 1 w 48"/>
                  <a:gd name="T11" fmla="*/ 40 h 40"/>
                  <a:gd name="T12" fmla="*/ 24 w 48"/>
                  <a:gd name="T13" fmla="*/ 6 h 40"/>
                  <a:gd name="T14" fmla="*/ 6 w 48"/>
                  <a:gd name="T15" fmla="*/ 24 h 40"/>
                  <a:gd name="T16" fmla="*/ 7 w 48"/>
                  <a:gd name="T17" fmla="*/ 34 h 40"/>
                  <a:gd name="T18" fmla="*/ 42 w 48"/>
                  <a:gd name="T19" fmla="*/ 34 h 40"/>
                  <a:gd name="T20" fmla="*/ 42 w 48"/>
                  <a:gd name="T21" fmla="*/ 23 h 40"/>
                  <a:gd name="T22" fmla="*/ 24 w 48"/>
                  <a:gd name="T23" fmla="*/ 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40">
                    <a:moveTo>
                      <a:pt x="1" y="40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11"/>
                      <a:pt x="11" y="0"/>
                      <a:pt x="24" y="0"/>
                    </a:cubicBezTo>
                    <a:cubicBezTo>
                      <a:pt x="37" y="0"/>
                      <a:pt x="48" y="10"/>
                      <a:pt x="48" y="23"/>
                    </a:cubicBezTo>
                    <a:cubicBezTo>
                      <a:pt x="48" y="40"/>
                      <a:pt x="48" y="40"/>
                      <a:pt x="48" y="40"/>
                    </a:cubicBezTo>
                    <a:lnTo>
                      <a:pt x="1" y="40"/>
                    </a:lnTo>
                    <a:close/>
                    <a:moveTo>
                      <a:pt x="24" y="6"/>
                    </a:moveTo>
                    <a:cubicBezTo>
                      <a:pt x="14" y="6"/>
                      <a:pt x="6" y="14"/>
                      <a:pt x="6" y="24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42" y="34"/>
                      <a:pt x="42" y="34"/>
                      <a:pt x="42" y="3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2" y="14"/>
                      <a:pt x="34" y="6"/>
                      <a:pt x="24" y="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59" name="Freeform 191">
                <a:extLst>
                  <a:ext uri="{FF2B5EF4-FFF2-40B4-BE49-F238E27FC236}">
                    <a16:creationId xmlns:a16="http://schemas.microsoft.com/office/drawing/2014/main" id="{A2CBED4E-8F3F-4F26-A152-681AEC9D0F8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59043" y="4517225"/>
                <a:ext cx="131026" cy="100124"/>
              </a:xfrm>
              <a:custGeom>
                <a:avLst/>
                <a:gdLst>
                  <a:gd name="T0" fmla="*/ 5 w 69"/>
                  <a:gd name="T1" fmla="*/ 52 h 52"/>
                  <a:gd name="T2" fmla="*/ 5 w 69"/>
                  <a:gd name="T3" fmla="*/ 52 h 52"/>
                  <a:gd name="T4" fmla="*/ 1 w 69"/>
                  <a:gd name="T5" fmla="*/ 47 h 52"/>
                  <a:gd name="T6" fmla="*/ 0 w 69"/>
                  <a:gd name="T7" fmla="*/ 4 h 52"/>
                  <a:gd name="T8" fmla="*/ 5 w 69"/>
                  <a:gd name="T9" fmla="*/ 0 h 52"/>
                  <a:gd name="T10" fmla="*/ 64 w 69"/>
                  <a:gd name="T11" fmla="*/ 0 h 52"/>
                  <a:gd name="T12" fmla="*/ 68 w 69"/>
                  <a:gd name="T13" fmla="*/ 4 h 52"/>
                  <a:gd name="T14" fmla="*/ 69 w 69"/>
                  <a:gd name="T15" fmla="*/ 47 h 52"/>
                  <a:gd name="T16" fmla="*/ 67 w 69"/>
                  <a:gd name="T17" fmla="*/ 50 h 52"/>
                  <a:gd name="T18" fmla="*/ 64 w 69"/>
                  <a:gd name="T19" fmla="*/ 51 h 52"/>
                  <a:gd name="T20" fmla="*/ 5 w 69"/>
                  <a:gd name="T21" fmla="*/ 52 h 52"/>
                  <a:gd name="T22" fmla="*/ 6 w 69"/>
                  <a:gd name="T23" fmla="*/ 6 h 52"/>
                  <a:gd name="T24" fmla="*/ 7 w 69"/>
                  <a:gd name="T25" fmla="*/ 46 h 52"/>
                  <a:gd name="T26" fmla="*/ 62 w 69"/>
                  <a:gd name="T27" fmla="*/ 45 h 52"/>
                  <a:gd name="T28" fmla="*/ 62 w 69"/>
                  <a:gd name="T29" fmla="*/ 6 h 52"/>
                  <a:gd name="T30" fmla="*/ 6 w 69"/>
                  <a:gd name="T31" fmla="*/ 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" h="52">
                    <a:moveTo>
                      <a:pt x="5" y="52"/>
                    </a:moveTo>
                    <a:cubicBezTo>
                      <a:pt x="5" y="52"/>
                      <a:pt x="5" y="52"/>
                      <a:pt x="5" y="52"/>
                    </a:cubicBezTo>
                    <a:cubicBezTo>
                      <a:pt x="3" y="52"/>
                      <a:pt x="1" y="50"/>
                      <a:pt x="1" y="47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6" y="0"/>
                      <a:pt x="68" y="2"/>
                      <a:pt x="68" y="4"/>
                    </a:cubicBezTo>
                    <a:cubicBezTo>
                      <a:pt x="69" y="47"/>
                      <a:pt x="69" y="47"/>
                      <a:pt x="69" y="47"/>
                    </a:cubicBezTo>
                    <a:cubicBezTo>
                      <a:pt x="69" y="48"/>
                      <a:pt x="68" y="49"/>
                      <a:pt x="67" y="50"/>
                    </a:cubicBezTo>
                    <a:cubicBezTo>
                      <a:pt x="66" y="51"/>
                      <a:pt x="65" y="51"/>
                      <a:pt x="64" y="51"/>
                    </a:cubicBezTo>
                    <a:lnTo>
                      <a:pt x="5" y="52"/>
                    </a:lnTo>
                    <a:close/>
                    <a:moveTo>
                      <a:pt x="6" y="6"/>
                    </a:moveTo>
                    <a:cubicBezTo>
                      <a:pt x="7" y="46"/>
                      <a:pt x="7" y="46"/>
                      <a:pt x="7" y="46"/>
                    </a:cubicBezTo>
                    <a:cubicBezTo>
                      <a:pt x="62" y="45"/>
                      <a:pt x="62" y="45"/>
                      <a:pt x="62" y="45"/>
                    </a:cubicBezTo>
                    <a:cubicBezTo>
                      <a:pt x="62" y="6"/>
                      <a:pt x="62" y="6"/>
                      <a:pt x="62" y="6"/>
                    </a:cubicBezTo>
                    <a:lnTo>
                      <a:pt x="6" y="6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20A0CD05-0AE4-492D-8051-9773BFFA7A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Write LT &amp; SC to match</a:t>
            </a:r>
          </a:p>
        </p:txBody>
      </p:sp>
      <p:grpSp>
        <p:nvGrpSpPr>
          <p:cNvPr id="44" name="Group 43" descr="steps graphic">
            <a:extLst>
              <a:ext uri="{FF2B5EF4-FFF2-40B4-BE49-F238E27FC236}">
                <a16:creationId xmlns:a16="http://schemas.microsoft.com/office/drawing/2014/main" id="{6EB24599-0719-48BC-AB48-E49D34953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31766" y="2139824"/>
            <a:ext cx="5184000" cy="3831576"/>
            <a:chOff x="6431766" y="2076324"/>
            <a:chExt cx="5184000" cy="3831576"/>
          </a:xfrm>
        </p:grpSpPr>
        <p:grpSp>
          <p:nvGrpSpPr>
            <p:cNvPr id="9" name="Group 27">
              <a:extLst>
                <a:ext uri="{FF2B5EF4-FFF2-40B4-BE49-F238E27FC236}">
                  <a16:creationId xmlns:a16="http://schemas.microsoft.com/office/drawing/2014/main" id="{CFE45C63-A0CD-4ED2-9253-02A15CFBED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31766" y="4609130"/>
              <a:ext cx="2336870" cy="1298770"/>
              <a:chOff x="4808051" y="1842051"/>
              <a:chExt cx="2369874" cy="1397540"/>
            </a:xfrm>
          </p:grpSpPr>
          <p:sp>
            <p:nvSpPr>
              <p:cNvPr id="10" name="Freeform 17">
                <a:extLst>
                  <a:ext uri="{FF2B5EF4-FFF2-40B4-BE49-F238E27FC236}">
                    <a16:creationId xmlns:a16="http://schemas.microsoft.com/office/drawing/2014/main" id="{0F99B6D3-28DD-4E91-808E-0A9D8950E9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2331219"/>
                <a:ext cx="1133349" cy="908372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11" name="Freeform 18">
                <a:extLst>
                  <a:ext uri="{FF2B5EF4-FFF2-40B4-BE49-F238E27FC236}">
                    <a16:creationId xmlns:a16="http://schemas.microsoft.com/office/drawing/2014/main" id="{550D5C59-96EE-4437-9C44-B45AA3D56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1842051"/>
                <a:ext cx="2369874" cy="959190"/>
              </a:xfrm>
              <a:custGeom>
                <a:avLst/>
                <a:gdLst>
                  <a:gd name="T0" fmla="*/ 595 w 1244"/>
                  <a:gd name="T1" fmla="*/ 709 h 709"/>
                  <a:gd name="T2" fmla="*/ 0 w 1244"/>
                  <a:gd name="T3" fmla="*/ 366 h 709"/>
                  <a:gd name="T4" fmla="*/ 649 w 1244"/>
                  <a:gd name="T5" fmla="*/ 0 h 709"/>
                  <a:gd name="T6" fmla="*/ 1244 w 1244"/>
                  <a:gd name="T7" fmla="*/ 343 h 709"/>
                  <a:gd name="T8" fmla="*/ 595 w 1244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09">
                    <a:moveTo>
                      <a:pt x="595" y="709"/>
                    </a:moveTo>
                    <a:lnTo>
                      <a:pt x="0" y="366"/>
                    </a:lnTo>
                    <a:lnTo>
                      <a:pt x="649" y="0"/>
                    </a:lnTo>
                    <a:lnTo>
                      <a:pt x="1244" y="343"/>
                    </a:lnTo>
                    <a:lnTo>
                      <a:pt x="595" y="70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12" name="Freeform 19">
                <a:extLst>
                  <a:ext uri="{FF2B5EF4-FFF2-40B4-BE49-F238E27FC236}">
                    <a16:creationId xmlns:a16="http://schemas.microsoft.com/office/drawing/2014/main" id="{163804A0-E4BE-4601-AEB6-7EC3284F52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552" y="2300082"/>
                <a:ext cx="1236373" cy="939508"/>
              </a:xfrm>
              <a:custGeom>
                <a:avLst/>
                <a:gdLst>
                  <a:gd name="T0" fmla="*/ 1236373 w 649"/>
                  <a:gd name="T1" fmla="*/ 0 h 694"/>
                  <a:gd name="T2" fmla="*/ 1236373 w 649"/>
                  <a:gd name="T3" fmla="*/ 444033 h 694"/>
                  <a:gd name="T4" fmla="*/ 0 w 649"/>
                  <a:gd name="T5" fmla="*/ 939508 h 694"/>
                  <a:gd name="T6" fmla="*/ 0 w 649"/>
                  <a:gd name="T7" fmla="*/ 495475 h 694"/>
                  <a:gd name="T8" fmla="*/ 1236373 w 649"/>
                  <a:gd name="T9" fmla="*/ 0 h 6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3" name="Group 35">
              <a:extLst>
                <a:ext uri="{FF2B5EF4-FFF2-40B4-BE49-F238E27FC236}">
                  <a16:creationId xmlns:a16="http://schemas.microsoft.com/office/drawing/2014/main" id="{BBFED9B2-8B04-4E8F-B036-2BB7CCF95C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49331" y="3859410"/>
              <a:ext cx="2336870" cy="1307583"/>
              <a:chOff x="4808051" y="4299121"/>
              <a:chExt cx="2369874" cy="1405200"/>
            </a:xfrm>
          </p:grpSpPr>
          <p:sp>
            <p:nvSpPr>
              <p:cNvPr id="14" name="Freeform 8">
                <a:extLst>
                  <a:ext uri="{FF2B5EF4-FFF2-40B4-BE49-F238E27FC236}">
                    <a16:creationId xmlns:a16="http://schemas.microsoft.com/office/drawing/2014/main" id="{7DA26508-A6A4-4F4C-AC60-E9459BF288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4795540"/>
                <a:ext cx="1133349" cy="908781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j-lt"/>
                </a:endParaRPr>
              </a:p>
            </p:txBody>
          </p:sp>
          <p:sp>
            <p:nvSpPr>
              <p:cNvPr id="15" name="Freeform 9">
                <a:extLst>
                  <a:ext uri="{FF2B5EF4-FFF2-40B4-BE49-F238E27FC236}">
                    <a16:creationId xmlns:a16="http://schemas.microsoft.com/office/drawing/2014/main" id="{0FC13C28-081C-4595-9C9D-7D21EB3FA9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4299121"/>
                <a:ext cx="2369874" cy="961119"/>
              </a:xfrm>
              <a:custGeom>
                <a:avLst/>
                <a:gdLst>
                  <a:gd name="T0" fmla="*/ 595 w 1244"/>
                  <a:gd name="T1" fmla="*/ 710 h 710"/>
                  <a:gd name="T2" fmla="*/ 0 w 1244"/>
                  <a:gd name="T3" fmla="*/ 367 h 710"/>
                  <a:gd name="T4" fmla="*/ 649 w 1244"/>
                  <a:gd name="T5" fmla="*/ 0 h 710"/>
                  <a:gd name="T6" fmla="*/ 1244 w 1244"/>
                  <a:gd name="T7" fmla="*/ 344 h 710"/>
                  <a:gd name="T8" fmla="*/ 595 w 1244"/>
                  <a:gd name="T9" fmla="*/ 710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10">
                    <a:moveTo>
                      <a:pt x="595" y="710"/>
                    </a:moveTo>
                    <a:lnTo>
                      <a:pt x="0" y="367"/>
                    </a:lnTo>
                    <a:lnTo>
                      <a:pt x="649" y="0"/>
                    </a:lnTo>
                    <a:lnTo>
                      <a:pt x="1244" y="344"/>
                    </a:lnTo>
                    <a:lnTo>
                      <a:pt x="595" y="7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j-lt"/>
                </a:endParaRPr>
              </a:p>
            </p:txBody>
          </p:sp>
          <p:sp>
            <p:nvSpPr>
              <p:cNvPr id="16" name="Freeform 10">
                <a:extLst>
                  <a:ext uri="{FF2B5EF4-FFF2-40B4-BE49-F238E27FC236}">
                    <a16:creationId xmlns:a16="http://schemas.microsoft.com/office/drawing/2014/main" id="{31980248-1ADA-45C6-923A-02F7423266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552" y="4764813"/>
                <a:ext cx="1236373" cy="939508"/>
              </a:xfrm>
              <a:custGeom>
                <a:avLst/>
                <a:gdLst>
                  <a:gd name="T0" fmla="*/ 1236373 w 649"/>
                  <a:gd name="T1" fmla="*/ 0 h 694"/>
                  <a:gd name="T2" fmla="*/ 1236373 w 649"/>
                  <a:gd name="T3" fmla="*/ 444033 h 694"/>
                  <a:gd name="T4" fmla="*/ 0 w 649"/>
                  <a:gd name="T5" fmla="*/ 939508 h 694"/>
                  <a:gd name="T6" fmla="*/ 0 w 649"/>
                  <a:gd name="T7" fmla="*/ 495475 h 694"/>
                  <a:gd name="T8" fmla="*/ 1236373 w 649"/>
                  <a:gd name="T9" fmla="*/ 0 h 6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+mj-lt"/>
                </a:endParaRPr>
              </a:p>
            </p:txBody>
          </p:sp>
        </p:grpSp>
        <p:grpSp>
          <p:nvGrpSpPr>
            <p:cNvPr id="17" name="Group 39">
              <a:extLst>
                <a:ext uri="{FF2B5EF4-FFF2-40B4-BE49-F238E27FC236}">
                  <a16:creationId xmlns:a16="http://schemas.microsoft.com/office/drawing/2014/main" id="{DBAE3F99-4416-43BB-802B-06B8C3273C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39940" y="3145110"/>
              <a:ext cx="2335304" cy="1306106"/>
              <a:chOff x="4808051" y="5135743"/>
              <a:chExt cx="2369874" cy="1405200"/>
            </a:xfrm>
          </p:grpSpPr>
          <p:sp>
            <p:nvSpPr>
              <p:cNvPr id="18" name="Freeform 5">
                <a:extLst>
                  <a:ext uri="{FF2B5EF4-FFF2-40B4-BE49-F238E27FC236}">
                    <a16:creationId xmlns:a16="http://schemas.microsoft.com/office/drawing/2014/main" id="{86042750-61FD-40FA-B325-3248D0B0BC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5632723"/>
                <a:ext cx="1134109" cy="908220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19" name="Freeform 6">
                <a:extLst>
                  <a:ext uri="{FF2B5EF4-FFF2-40B4-BE49-F238E27FC236}">
                    <a16:creationId xmlns:a16="http://schemas.microsoft.com/office/drawing/2014/main" id="{D2485B1E-22DE-4313-87F3-58173AEACC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5135743"/>
                <a:ext cx="2369874" cy="960617"/>
              </a:xfrm>
              <a:custGeom>
                <a:avLst/>
                <a:gdLst>
                  <a:gd name="T0" fmla="*/ 595 w 1244"/>
                  <a:gd name="T1" fmla="*/ 710 h 710"/>
                  <a:gd name="T2" fmla="*/ 0 w 1244"/>
                  <a:gd name="T3" fmla="*/ 367 h 710"/>
                  <a:gd name="T4" fmla="*/ 649 w 1244"/>
                  <a:gd name="T5" fmla="*/ 0 h 710"/>
                  <a:gd name="T6" fmla="*/ 1244 w 1244"/>
                  <a:gd name="T7" fmla="*/ 344 h 710"/>
                  <a:gd name="T8" fmla="*/ 595 w 1244"/>
                  <a:gd name="T9" fmla="*/ 710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10">
                    <a:moveTo>
                      <a:pt x="595" y="710"/>
                    </a:moveTo>
                    <a:lnTo>
                      <a:pt x="0" y="367"/>
                    </a:lnTo>
                    <a:lnTo>
                      <a:pt x="649" y="0"/>
                    </a:lnTo>
                    <a:lnTo>
                      <a:pt x="1244" y="344"/>
                    </a:lnTo>
                    <a:lnTo>
                      <a:pt x="595" y="7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0" name="Freeform 7">
                <a:extLst>
                  <a:ext uri="{FF2B5EF4-FFF2-40B4-BE49-F238E27FC236}">
                    <a16:creationId xmlns:a16="http://schemas.microsoft.com/office/drawing/2014/main" id="{6D372190-F03C-4E10-9BB3-D0799862DE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2160" y="5600967"/>
                <a:ext cx="1235765" cy="939976"/>
              </a:xfrm>
              <a:custGeom>
                <a:avLst/>
                <a:gdLst>
                  <a:gd name="T0" fmla="*/ 649 w 649"/>
                  <a:gd name="T1" fmla="*/ 0 h 694"/>
                  <a:gd name="T2" fmla="*/ 649 w 649"/>
                  <a:gd name="T3" fmla="*/ 328 h 694"/>
                  <a:gd name="T4" fmla="*/ 0 w 649"/>
                  <a:gd name="T5" fmla="*/ 694 h 694"/>
                  <a:gd name="T6" fmla="*/ 0 w 649"/>
                  <a:gd name="T7" fmla="*/ 366 h 694"/>
                  <a:gd name="T8" fmla="*/ 649 w 649"/>
                  <a:gd name="T9" fmla="*/ 0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  <p:grpSp>
          <p:nvGrpSpPr>
            <p:cNvPr id="21" name="Group 31">
              <a:extLst>
                <a:ext uri="{FF2B5EF4-FFF2-40B4-BE49-F238E27FC236}">
                  <a16:creationId xmlns:a16="http://schemas.microsoft.com/office/drawing/2014/main" id="{AAF307FC-5513-426F-BB40-B722D6DF2E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78897" y="2438188"/>
              <a:ext cx="2336869" cy="1304631"/>
              <a:chOff x="4808051" y="3515295"/>
              <a:chExt cx="2369874" cy="1403847"/>
            </a:xfrm>
          </p:grpSpPr>
          <p:sp>
            <p:nvSpPr>
              <p:cNvPr id="22" name="Freeform 11">
                <a:extLst>
                  <a:ext uri="{FF2B5EF4-FFF2-40B4-BE49-F238E27FC236}">
                    <a16:creationId xmlns:a16="http://schemas.microsoft.com/office/drawing/2014/main" id="{74A81D7B-94A3-42C9-80AC-62D5D0110B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4010770"/>
                <a:ext cx="1133349" cy="908372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3" name="Freeform 12">
                <a:extLst>
                  <a:ext uri="{FF2B5EF4-FFF2-40B4-BE49-F238E27FC236}">
                    <a16:creationId xmlns:a16="http://schemas.microsoft.com/office/drawing/2014/main" id="{C157D7EE-659C-409B-A1E6-7D05687D7F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3515295"/>
                <a:ext cx="2369874" cy="959190"/>
              </a:xfrm>
              <a:custGeom>
                <a:avLst/>
                <a:gdLst>
                  <a:gd name="T0" fmla="*/ 595 w 1244"/>
                  <a:gd name="T1" fmla="*/ 709 h 709"/>
                  <a:gd name="T2" fmla="*/ 0 w 1244"/>
                  <a:gd name="T3" fmla="*/ 366 h 709"/>
                  <a:gd name="T4" fmla="*/ 649 w 1244"/>
                  <a:gd name="T5" fmla="*/ 0 h 709"/>
                  <a:gd name="T6" fmla="*/ 1244 w 1244"/>
                  <a:gd name="T7" fmla="*/ 343 h 709"/>
                  <a:gd name="T8" fmla="*/ 595 w 1244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09">
                    <a:moveTo>
                      <a:pt x="595" y="709"/>
                    </a:moveTo>
                    <a:lnTo>
                      <a:pt x="0" y="366"/>
                    </a:lnTo>
                    <a:lnTo>
                      <a:pt x="649" y="0"/>
                    </a:lnTo>
                    <a:lnTo>
                      <a:pt x="1244" y="343"/>
                    </a:lnTo>
                    <a:lnTo>
                      <a:pt x="595" y="70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4" name="Freeform 13">
                <a:extLst>
                  <a:ext uri="{FF2B5EF4-FFF2-40B4-BE49-F238E27FC236}">
                    <a16:creationId xmlns:a16="http://schemas.microsoft.com/office/drawing/2014/main" id="{0F6A3B05-53B7-4EA3-88B4-ED578C58E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400" y="3976396"/>
                <a:ext cx="1236525" cy="940133"/>
              </a:xfrm>
              <a:custGeom>
                <a:avLst/>
                <a:gdLst>
                  <a:gd name="T0" fmla="*/ 649 w 649"/>
                  <a:gd name="T1" fmla="*/ 0 h 694"/>
                  <a:gd name="T2" fmla="*/ 649 w 649"/>
                  <a:gd name="T3" fmla="*/ 328 h 694"/>
                  <a:gd name="T4" fmla="*/ 0 w 649"/>
                  <a:gd name="T5" fmla="*/ 694 h 694"/>
                  <a:gd name="T6" fmla="*/ 0 w 649"/>
                  <a:gd name="T7" fmla="*/ 366 h 694"/>
                  <a:gd name="T8" fmla="*/ 649 w 649"/>
                  <a:gd name="T9" fmla="*/ 0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C384F39-BE7C-4DC7-9463-38206393DEC4}"/>
                </a:ext>
              </a:extLst>
            </p:cNvPr>
            <p:cNvGrpSpPr/>
            <p:nvPr/>
          </p:nvGrpSpPr>
          <p:grpSpPr>
            <a:xfrm>
              <a:off x="7668115" y="3549446"/>
              <a:ext cx="529043" cy="396000"/>
              <a:chOff x="7687796" y="3553060"/>
              <a:chExt cx="529043" cy="396000"/>
            </a:xfrm>
          </p:grpSpPr>
          <p:sp>
            <p:nvSpPr>
              <p:cNvPr id="26" name="Teardrop 25">
                <a:extLst>
                  <a:ext uri="{FF2B5EF4-FFF2-40B4-BE49-F238E27FC236}">
                    <a16:creationId xmlns:a16="http://schemas.microsoft.com/office/drawing/2014/main" id="{E668D9BC-775F-4484-A481-0A547E2A5D3E}"/>
                  </a:ext>
                </a:extLst>
              </p:cNvPr>
              <p:cNvSpPr/>
              <p:nvPr/>
            </p:nvSpPr>
            <p:spPr>
              <a:xfrm rot="7994273">
                <a:off x="7750851" y="3553060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FC18C2F6-BC37-4856-9C97-AB28F5F35F30}"/>
                  </a:ext>
                </a:extLst>
              </p:cNvPr>
              <p:cNvSpPr/>
              <p:nvPr/>
            </p:nvSpPr>
            <p:spPr>
              <a:xfrm>
                <a:off x="7800745" y="3600615"/>
                <a:ext cx="301007" cy="28381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CF68FA9-42C6-4204-B804-635DC098A5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7796" y="3587891"/>
                <a:ext cx="52904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 dirty="0">
                    <a:latin typeface="+mj-lt"/>
                  </a:rPr>
                  <a:t>2</a:t>
                </a: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3A0B2E9-CE29-4F7C-AFC9-679B8873B095}"/>
                </a:ext>
              </a:extLst>
            </p:cNvPr>
            <p:cNvGrpSpPr/>
            <p:nvPr/>
          </p:nvGrpSpPr>
          <p:grpSpPr>
            <a:xfrm>
              <a:off x="6694640" y="4272888"/>
              <a:ext cx="527478" cy="396000"/>
              <a:chOff x="6694640" y="4272888"/>
              <a:chExt cx="527478" cy="396000"/>
            </a:xfrm>
          </p:grpSpPr>
          <p:sp>
            <p:nvSpPr>
              <p:cNvPr id="29" name="Teardrop 28">
                <a:extLst>
                  <a:ext uri="{FF2B5EF4-FFF2-40B4-BE49-F238E27FC236}">
                    <a16:creationId xmlns:a16="http://schemas.microsoft.com/office/drawing/2014/main" id="{714DA6B9-3503-4743-B96D-C0387E3433EB}"/>
                  </a:ext>
                </a:extLst>
              </p:cNvPr>
              <p:cNvSpPr/>
              <p:nvPr/>
            </p:nvSpPr>
            <p:spPr>
              <a:xfrm rot="7994273">
                <a:off x="6757610" y="4272888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538BF2D-7205-429C-9920-69C767E77FD5}"/>
                  </a:ext>
                </a:extLst>
              </p:cNvPr>
              <p:cNvSpPr/>
              <p:nvPr/>
            </p:nvSpPr>
            <p:spPr>
              <a:xfrm>
                <a:off x="6807876" y="4320739"/>
                <a:ext cx="301007" cy="28381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CCC179C-E666-4CBA-8225-E9AE8F63B9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4640" y="4304252"/>
                <a:ext cx="52747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 dirty="0">
                    <a:latin typeface="+mj-lt"/>
                  </a:rPr>
                  <a:t>1</a:t>
                </a: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F76D10B-6ACE-4638-AB7A-1EF3942918AD}"/>
                </a:ext>
              </a:extLst>
            </p:cNvPr>
            <p:cNvGrpSpPr/>
            <p:nvPr/>
          </p:nvGrpSpPr>
          <p:grpSpPr>
            <a:xfrm>
              <a:off x="8607357" y="2825895"/>
              <a:ext cx="529043" cy="396000"/>
              <a:chOff x="8505184" y="2844945"/>
              <a:chExt cx="529043" cy="396000"/>
            </a:xfrm>
          </p:grpSpPr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E0767904-B09B-41EB-A4C9-DA5D7C8E09E8}"/>
                  </a:ext>
                </a:extLst>
              </p:cNvPr>
              <p:cNvSpPr/>
              <p:nvPr/>
            </p:nvSpPr>
            <p:spPr>
              <a:xfrm>
                <a:off x="8618133" y="2898296"/>
                <a:ext cx="301007" cy="28381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736825B-C1D7-48B5-B010-D3116A534D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05184" y="2872872"/>
                <a:ext cx="52904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68" name="Teardrop 67">
                <a:extLst>
                  <a:ext uri="{FF2B5EF4-FFF2-40B4-BE49-F238E27FC236}">
                    <a16:creationId xmlns:a16="http://schemas.microsoft.com/office/drawing/2014/main" id="{6A511322-FCB6-4287-85D1-8002AF8690E8}"/>
                  </a:ext>
                </a:extLst>
              </p:cNvPr>
              <p:cNvSpPr/>
              <p:nvPr/>
            </p:nvSpPr>
            <p:spPr>
              <a:xfrm rot="7994273">
                <a:off x="8570636" y="2844945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363545A-9938-4AE2-BE9F-9DD50FC1DC56}"/>
                </a:ext>
              </a:extLst>
            </p:cNvPr>
            <p:cNvGrpSpPr/>
            <p:nvPr/>
          </p:nvGrpSpPr>
          <p:grpSpPr>
            <a:xfrm>
              <a:off x="9564497" y="2076324"/>
              <a:ext cx="529043" cy="396000"/>
              <a:chOff x="9564497" y="2089024"/>
              <a:chExt cx="529043" cy="396000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6D2B501A-72D7-40B8-9802-DE6E8019ADB1}"/>
                  </a:ext>
                </a:extLst>
              </p:cNvPr>
              <p:cNvGrpSpPr/>
              <p:nvPr/>
            </p:nvGrpSpPr>
            <p:grpSpPr>
              <a:xfrm>
                <a:off x="9564497" y="2116951"/>
                <a:ext cx="529043" cy="309240"/>
                <a:chOff x="9564497" y="2116951"/>
                <a:chExt cx="529043" cy="309240"/>
              </a:xfrm>
            </p:grpSpPr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A1A0480E-9E12-4EA2-BCCF-0C55EF3201CC}"/>
                    </a:ext>
                  </a:extLst>
                </p:cNvPr>
                <p:cNvSpPr/>
                <p:nvPr/>
              </p:nvSpPr>
              <p:spPr>
                <a:xfrm>
                  <a:off x="9683796" y="2142375"/>
                  <a:ext cx="301007" cy="283816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3200" dirty="0">
                    <a:latin typeface="+mj-lt"/>
                  </a:endParaRPr>
                </a:p>
              </p:txBody>
            </p: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C5B3665F-4DAC-41AB-8260-BF53DC23963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564497" y="2116951"/>
                  <a:ext cx="529043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400" b="1" dirty="0">
                      <a:latin typeface="+mj-lt"/>
                    </a:rPr>
                    <a:t>4</a:t>
                  </a:r>
                </a:p>
              </p:txBody>
            </p:sp>
          </p:grpSp>
          <p:sp>
            <p:nvSpPr>
              <p:cNvPr id="71" name="Teardrop 70">
                <a:extLst>
                  <a:ext uri="{FF2B5EF4-FFF2-40B4-BE49-F238E27FC236}">
                    <a16:creationId xmlns:a16="http://schemas.microsoft.com/office/drawing/2014/main" id="{8FD8D4C2-2B0C-4395-B822-9A684D330211}"/>
                  </a:ext>
                </a:extLst>
              </p:cNvPr>
              <p:cNvSpPr/>
              <p:nvPr/>
            </p:nvSpPr>
            <p:spPr>
              <a:xfrm rot="7994273">
                <a:off x="9636299" y="2089024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9456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Remember!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2A5814-BC40-4A37-9064-C44C73C883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28888" y="2290763"/>
            <a:ext cx="10430933" cy="4064881"/>
          </a:xfrm>
        </p:spPr>
        <p:txBody>
          <a:bodyPr>
            <a:normAutofit fontScale="70000" lnSpcReduction="20000"/>
          </a:bodyPr>
          <a:lstStyle/>
          <a:p>
            <a:pPr marL="857250" indent="-857250" algn="l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Remember, students should know what is being expected of them each day.</a:t>
            </a:r>
          </a:p>
          <a:p>
            <a:pPr algn="l">
              <a:lnSpc>
                <a:spcPct val="100000"/>
              </a:lnSpc>
            </a:pPr>
            <a:r>
              <a:rPr lang="en-US" dirty="0"/>
              <a:t> </a:t>
            </a:r>
          </a:p>
          <a:p>
            <a:pPr marL="857250" indent="-857250" algn="l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Have LT/SC on the board, clearly state them out loud, and have students write them down or recite them back. </a:t>
            </a:r>
          </a:p>
        </p:txBody>
      </p:sp>
    </p:spTree>
    <p:extLst>
      <p:ext uri="{BB962C8B-B14F-4D97-AF65-F5344CB8AC3E}">
        <p14:creationId xmlns:p14="http://schemas.microsoft.com/office/powerpoint/2010/main" val="239459820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Custom 1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7421116_win32_fixed.potx" id="{FA6E73D7-AB4D-470A-BC20-4A5DAA7F1483}" vid="{121C5919-B768-4EE0-B81A-4F293224EA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Reflection on learning </Template>
  <TotalTime>7072</TotalTime>
  <Words>876</Words>
  <Application>Microsoft Office PowerPoint</Application>
  <PresentationFormat>Widescreen</PresentationFormat>
  <Paragraphs>81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Open Sans Light</vt:lpstr>
      <vt:lpstr>Segoe UI</vt:lpstr>
      <vt:lpstr>Trebuchet MS</vt:lpstr>
      <vt:lpstr>Berlin</vt:lpstr>
      <vt:lpstr>Learning Targets / Success Criteria </vt:lpstr>
      <vt:lpstr>Learning Target       Success Criteria </vt:lpstr>
      <vt:lpstr>Learning Targets       Success Criteria</vt:lpstr>
      <vt:lpstr>Choose Standard</vt:lpstr>
      <vt:lpstr>Choose Standard</vt:lpstr>
      <vt:lpstr>Choose Standard</vt:lpstr>
      <vt:lpstr>Your turn</vt:lpstr>
      <vt:lpstr>Remember!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Targets / Success Criteria </dc:title>
  <dc:creator>Werth, Kyle</dc:creator>
  <cp:lastModifiedBy>Werth, Kyle</cp:lastModifiedBy>
  <cp:revision>1</cp:revision>
  <dcterms:created xsi:type="dcterms:W3CDTF">2023-08-31T16:47:47Z</dcterms:created>
  <dcterms:modified xsi:type="dcterms:W3CDTF">2023-09-05T14:40:26Z</dcterms:modified>
</cp:coreProperties>
</file>