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DDFA1-5EF2-4778-AC01-25AB0810302A}" v="10" dt="2022-08-22T15:04:22.051"/>
    <p1510:client id="{64742022-B9D5-8895-23BD-9F5B37F86BDC}" v="54" dt="2022-08-22T15:37:23.960"/>
    <p1510:client id="{BFB89FA0-8EBF-8480-A3C5-68D5FE0E7C00}" v="32" dt="2022-08-23T11:44:46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, Elaine" userId="S::wardel@richmond.k12.ga.us::ab2152ed-c54c-41bf-ba21-8795a37aefae" providerId="AD" clId="Web-{BFB89FA0-8EBF-8480-A3C5-68D5FE0E7C00}"/>
    <pc:docChg chg="addSld modSld">
      <pc:chgData name="Ward, Elaine" userId="S::wardel@richmond.k12.ga.us::ab2152ed-c54c-41bf-ba21-8795a37aefae" providerId="AD" clId="Web-{BFB89FA0-8EBF-8480-A3C5-68D5FE0E7C00}" dt="2022-08-23T11:44:46.720" v="26" actId="14100"/>
      <pc:docMkLst>
        <pc:docMk/>
      </pc:docMkLst>
      <pc:sldChg chg="addSp modSp new">
        <pc:chgData name="Ward, Elaine" userId="S::wardel@richmond.k12.ga.us::ab2152ed-c54c-41bf-ba21-8795a37aefae" providerId="AD" clId="Web-{BFB89FA0-8EBF-8480-A3C5-68D5FE0E7C00}" dt="2022-08-23T11:41:08.417" v="5" actId="14100"/>
        <pc:sldMkLst>
          <pc:docMk/>
          <pc:sldMk cId="2278489103" sldId="266"/>
        </pc:sldMkLst>
        <pc:picChg chg="add mod">
          <ac:chgData name="Ward, Elaine" userId="S::wardel@richmond.k12.ga.us::ab2152ed-c54c-41bf-ba21-8795a37aefae" providerId="AD" clId="Web-{BFB89FA0-8EBF-8480-A3C5-68D5FE0E7C00}" dt="2022-08-23T11:41:08.417" v="5" actId="14100"/>
          <ac:picMkLst>
            <pc:docMk/>
            <pc:sldMk cId="2278489103" sldId="266"/>
            <ac:picMk id="2" creationId="{97BC77ED-4BA9-81B0-186E-1954D2A5995B}"/>
          </ac:picMkLst>
        </pc:picChg>
      </pc:sldChg>
      <pc:sldChg chg="addSp modSp new">
        <pc:chgData name="Ward, Elaine" userId="S::wardel@richmond.k12.ga.us::ab2152ed-c54c-41bf-ba21-8795a37aefae" providerId="AD" clId="Web-{BFB89FA0-8EBF-8480-A3C5-68D5FE0E7C00}" dt="2022-08-23T11:41:54.043" v="12" actId="14100"/>
        <pc:sldMkLst>
          <pc:docMk/>
          <pc:sldMk cId="1210780356" sldId="267"/>
        </pc:sldMkLst>
        <pc:picChg chg="add mod">
          <ac:chgData name="Ward, Elaine" userId="S::wardel@richmond.k12.ga.us::ab2152ed-c54c-41bf-ba21-8795a37aefae" providerId="AD" clId="Web-{BFB89FA0-8EBF-8480-A3C5-68D5FE0E7C00}" dt="2022-08-23T11:41:54.043" v="12" actId="14100"/>
          <ac:picMkLst>
            <pc:docMk/>
            <pc:sldMk cId="1210780356" sldId="267"/>
            <ac:picMk id="2" creationId="{9634E232-7CB5-A143-0CCA-75ED10FBF2C1}"/>
          </ac:picMkLst>
        </pc:picChg>
      </pc:sldChg>
      <pc:sldChg chg="addSp modSp new">
        <pc:chgData name="Ward, Elaine" userId="S::wardel@richmond.k12.ga.us::ab2152ed-c54c-41bf-ba21-8795a37aefae" providerId="AD" clId="Web-{BFB89FA0-8EBF-8480-A3C5-68D5FE0E7C00}" dt="2022-08-23T11:42:38.420" v="16" actId="14100"/>
        <pc:sldMkLst>
          <pc:docMk/>
          <pc:sldMk cId="254516092" sldId="268"/>
        </pc:sldMkLst>
        <pc:picChg chg="add mod">
          <ac:chgData name="Ward, Elaine" userId="S::wardel@richmond.k12.ga.us::ab2152ed-c54c-41bf-ba21-8795a37aefae" providerId="AD" clId="Web-{BFB89FA0-8EBF-8480-A3C5-68D5FE0E7C00}" dt="2022-08-23T11:42:38.420" v="16" actId="14100"/>
          <ac:picMkLst>
            <pc:docMk/>
            <pc:sldMk cId="254516092" sldId="268"/>
            <ac:picMk id="2" creationId="{BF4BAE32-EFA1-26B0-22ED-F9E5E3B1786B}"/>
          </ac:picMkLst>
        </pc:picChg>
      </pc:sldChg>
      <pc:sldChg chg="addSp modSp new">
        <pc:chgData name="Ward, Elaine" userId="S::wardel@richmond.k12.ga.us::ab2152ed-c54c-41bf-ba21-8795a37aefae" providerId="AD" clId="Web-{BFB89FA0-8EBF-8480-A3C5-68D5FE0E7C00}" dt="2022-08-23T11:43:53.672" v="21" actId="14100"/>
        <pc:sldMkLst>
          <pc:docMk/>
          <pc:sldMk cId="2946213639" sldId="269"/>
        </pc:sldMkLst>
        <pc:picChg chg="add mod">
          <ac:chgData name="Ward, Elaine" userId="S::wardel@richmond.k12.ga.us::ab2152ed-c54c-41bf-ba21-8795a37aefae" providerId="AD" clId="Web-{BFB89FA0-8EBF-8480-A3C5-68D5FE0E7C00}" dt="2022-08-23T11:43:53.672" v="21" actId="14100"/>
          <ac:picMkLst>
            <pc:docMk/>
            <pc:sldMk cId="2946213639" sldId="269"/>
            <ac:picMk id="2" creationId="{ED0E86D8-471B-A604-6B6A-83B2D97B5503}"/>
          </ac:picMkLst>
        </pc:picChg>
      </pc:sldChg>
      <pc:sldChg chg="addSp modSp new">
        <pc:chgData name="Ward, Elaine" userId="S::wardel@richmond.k12.ga.us::ab2152ed-c54c-41bf-ba21-8795a37aefae" providerId="AD" clId="Web-{BFB89FA0-8EBF-8480-A3C5-68D5FE0E7C00}" dt="2022-08-23T11:44:46.720" v="26" actId="14100"/>
        <pc:sldMkLst>
          <pc:docMk/>
          <pc:sldMk cId="202282102" sldId="270"/>
        </pc:sldMkLst>
        <pc:picChg chg="add mod">
          <ac:chgData name="Ward, Elaine" userId="S::wardel@richmond.k12.ga.us::ab2152ed-c54c-41bf-ba21-8795a37aefae" providerId="AD" clId="Web-{BFB89FA0-8EBF-8480-A3C5-68D5FE0E7C00}" dt="2022-08-23T11:44:46.720" v="26" actId="14100"/>
          <ac:picMkLst>
            <pc:docMk/>
            <pc:sldMk cId="202282102" sldId="270"/>
            <ac:picMk id="2" creationId="{9615D3B8-17A4-C163-0604-C9E11C586EC5}"/>
          </ac:picMkLst>
        </pc:picChg>
      </pc:sldChg>
    </pc:docChg>
  </pc:docChgLst>
  <pc:docChgLst>
    <pc:chgData name="Ward, Elaine" userId="S::wardel@richmond.k12.ga.us::ab2152ed-c54c-41bf-ba21-8795a37aefae" providerId="AD" clId="Web-{64742022-B9D5-8895-23BD-9F5B37F86BDC}"/>
    <pc:docChg chg="addSld modSld">
      <pc:chgData name="Ward, Elaine" userId="S::wardel@richmond.k12.ga.us::ab2152ed-c54c-41bf-ba21-8795a37aefae" providerId="AD" clId="Web-{64742022-B9D5-8895-23BD-9F5B37F86BDC}" dt="2022-08-22T15:37:23.960" v="44" actId="14100"/>
      <pc:docMkLst>
        <pc:docMk/>
      </pc:docMkLst>
      <pc:sldChg chg="delSp mod modClrScheme chgLayout">
        <pc:chgData name="Ward, Elaine" userId="S::wardel@richmond.k12.ga.us::ab2152ed-c54c-41bf-ba21-8795a37aefae" providerId="AD" clId="Web-{64742022-B9D5-8895-23BD-9F5B37F86BDC}" dt="2022-08-22T15:31:10.793" v="0"/>
        <pc:sldMkLst>
          <pc:docMk/>
          <pc:sldMk cId="109857222" sldId="256"/>
        </pc:sldMkLst>
        <pc:spChg chg="del">
          <ac:chgData name="Ward, Elaine" userId="S::wardel@richmond.k12.ga.us::ab2152ed-c54c-41bf-ba21-8795a37aefae" providerId="AD" clId="Web-{64742022-B9D5-8895-23BD-9F5B37F86BDC}" dt="2022-08-22T15:31:10.793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Ward, Elaine" userId="S::wardel@richmond.k12.ga.us::ab2152ed-c54c-41bf-ba21-8795a37aefae" providerId="AD" clId="Web-{64742022-B9D5-8895-23BD-9F5B37F86BDC}" dt="2022-08-22T15:31:10.793" v="0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modClrScheme chgLayout">
        <pc:chgData name="Ward, Elaine" userId="S::wardel@richmond.k12.ga.us::ab2152ed-c54c-41bf-ba21-8795a37aefae" providerId="AD" clId="Web-{64742022-B9D5-8895-23BD-9F5B37F86BDC}" dt="2022-08-22T15:32:17.342" v="5" actId="14100"/>
        <pc:sldMkLst>
          <pc:docMk/>
          <pc:sldMk cId="427851511" sldId="257"/>
        </pc:sldMkLst>
        <pc:spChg chg="del">
          <ac:chgData name="Ward, Elaine" userId="S::wardel@richmond.k12.ga.us::ab2152ed-c54c-41bf-ba21-8795a37aefae" providerId="AD" clId="Web-{64742022-B9D5-8895-23BD-9F5B37F86BDC}" dt="2022-08-22T15:31:17.934" v="1"/>
          <ac:spMkLst>
            <pc:docMk/>
            <pc:sldMk cId="427851511" sldId="257"/>
            <ac:spMk id="2" creationId="{35B6119E-8CC2-78FA-8233-A834B5B2EDD5}"/>
          </ac:spMkLst>
        </pc:spChg>
        <pc:spChg chg="del">
          <ac:chgData name="Ward, Elaine" userId="S::wardel@richmond.k12.ga.us::ab2152ed-c54c-41bf-ba21-8795a37aefae" providerId="AD" clId="Web-{64742022-B9D5-8895-23BD-9F5B37F86BDC}" dt="2022-08-22T15:31:17.934" v="1"/>
          <ac:spMkLst>
            <pc:docMk/>
            <pc:sldMk cId="427851511" sldId="257"/>
            <ac:spMk id="3" creationId="{C6519DBE-7D14-E5E9-EA96-D267EB0A92D3}"/>
          </ac:spMkLst>
        </pc:spChg>
        <pc:picChg chg="add mod">
          <ac:chgData name="Ward, Elaine" userId="S::wardel@richmond.k12.ga.us::ab2152ed-c54c-41bf-ba21-8795a37aefae" providerId="AD" clId="Web-{64742022-B9D5-8895-23BD-9F5B37F86BDC}" dt="2022-08-22T15:32:17.342" v="5" actId="14100"/>
          <ac:picMkLst>
            <pc:docMk/>
            <pc:sldMk cId="427851511" sldId="257"/>
            <ac:picMk id="4" creationId="{5126308E-FFD9-E6ED-EB33-E0919D7AE665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3:04.859" v="10" actId="14100"/>
        <pc:sldMkLst>
          <pc:docMk/>
          <pc:sldMk cId="1693922726" sldId="258"/>
        </pc:sldMkLst>
        <pc:picChg chg="add mod">
          <ac:chgData name="Ward, Elaine" userId="S::wardel@richmond.k12.ga.us::ab2152ed-c54c-41bf-ba21-8795a37aefae" providerId="AD" clId="Web-{64742022-B9D5-8895-23BD-9F5B37F86BDC}" dt="2022-08-22T15:33:04.859" v="10" actId="14100"/>
          <ac:picMkLst>
            <pc:docMk/>
            <pc:sldMk cId="1693922726" sldId="258"/>
            <ac:picMk id="2" creationId="{6971B996-C0E6-0738-2F05-0B5C5971B901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3:42.891" v="16" actId="14100"/>
        <pc:sldMkLst>
          <pc:docMk/>
          <pc:sldMk cId="1822621786" sldId="259"/>
        </pc:sldMkLst>
        <pc:picChg chg="add mod">
          <ac:chgData name="Ward, Elaine" userId="S::wardel@richmond.k12.ga.us::ab2152ed-c54c-41bf-ba21-8795a37aefae" providerId="AD" clId="Web-{64742022-B9D5-8895-23BD-9F5B37F86BDC}" dt="2022-08-22T15:33:42.891" v="16" actId="14100"/>
          <ac:picMkLst>
            <pc:docMk/>
            <pc:sldMk cId="1822621786" sldId="259"/>
            <ac:picMk id="2" creationId="{B1AEA099-CC55-2827-21FE-33F045D07BFA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4:17.158" v="21" actId="14100"/>
        <pc:sldMkLst>
          <pc:docMk/>
          <pc:sldMk cId="1626340124" sldId="260"/>
        </pc:sldMkLst>
        <pc:picChg chg="add mod">
          <ac:chgData name="Ward, Elaine" userId="S::wardel@richmond.k12.ga.us::ab2152ed-c54c-41bf-ba21-8795a37aefae" providerId="AD" clId="Web-{64742022-B9D5-8895-23BD-9F5B37F86BDC}" dt="2022-08-22T15:34:17.158" v="21" actId="14100"/>
          <ac:picMkLst>
            <pc:docMk/>
            <pc:sldMk cId="1626340124" sldId="260"/>
            <ac:picMk id="2" creationId="{C562FFEE-6C67-CBDD-EB8B-EC6119A2286C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5:02.284" v="26" actId="14100"/>
        <pc:sldMkLst>
          <pc:docMk/>
          <pc:sldMk cId="3896302028" sldId="261"/>
        </pc:sldMkLst>
        <pc:picChg chg="add mod">
          <ac:chgData name="Ward, Elaine" userId="S::wardel@richmond.k12.ga.us::ab2152ed-c54c-41bf-ba21-8795a37aefae" providerId="AD" clId="Web-{64742022-B9D5-8895-23BD-9F5B37F86BDC}" dt="2022-08-22T15:35:02.284" v="26" actId="14100"/>
          <ac:picMkLst>
            <pc:docMk/>
            <pc:sldMk cId="3896302028" sldId="261"/>
            <ac:picMk id="2" creationId="{98186E3B-0431-E4EF-F0B6-81A872016ADA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5:44.598" v="30" actId="14100"/>
        <pc:sldMkLst>
          <pc:docMk/>
          <pc:sldMk cId="1536408167" sldId="262"/>
        </pc:sldMkLst>
        <pc:picChg chg="add mod">
          <ac:chgData name="Ward, Elaine" userId="S::wardel@richmond.k12.ga.us::ab2152ed-c54c-41bf-ba21-8795a37aefae" providerId="AD" clId="Web-{64742022-B9D5-8895-23BD-9F5B37F86BDC}" dt="2022-08-22T15:35:44.598" v="30" actId="14100"/>
          <ac:picMkLst>
            <pc:docMk/>
            <pc:sldMk cId="1536408167" sldId="262"/>
            <ac:picMk id="2" creationId="{108B4F58-CA98-BE95-C739-30D68414C751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6:17.833" v="35" actId="14100"/>
        <pc:sldMkLst>
          <pc:docMk/>
          <pc:sldMk cId="932481489" sldId="263"/>
        </pc:sldMkLst>
        <pc:picChg chg="add mod">
          <ac:chgData name="Ward, Elaine" userId="S::wardel@richmond.k12.ga.us::ab2152ed-c54c-41bf-ba21-8795a37aefae" providerId="AD" clId="Web-{64742022-B9D5-8895-23BD-9F5B37F86BDC}" dt="2022-08-22T15:36:17.833" v="35" actId="14100"/>
          <ac:picMkLst>
            <pc:docMk/>
            <pc:sldMk cId="932481489" sldId="263"/>
            <ac:picMk id="2" creationId="{5CA594D3-E20C-3DED-A6AA-058F7FCFD259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6:57.194" v="40" actId="14100"/>
        <pc:sldMkLst>
          <pc:docMk/>
          <pc:sldMk cId="876879063" sldId="264"/>
        </pc:sldMkLst>
        <pc:picChg chg="add mod">
          <ac:chgData name="Ward, Elaine" userId="S::wardel@richmond.k12.ga.us::ab2152ed-c54c-41bf-ba21-8795a37aefae" providerId="AD" clId="Web-{64742022-B9D5-8895-23BD-9F5B37F86BDC}" dt="2022-08-22T15:36:57.194" v="40" actId="14100"/>
          <ac:picMkLst>
            <pc:docMk/>
            <pc:sldMk cId="876879063" sldId="264"/>
            <ac:picMk id="2" creationId="{A66DEC3D-37C0-9DE1-3760-B89A7F63236E}"/>
          </ac:picMkLst>
        </pc:picChg>
      </pc:sldChg>
      <pc:sldChg chg="addSp modSp new">
        <pc:chgData name="Ward, Elaine" userId="S::wardel@richmond.k12.ga.us::ab2152ed-c54c-41bf-ba21-8795a37aefae" providerId="AD" clId="Web-{64742022-B9D5-8895-23BD-9F5B37F86BDC}" dt="2022-08-22T15:37:23.960" v="44" actId="14100"/>
        <pc:sldMkLst>
          <pc:docMk/>
          <pc:sldMk cId="746785320" sldId="265"/>
        </pc:sldMkLst>
        <pc:picChg chg="add mod">
          <ac:chgData name="Ward, Elaine" userId="S::wardel@richmond.k12.ga.us::ab2152ed-c54c-41bf-ba21-8795a37aefae" providerId="AD" clId="Web-{64742022-B9D5-8895-23BD-9F5B37F86BDC}" dt="2022-08-22T15:37:23.960" v="44" actId="14100"/>
          <ac:picMkLst>
            <pc:docMk/>
            <pc:sldMk cId="746785320" sldId="265"/>
            <ac:picMk id="2" creationId="{E7318A13-4520-B39E-BD4E-8EC232FAF0A8}"/>
          </ac:picMkLst>
        </pc:picChg>
      </pc:sldChg>
    </pc:docChg>
  </pc:docChgLst>
  <pc:docChgLst>
    <pc:chgData name="Ward, Elaine" userId="S::wardel@richmond.k12.ga.us::ab2152ed-c54c-41bf-ba21-8795a37aefae" providerId="AD" clId="Web-{074DDFA1-5EF2-4778-AC01-25AB0810302A}"/>
    <pc:docChg chg="addSld modSld">
      <pc:chgData name="Ward, Elaine" userId="S::wardel@richmond.k12.ga.us::ab2152ed-c54c-41bf-ba21-8795a37aefae" providerId="AD" clId="Web-{074DDFA1-5EF2-4778-AC01-25AB0810302A}" dt="2022-08-22T15:04:22.051" v="8"/>
      <pc:docMkLst>
        <pc:docMk/>
      </pc:docMkLst>
      <pc:sldChg chg="addSp modSp">
        <pc:chgData name="Ward, Elaine" userId="S::wardel@richmond.k12.ga.us::ab2152ed-c54c-41bf-ba21-8795a37aefae" providerId="AD" clId="Web-{074DDFA1-5EF2-4778-AC01-25AB0810302A}" dt="2022-08-22T15:04:19.957" v="7" actId="14100"/>
        <pc:sldMkLst>
          <pc:docMk/>
          <pc:sldMk cId="109857222" sldId="256"/>
        </pc:sldMkLst>
        <pc:picChg chg="add mod">
          <ac:chgData name="Ward, Elaine" userId="S::wardel@richmond.k12.ga.us::ab2152ed-c54c-41bf-ba21-8795a37aefae" providerId="AD" clId="Web-{074DDFA1-5EF2-4778-AC01-25AB0810302A}" dt="2022-08-22T15:04:19.957" v="7" actId="14100"/>
          <ac:picMkLst>
            <pc:docMk/>
            <pc:sldMk cId="109857222" sldId="256"/>
            <ac:picMk id="4" creationId="{9AD77F45-9216-E79C-05BB-95C4ECA88BC1}"/>
          </ac:picMkLst>
        </pc:picChg>
      </pc:sldChg>
      <pc:sldChg chg="new">
        <pc:chgData name="Ward, Elaine" userId="S::wardel@richmond.k12.ga.us::ab2152ed-c54c-41bf-ba21-8795a37aefae" providerId="AD" clId="Web-{074DDFA1-5EF2-4778-AC01-25AB0810302A}" dt="2022-08-22T15:04:22.051" v="8"/>
        <pc:sldMkLst>
          <pc:docMk/>
          <pc:sldMk cId="42785151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D77F45-9216-E79C-05BB-95C4ECA8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669101"/>
            <a:ext cx="12054214" cy="53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7318A13-4520-B39E-BD4E-8EC232FA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6" y="99746"/>
            <a:ext cx="11469665" cy="6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8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97BC77ED-4BA9-81B0-186E-1954D2A5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5" y="136785"/>
            <a:ext cx="10885118" cy="6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634E232-7CB5-A143-0CCA-75ED10FB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3" y="111568"/>
            <a:ext cx="10478021" cy="66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BF4BAE32-EFA1-26B0-22ED-F9E5E3B1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3" y="272545"/>
            <a:ext cx="7659665" cy="50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0E86D8-471B-A604-6B6A-83B2D97B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88867"/>
            <a:ext cx="10812048" cy="66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615D3B8-17A4-C163-0604-C9E11C58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2" y="68297"/>
            <a:ext cx="11323528" cy="67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5126308E-FFD9-E6ED-EB33-E0919D7A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" y="73850"/>
            <a:ext cx="11469665" cy="68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971B996-C0E6-0738-2F05-0B5C5971B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6" y="615237"/>
            <a:ext cx="11563610" cy="56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1AEA099-CC55-2827-21FE-33F045D0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2" y="240401"/>
            <a:ext cx="11699309" cy="57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2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C562FFEE-6C67-CBDD-EB8B-EC6119A22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0" y="196777"/>
            <a:ext cx="11459226" cy="65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98186E3B-0431-E4EF-F0B6-81A87201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193767"/>
            <a:ext cx="12085528" cy="62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108B4F58-CA98-BE95-C739-30D68414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5" y="158187"/>
            <a:ext cx="10770295" cy="66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0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A594D3-E20C-3DED-A6AA-058F7FCF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3" y="180853"/>
            <a:ext cx="11177391" cy="66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8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66DEC3D-37C0-9DE1-3760-B89A7F63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-2655"/>
            <a:ext cx="10488459" cy="68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50</cp:revision>
  <dcterms:created xsi:type="dcterms:W3CDTF">2022-08-22T15:02:13Z</dcterms:created>
  <dcterms:modified xsi:type="dcterms:W3CDTF">2022-08-23T11:44:46Z</dcterms:modified>
</cp:coreProperties>
</file>