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25" r:id="rId2"/>
    <p:sldMasterId id="2147483737" r:id="rId3"/>
  </p:sldMasterIdLst>
  <p:notesMasterIdLst>
    <p:notesMasterId r:id="rId28"/>
  </p:notesMasterIdLst>
  <p:sldIdLst>
    <p:sldId id="256" r:id="rId4"/>
    <p:sldId id="482" r:id="rId5"/>
    <p:sldId id="291" r:id="rId6"/>
    <p:sldId id="483" r:id="rId7"/>
    <p:sldId id="488" r:id="rId8"/>
    <p:sldId id="484" r:id="rId9"/>
    <p:sldId id="478" r:id="rId10"/>
    <p:sldId id="301" r:id="rId11"/>
    <p:sldId id="302" r:id="rId12"/>
    <p:sldId id="326" r:id="rId13"/>
    <p:sldId id="328" r:id="rId14"/>
    <p:sldId id="303" r:id="rId15"/>
    <p:sldId id="310" r:id="rId16"/>
    <p:sldId id="311" r:id="rId17"/>
    <p:sldId id="299" r:id="rId18"/>
    <p:sldId id="285" r:id="rId19"/>
    <p:sldId id="329" r:id="rId20"/>
    <p:sldId id="305" r:id="rId21"/>
    <p:sldId id="331" r:id="rId22"/>
    <p:sldId id="489" r:id="rId23"/>
    <p:sldId id="486" r:id="rId24"/>
    <p:sldId id="487" r:id="rId25"/>
    <p:sldId id="281" r:id="rId26"/>
    <p:sldId id="3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6B97"/>
    <a:srgbClr val="E040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5F4FC-E49B-4911-B5BF-71B16FAD24B0}" v="5" dt="2024-12-15T22:18:37.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1" autoAdjust="0"/>
    <p:restoredTop sz="94660"/>
  </p:normalViewPr>
  <p:slideViewPr>
    <p:cSldViewPr snapToGrid="0">
      <p:cViewPr varScale="1">
        <p:scale>
          <a:sx n="104" d="100"/>
          <a:sy n="104" d="100"/>
        </p:scale>
        <p:origin x="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ddleton, Cordaryl" userId="1b8319b7-3254-49b6-af18-ec1b66f1d91c" providerId="ADAL" clId="{F505F4FC-E49B-4911-B5BF-71B16FAD24B0}"/>
    <pc:docChg chg="undo custSel addSld delSld modSld">
      <pc:chgData name="Middleton, Cordaryl" userId="1b8319b7-3254-49b6-af18-ec1b66f1d91c" providerId="ADAL" clId="{F505F4FC-E49B-4911-B5BF-71B16FAD24B0}" dt="2024-12-15T22:18:55.585" v="71" actId="20577"/>
      <pc:docMkLst>
        <pc:docMk/>
      </pc:docMkLst>
      <pc:sldChg chg="modSp mod">
        <pc:chgData name="Middleton, Cordaryl" userId="1b8319b7-3254-49b6-af18-ec1b66f1d91c" providerId="ADAL" clId="{F505F4FC-E49B-4911-B5BF-71B16FAD24B0}" dt="2024-12-15T22:12:22.209" v="20" actId="20577"/>
        <pc:sldMkLst>
          <pc:docMk/>
          <pc:sldMk cId="3784612496" sldId="256"/>
        </pc:sldMkLst>
        <pc:spChg chg="mod">
          <ac:chgData name="Middleton, Cordaryl" userId="1b8319b7-3254-49b6-af18-ec1b66f1d91c" providerId="ADAL" clId="{F505F4FC-E49B-4911-B5BF-71B16FAD24B0}" dt="2024-12-15T22:12:22.209" v="20" actId="20577"/>
          <ac:spMkLst>
            <pc:docMk/>
            <pc:sldMk cId="3784612496" sldId="256"/>
            <ac:spMk id="3" creationId="{359E962A-8210-40E1-93D8-BB9340BC7AB9}"/>
          </ac:spMkLst>
        </pc:spChg>
      </pc:sldChg>
      <pc:sldChg chg="modSp mod">
        <pc:chgData name="Middleton, Cordaryl" userId="1b8319b7-3254-49b6-af18-ec1b66f1d91c" providerId="ADAL" clId="{F505F4FC-E49B-4911-B5BF-71B16FAD24B0}" dt="2024-12-15T22:18:55.585" v="71" actId="20577"/>
        <pc:sldMkLst>
          <pc:docMk/>
          <pc:sldMk cId="2074943610" sldId="281"/>
        </pc:sldMkLst>
        <pc:spChg chg="mod">
          <ac:chgData name="Middleton, Cordaryl" userId="1b8319b7-3254-49b6-af18-ec1b66f1d91c" providerId="ADAL" clId="{F505F4FC-E49B-4911-B5BF-71B16FAD24B0}" dt="2024-12-15T22:18:55.585" v="71" actId="20577"/>
          <ac:spMkLst>
            <pc:docMk/>
            <pc:sldMk cId="2074943610" sldId="281"/>
            <ac:spMk id="3" creationId="{00000000-0000-0000-0000-000000000000}"/>
          </ac:spMkLst>
        </pc:spChg>
      </pc:sldChg>
      <pc:sldChg chg="add">
        <pc:chgData name="Middleton, Cordaryl" userId="1b8319b7-3254-49b6-af18-ec1b66f1d91c" providerId="ADAL" clId="{F505F4FC-E49B-4911-B5BF-71B16FAD24B0}" dt="2024-12-15T22:18:03.636" v="57"/>
        <pc:sldMkLst>
          <pc:docMk/>
          <pc:sldMk cId="0" sldId="285"/>
        </pc:sldMkLst>
      </pc:sldChg>
      <pc:sldChg chg="modSp del mod">
        <pc:chgData name="Middleton, Cordaryl" userId="1b8319b7-3254-49b6-af18-ec1b66f1d91c" providerId="ADAL" clId="{F505F4FC-E49B-4911-B5BF-71B16FAD24B0}" dt="2024-12-15T22:18:41.311" v="67" actId="47"/>
        <pc:sldMkLst>
          <pc:docMk/>
          <pc:sldMk cId="0" sldId="287"/>
        </pc:sldMkLst>
        <pc:spChg chg="mod">
          <ac:chgData name="Middleton, Cordaryl" userId="1b8319b7-3254-49b6-af18-ec1b66f1d91c" providerId="ADAL" clId="{F505F4FC-E49B-4911-B5BF-71B16FAD24B0}" dt="2024-12-15T22:18:17.841" v="65" actId="20577"/>
          <ac:spMkLst>
            <pc:docMk/>
            <pc:sldMk cId="0" sldId="287"/>
            <ac:spMk id="17411" creationId="{687100E1-59AC-CA0C-E7F9-579E7DBA333A}"/>
          </ac:spMkLst>
        </pc:spChg>
      </pc:sldChg>
      <pc:sldChg chg="modSp add del mod">
        <pc:chgData name="Middleton, Cordaryl" userId="1b8319b7-3254-49b6-af18-ec1b66f1d91c" providerId="ADAL" clId="{F505F4FC-E49B-4911-B5BF-71B16FAD24B0}" dt="2024-12-15T22:17:17.224" v="56"/>
        <pc:sldMkLst>
          <pc:docMk/>
          <pc:sldMk cId="1600558607" sldId="299"/>
        </pc:sldMkLst>
        <pc:spChg chg="mod">
          <ac:chgData name="Middleton, Cordaryl" userId="1b8319b7-3254-49b6-af18-ec1b66f1d91c" providerId="ADAL" clId="{F505F4FC-E49B-4911-B5BF-71B16FAD24B0}" dt="2024-12-15T22:17:10.407" v="55"/>
          <ac:spMkLst>
            <pc:docMk/>
            <pc:sldMk cId="1600558607" sldId="299"/>
            <ac:spMk id="2" creationId="{8053B496-2BBD-6934-0AE4-E273D690FCF0}"/>
          </ac:spMkLst>
        </pc:spChg>
        <pc:spChg chg="mod">
          <ac:chgData name="Middleton, Cordaryl" userId="1b8319b7-3254-49b6-af18-ec1b66f1d91c" providerId="ADAL" clId="{F505F4FC-E49B-4911-B5BF-71B16FAD24B0}" dt="2024-12-15T22:17:10.407" v="55"/>
          <ac:spMkLst>
            <pc:docMk/>
            <pc:sldMk cId="1600558607" sldId="299"/>
            <ac:spMk id="3" creationId="{969817D6-B719-8F58-7DF4-3D9A722346D6}"/>
          </ac:spMkLst>
        </pc:spChg>
      </pc:sldChg>
      <pc:sldChg chg="modSp add del mod">
        <pc:chgData name="Middleton, Cordaryl" userId="1b8319b7-3254-49b6-af18-ec1b66f1d91c" providerId="ADAL" clId="{F505F4FC-E49B-4911-B5BF-71B16FAD24B0}" dt="2024-12-15T22:17:17.224" v="56"/>
        <pc:sldMkLst>
          <pc:docMk/>
          <pc:sldMk cId="0" sldId="301"/>
        </pc:sldMkLst>
        <pc:spChg chg="mod">
          <ac:chgData name="Middleton, Cordaryl" userId="1b8319b7-3254-49b6-af18-ec1b66f1d91c" providerId="ADAL" clId="{F505F4FC-E49B-4911-B5BF-71B16FAD24B0}" dt="2024-12-15T22:17:10.407" v="55"/>
          <ac:spMkLst>
            <pc:docMk/>
            <pc:sldMk cId="0" sldId="301"/>
            <ac:spMk id="12291" creationId="{53EE28E6-0825-6C44-7D9A-98C76EC0A41D}"/>
          </ac:spMkLst>
        </pc:spChg>
      </pc:sldChg>
      <pc:sldChg chg="modSp add del mod">
        <pc:chgData name="Middleton, Cordaryl" userId="1b8319b7-3254-49b6-af18-ec1b66f1d91c" providerId="ADAL" clId="{F505F4FC-E49B-4911-B5BF-71B16FAD24B0}" dt="2024-12-15T22:17:17.224" v="56"/>
        <pc:sldMkLst>
          <pc:docMk/>
          <pc:sldMk cId="2067334205" sldId="302"/>
        </pc:sldMkLst>
        <pc:spChg chg="mod">
          <ac:chgData name="Middleton, Cordaryl" userId="1b8319b7-3254-49b6-af18-ec1b66f1d91c" providerId="ADAL" clId="{F505F4FC-E49B-4911-B5BF-71B16FAD24B0}" dt="2024-12-15T22:17:10.407" v="55"/>
          <ac:spMkLst>
            <pc:docMk/>
            <pc:sldMk cId="2067334205" sldId="302"/>
            <ac:spMk id="12291" creationId="{53EE28E6-0825-6C44-7D9A-98C76EC0A41D}"/>
          </ac:spMkLst>
        </pc:spChg>
      </pc:sldChg>
      <pc:sldChg chg="modSp add del mod">
        <pc:chgData name="Middleton, Cordaryl" userId="1b8319b7-3254-49b6-af18-ec1b66f1d91c" providerId="ADAL" clId="{F505F4FC-E49B-4911-B5BF-71B16FAD24B0}" dt="2024-12-15T22:17:17.224" v="56"/>
        <pc:sldMkLst>
          <pc:docMk/>
          <pc:sldMk cId="1135372223" sldId="303"/>
        </pc:sldMkLst>
        <pc:spChg chg="mod">
          <ac:chgData name="Middleton, Cordaryl" userId="1b8319b7-3254-49b6-af18-ec1b66f1d91c" providerId="ADAL" clId="{F505F4FC-E49B-4911-B5BF-71B16FAD24B0}" dt="2024-12-15T22:17:10.407" v="55"/>
          <ac:spMkLst>
            <pc:docMk/>
            <pc:sldMk cId="1135372223" sldId="303"/>
            <ac:spMk id="12291" creationId="{53EE28E6-0825-6C44-7D9A-98C76EC0A41D}"/>
          </ac:spMkLst>
        </pc:spChg>
      </pc:sldChg>
      <pc:sldChg chg="add">
        <pc:chgData name="Middleton, Cordaryl" userId="1b8319b7-3254-49b6-af18-ec1b66f1d91c" providerId="ADAL" clId="{F505F4FC-E49B-4911-B5BF-71B16FAD24B0}" dt="2024-12-15T22:18:03.636" v="57"/>
        <pc:sldMkLst>
          <pc:docMk/>
          <pc:sldMk cId="0" sldId="305"/>
        </pc:sldMkLst>
      </pc:sldChg>
      <pc:sldChg chg="del">
        <pc:chgData name="Middleton, Cordaryl" userId="1b8319b7-3254-49b6-af18-ec1b66f1d91c" providerId="ADAL" clId="{F505F4FC-E49B-4911-B5BF-71B16FAD24B0}" dt="2024-12-15T22:18:06.665" v="58" actId="47"/>
        <pc:sldMkLst>
          <pc:docMk/>
          <pc:sldMk cId="0" sldId="306"/>
        </pc:sldMkLst>
      </pc:sldChg>
      <pc:sldChg chg="modSp add del mod">
        <pc:chgData name="Middleton, Cordaryl" userId="1b8319b7-3254-49b6-af18-ec1b66f1d91c" providerId="ADAL" clId="{F505F4FC-E49B-4911-B5BF-71B16FAD24B0}" dt="2024-12-15T22:17:17.224" v="56"/>
        <pc:sldMkLst>
          <pc:docMk/>
          <pc:sldMk cId="0" sldId="310"/>
        </pc:sldMkLst>
        <pc:spChg chg="mod">
          <ac:chgData name="Middleton, Cordaryl" userId="1b8319b7-3254-49b6-af18-ec1b66f1d91c" providerId="ADAL" clId="{F505F4FC-E49B-4911-B5BF-71B16FAD24B0}" dt="2024-12-15T22:17:10.407" v="55"/>
          <ac:spMkLst>
            <pc:docMk/>
            <pc:sldMk cId="0" sldId="310"/>
            <ac:spMk id="14338" creationId="{667E6C0E-3BB6-8A3A-1031-94BAF7A82B35}"/>
          </ac:spMkLst>
        </pc:spChg>
        <pc:spChg chg="mod">
          <ac:chgData name="Middleton, Cordaryl" userId="1b8319b7-3254-49b6-af18-ec1b66f1d91c" providerId="ADAL" clId="{F505F4FC-E49B-4911-B5BF-71B16FAD24B0}" dt="2024-12-15T22:17:10.407" v="55"/>
          <ac:spMkLst>
            <pc:docMk/>
            <pc:sldMk cId="0" sldId="310"/>
            <ac:spMk id="14339" creationId="{A86FE896-856B-A06B-7506-5E8CAEF4F342}"/>
          </ac:spMkLst>
        </pc:spChg>
      </pc:sldChg>
      <pc:sldChg chg="modSp add del mod">
        <pc:chgData name="Middleton, Cordaryl" userId="1b8319b7-3254-49b6-af18-ec1b66f1d91c" providerId="ADAL" clId="{F505F4FC-E49B-4911-B5BF-71B16FAD24B0}" dt="2024-12-15T22:17:17.224" v="56"/>
        <pc:sldMkLst>
          <pc:docMk/>
          <pc:sldMk cId="0" sldId="311"/>
        </pc:sldMkLst>
        <pc:spChg chg="mod">
          <ac:chgData name="Middleton, Cordaryl" userId="1b8319b7-3254-49b6-af18-ec1b66f1d91c" providerId="ADAL" clId="{F505F4FC-E49B-4911-B5BF-71B16FAD24B0}" dt="2024-12-15T22:17:10.407" v="55"/>
          <ac:spMkLst>
            <pc:docMk/>
            <pc:sldMk cId="0" sldId="311"/>
            <ac:spMk id="16387" creationId="{70B36035-05FA-AD14-5D2B-668DD0C929E5}"/>
          </ac:spMkLst>
        </pc:spChg>
      </pc:sldChg>
      <pc:sldChg chg="del">
        <pc:chgData name="Middleton, Cordaryl" userId="1b8319b7-3254-49b6-af18-ec1b66f1d91c" providerId="ADAL" clId="{F505F4FC-E49B-4911-B5BF-71B16FAD24B0}" dt="2024-12-15T22:18:08.285" v="59" actId="47"/>
        <pc:sldMkLst>
          <pc:docMk/>
          <pc:sldMk cId="3598095718" sldId="315"/>
        </pc:sldMkLst>
      </pc:sldChg>
      <pc:sldChg chg="del">
        <pc:chgData name="Middleton, Cordaryl" userId="1b8319b7-3254-49b6-af18-ec1b66f1d91c" providerId="ADAL" clId="{F505F4FC-E49B-4911-B5BF-71B16FAD24B0}" dt="2024-12-15T22:18:09.455" v="60" actId="47"/>
        <pc:sldMkLst>
          <pc:docMk/>
          <pc:sldMk cId="3565143872" sldId="316"/>
        </pc:sldMkLst>
      </pc:sldChg>
      <pc:sldChg chg="del">
        <pc:chgData name="Middleton, Cordaryl" userId="1b8319b7-3254-49b6-af18-ec1b66f1d91c" providerId="ADAL" clId="{F505F4FC-E49B-4911-B5BF-71B16FAD24B0}" dt="2024-12-15T22:18:11.452" v="61" actId="47"/>
        <pc:sldMkLst>
          <pc:docMk/>
          <pc:sldMk cId="1913683887" sldId="324"/>
        </pc:sldMkLst>
      </pc:sldChg>
      <pc:sldChg chg="modSp add del mod">
        <pc:chgData name="Middleton, Cordaryl" userId="1b8319b7-3254-49b6-af18-ec1b66f1d91c" providerId="ADAL" clId="{F505F4FC-E49B-4911-B5BF-71B16FAD24B0}" dt="2024-12-15T22:17:17.224" v="56"/>
        <pc:sldMkLst>
          <pc:docMk/>
          <pc:sldMk cId="2331685001" sldId="326"/>
        </pc:sldMkLst>
        <pc:spChg chg="mod">
          <ac:chgData name="Middleton, Cordaryl" userId="1b8319b7-3254-49b6-af18-ec1b66f1d91c" providerId="ADAL" clId="{F505F4FC-E49B-4911-B5BF-71B16FAD24B0}" dt="2024-12-15T22:17:10.407" v="55"/>
          <ac:spMkLst>
            <pc:docMk/>
            <pc:sldMk cId="2331685001" sldId="326"/>
            <ac:spMk id="5" creationId="{6ED99CD0-CC2D-4A0C-925C-C9E137EE33E0}"/>
          </ac:spMkLst>
        </pc:spChg>
      </pc:sldChg>
      <pc:sldChg chg="add">
        <pc:chgData name="Middleton, Cordaryl" userId="1b8319b7-3254-49b6-af18-ec1b66f1d91c" providerId="ADAL" clId="{F505F4FC-E49B-4911-B5BF-71B16FAD24B0}" dt="2024-12-15T22:17:17.224" v="56"/>
        <pc:sldMkLst>
          <pc:docMk/>
          <pc:sldMk cId="250368787" sldId="328"/>
        </pc:sldMkLst>
      </pc:sldChg>
      <pc:sldChg chg="modSp add del mod">
        <pc:chgData name="Middleton, Cordaryl" userId="1b8319b7-3254-49b6-af18-ec1b66f1d91c" providerId="ADAL" clId="{F505F4FC-E49B-4911-B5BF-71B16FAD24B0}" dt="2024-12-15T22:17:10.407" v="55"/>
        <pc:sldMkLst>
          <pc:docMk/>
          <pc:sldMk cId="2314602543" sldId="328"/>
        </pc:sldMkLst>
        <pc:spChg chg="mod">
          <ac:chgData name="Middleton, Cordaryl" userId="1b8319b7-3254-49b6-af18-ec1b66f1d91c" providerId="ADAL" clId="{F505F4FC-E49B-4911-B5BF-71B16FAD24B0}" dt="2024-12-15T22:17:10.407" v="55"/>
          <ac:spMkLst>
            <pc:docMk/>
            <pc:sldMk cId="2314602543" sldId="328"/>
            <ac:spMk id="12291" creationId="{53EE28E6-0825-6C44-7D9A-98C76EC0A41D}"/>
          </ac:spMkLst>
        </pc:spChg>
      </pc:sldChg>
      <pc:sldChg chg="add">
        <pc:chgData name="Middleton, Cordaryl" userId="1b8319b7-3254-49b6-af18-ec1b66f1d91c" providerId="ADAL" clId="{F505F4FC-E49B-4911-B5BF-71B16FAD24B0}" dt="2024-12-15T22:18:03.636" v="57"/>
        <pc:sldMkLst>
          <pc:docMk/>
          <pc:sldMk cId="1960101689" sldId="329"/>
        </pc:sldMkLst>
      </pc:sldChg>
      <pc:sldChg chg="add">
        <pc:chgData name="Middleton, Cordaryl" userId="1b8319b7-3254-49b6-af18-ec1b66f1d91c" providerId="ADAL" clId="{F505F4FC-E49B-4911-B5BF-71B16FAD24B0}" dt="2024-12-15T22:18:03.636" v="57"/>
        <pc:sldMkLst>
          <pc:docMk/>
          <pc:sldMk cId="0" sldId="331"/>
        </pc:sldMkLst>
      </pc:sldChg>
      <pc:sldChg chg="addSp delSp modSp mod">
        <pc:chgData name="Middleton, Cordaryl" userId="1b8319b7-3254-49b6-af18-ec1b66f1d91c" providerId="ADAL" clId="{F505F4FC-E49B-4911-B5BF-71B16FAD24B0}" dt="2024-12-15T22:14:06.644" v="35" actId="26606"/>
        <pc:sldMkLst>
          <pc:docMk/>
          <pc:sldMk cId="3800487867" sldId="478"/>
        </pc:sldMkLst>
        <pc:spChg chg="add del mod">
          <ac:chgData name="Middleton, Cordaryl" userId="1b8319b7-3254-49b6-af18-ec1b66f1d91c" providerId="ADAL" clId="{F505F4FC-E49B-4911-B5BF-71B16FAD24B0}" dt="2024-12-15T22:13:23.099" v="31" actId="478"/>
          <ac:spMkLst>
            <pc:docMk/>
            <pc:sldMk cId="3800487867" sldId="478"/>
            <ac:spMk id="3" creationId="{827C4D38-3B9A-B29D-4C65-9BD19E7A526E}"/>
          </ac:spMkLst>
        </pc:spChg>
        <pc:spChg chg="add del mod">
          <ac:chgData name="Middleton, Cordaryl" userId="1b8319b7-3254-49b6-af18-ec1b66f1d91c" providerId="ADAL" clId="{F505F4FC-E49B-4911-B5BF-71B16FAD24B0}" dt="2024-12-15T22:14:06.644" v="35" actId="26606"/>
          <ac:spMkLst>
            <pc:docMk/>
            <pc:sldMk cId="3800487867" sldId="478"/>
            <ac:spMk id="8" creationId="{CBE15550-09DB-7D75-608D-1E8987C8E212}"/>
          </ac:spMkLst>
        </pc:spChg>
        <pc:spChg chg="add del">
          <ac:chgData name="Middleton, Cordaryl" userId="1b8319b7-3254-49b6-af18-ec1b66f1d91c" providerId="ADAL" clId="{F505F4FC-E49B-4911-B5BF-71B16FAD24B0}" dt="2024-12-15T22:14:06.644" v="35" actId="26606"/>
          <ac:spMkLst>
            <pc:docMk/>
            <pc:sldMk cId="3800487867" sldId="478"/>
            <ac:spMk id="11" creationId="{AB8C311F-7253-4AED-9701-7FC0708C41C7}"/>
          </ac:spMkLst>
        </pc:spChg>
        <pc:spChg chg="add del">
          <ac:chgData name="Middleton, Cordaryl" userId="1b8319b7-3254-49b6-af18-ec1b66f1d91c" providerId="ADAL" clId="{F505F4FC-E49B-4911-B5BF-71B16FAD24B0}" dt="2024-12-15T22:14:06.644" v="35" actId="26606"/>
          <ac:spMkLst>
            <pc:docMk/>
            <pc:sldMk cId="3800487867" sldId="478"/>
            <ac:spMk id="13" creationId="{E2384209-CB15-4CDF-9D31-C44FD9A3F20D}"/>
          </ac:spMkLst>
        </pc:spChg>
        <pc:spChg chg="add del">
          <ac:chgData name="Middleton, Cordaryl" userId="1b8319b7-3254-49b6-af18-ec1b66f1d91c" providerId="ADAL" clId="{F505F4FC-E49B-4911-B5BF-71B16FAD24B0}" dt="2024-12-15T22:14:06.644" v="35" actId="26606"/>
          <ac:spMkLst>
            <pc:docMk/>
            <pc:sldMk cId="3800487867" sldId="478"/>
            <ac:spMk id="15" creationId="{2633B3B5-CC90-43F0-8714-D31D1F3F0209}"/>
          </ac:spMkLst>
        </pc:spChg>
        <pc:spChg chg="add del">
          <ac:chgData name="Middleton, Cordaryl" userId="1b8319b7-3254-49b6-af18-ec1b66f1d91c" providerId="ADAL" clId="{F505F4FC-E49B-4911-B5BF-71B16FAD24B0}" dt="2024-12-15T22:14:06.644" v="35" actId="26606"/>
          <ac:spMkLst>
            <pc:docMk/>
            <pc:sldMk cId="3800487867" sldId="478"/>
            <ac:spMk id="17" creationId="{A8D57A06-A426-446D-B02C-A2DC6B62E45E}"/>
          </ac:spMkLst>
        </pc:spChg>
        <pc:spChg chg="add del">
          <ac:chgData name="Middleton, Cordaryl" userId="1b8319b7-3254-49b6-af18-ec1b66f1d91c" providerId="ADAL" clId="{F505F4FC-E49B-4911-B5BF-71B16FAD24B0}" dt="2024-12-15T22:13:22.323" v="29" actId="26606"/>
          <ac:spMkLst>
            <pc:docMk/>
            <pc:sldMk cId="3800487867" sldId="478"/>
            <ac:spMk id="22" creationId="{AB8C311F-7253-4AED-9701-7FC0708C41C7}"/>
          </ac:spMkLst>
        </pc:spChg>
        <pc:spChg chg="add del">
          <ac:chgData name="Middleton, Cordaryl" userId="1b8319b7-3254-49b6-af18-ec1b66f1d91c" providerId="ADAL" clId="{F505F4FC-E49B-4911-B5BF-71B16FAD24B0}" dt="2024-12-15T22:13:22.323" v="29" actId="26606"/>
          <ac:spMkLst>
            <pc:docMk/>
            <pc:sldMk cId="3800487867" sldId="478"/>
            <ac:spMk id="24" creationId="{E2384209-CB15-4CDF-9D31-C44FD9A3F20D}"/>
          </ac:spMkLst>
        </pc:spChg>
        <pc:spChg chg="add del">
          <ac:chgData name="Middleton, Cordaryl" userId="1b8319b7-3254-49b6-af18-ec1b66f1d91c" providerId="ADAL" clId="{F505F4FC-E49B-4911-B5BF-71B16FAD24B0}" dt="2024-12-15T22:13:22.323" v="29" actId="26606"/>
          <ac:spMkLst>
            <pc:docMk/>
            <pc:sldMk cId="3800487867" sldId="478"/>
            <ac:spMk id="26" creationId="{2633B3B5-CC90-43F0-8714-D31D1F3F0209}"/>
          </ac:spMkLst>
        </pc:spChg>
        <pc:spChg chg="add del">
          <ac:chgData name="Middleton, Cordaryl" userId="1b8319b7-3254-49b6-af18-ec1b66f1d91c" providerId="ADAL" clId="{F505F4FC-E49B-4911-B5BF-71B16FAD24B0}" dt="2024-12-15T22:13:22.323" v="29" actId="26606"/>
          <ac:spMkLst>
            <pc:docMk/>
            <pc:sldMk cId="3800487867" sldId="478"/>
            <ac:spMk id="28" creationId="{A8D57A06-A426-446D-B02C-A2DC6B62E45E}"/>
          </ac:spMkLst>
        </pc:spChg>
        <pc:picChg chg="add del mod">
          <ac:chgData name="Middleton, Cordaryl" userId="1b8319b7-3254-49b6-af18-ec1b66f1d91c" providerId="ADAL" clId="{F505F4FC-E49B-4911-B5BF-71B16FAD24B0}" dt="2024-12-15T22:13:22.668" v="30" actId="22"/>
          <ac:picMkLst>
            <pc:docMk/>
            <pc:sldMk cId="3800487867" sldId="478"/>
            <ac:picMk id="5" creationId="{265A5786-B39F-8DF4-160B-45D29D6EB333}"/>
          </ac:picMkLst>
        </pc:picChg>
        <pc:picChg chg="add del">
          <ac:chgData name="Middleton, Cordaryl" userId="1b8319b7-3254-49b6-af18-ec1b66f1d91c" providerId="ADAL" clId="{F505F4FC-E49B-4911-B5BF-71B16FAD24B0}" dt="2024-12-15T22:13:58.048" v="32" actId="478"/>
          <ac:picMkLst>
            <pc:docMk/>
            <pc:sldMk cId="3800487867" sldId="478"/>
            <ac:picMk id="6" creationId="{42C51966-17CD-DC6E-A524-3643EBBD2674}"/>
          </ac:picMkLst>
        </pc:picChg>
        <pc:picChg chg="add mod">
          <ac:chgData name="Middleton, Cordaryl" userId="1b8319b7-3254-49b6-af18-ec1b66f1d91c" providerId="ADAL" clId="{F505F4FC-E49B-4911-B5BF-71B16FAD24B0}" dt="2024-12-15T22:14:06.644" v="35" actId="26606"/>
          <ac:picMkLst>
            <pc:docMk/>
            <pc:sldMk cId="3800487867" sldId="478"/>
            <ac:picMk id="10" creationId="{3E0EFD14-37B8-6328-7E5F-760DCD4A923D}"/>
          </ac:picMkLst>
        </pc:picChg>
      </pc:sldChg>
      <pc:sldChg chg="modSp mod">
        <pc:chgData name="Middleton, Cordaryl" userId="1b8319b7-3254-49b6-af18-ec1b66f1d91c" providerId="ADAL" clId="{F505F4FC-E49B-4911-B5BF-71B16FAD24B0}" dt="2024-12-15T22:12:40.159" v="25" actId="20577"/>
        <pc:sldMkLst>
          <pc:docMk/>
          <pc:sldMk cId="4183750296" sldId="484"/>
        </pc:sldMkLst>
        <pc:spChg chg="mod">
          <ac:chgData name="Middleton, Cordaryl" userId="1b8319b7-3254-49b6-af18-ec1b66f1d91c" providerId="ADAL" clId="{F505F4FC-E49B-4911-B5BF-71B16FAD24B0}" dt="2024-12-15T22:12:40.159" v="25" actId="20577"/>
          <ac:spMkLst>
            <pc:docMk/>
            <pc:sldMk cId="4183750296" sldId="484"/>
            <ac:spMk id="3" creationId="{9A3E7050-891F-D7DB-5EA1-684AE8E5342C}"/>
          </ac:spMkLst>
        </pc:spChg>
      </pc:sldChg>
      <pc:sldChg chg="del">
        <pc:chgData name="Middleton, Cordaryl" userId="1b8319b7-3254-49b6-af18-ec1b66f1d91c" providerId="ADAL" clId="{F505F4FC-E49B-4911-B5BF-71B16FAD24B0}" dt="2024-12-15T22:18:42.808" v="68" actId="47"/>
        <pc:sldMkLst>
          <pc:docMk/>
          <pc:sldMk cId="851016211" sldId="485"/>
        </pc:sldMkLst>
      </pc:sldChg>
      <pc:sldChg chg="addSp delSp modSp new mod setBg">
        <pc:chgData name="Middleton, Cordaryl" userId="1b8319b7-3254-49b6-af18-ec1b66f1d91c" providerId="ADAL" clId="{F505F4FC-E49B-4911-B5BF-71B16FAD24B0}" dt="2024-12-15T22:14:47.635" v="38" actId="26606"/>
        <pc:sldMkLst>
          <pc:docMk/>
          <pc:sldMk cId="106849328" sldId="488"/>
        </pc:sldMkLst>
        <pc:spChg chg="del">
          <ac:chgData name="Middleton, Cordaryl" userId="1b8319b7-3254-49b6-af18-ec1b66f1d91c" providerId="ADAL" clId="{F505F4FC-E49B-4911-B5BF-71B16FAD24B0}" dt="2024-12-15T22:14:47.635" v="38" actId="26606"/>
          <ac:spMkLst>
            <pc:docMk/>
            <pc:sldMk cId="106849328" sldId="488"/>
            <ac:spMk id="2" creationId="{77638FA7-DA93-69D7-0806-42676CF70C0B}"/>
          </ac:spMkLst>
        </pc:spChg>
        <pc:spChg chg="del">
          <ac:chgData name="Middleton, Cordaryl" userId="1b8319b7-3254-49b6-af18-ec1b66f1d91c" providerId="ADAL" clId="{F505F4FC-E49B-4911-B5BF-71B16FAD24B0}" dt="2024-12-15T22:14:47.635" v="38" actId="26606"/>
          <ac:spMkLst>
            <pc:docMk/>
            <pc:sldMk cId="106849328" sldId="488"/>
            <ac:spMk id="3" creationId="{0BDA18D3-D183-F861-4A77-BEED372F866B}"/>
          </ac:spMkLst>
        </pc:spChg>
        <pc:picChg chg="add mod">
          <ac:chgData name="Middleton, Cordaryl" userId="1b8319b7-3254-49b6-af18-ec1b66f1d91c" providerId="ADAL" clId="{F505F4FC-E49B-4911-B5BF-71B16FAD24B0}" dt="2024-12-15T22:14:47.635" v="38" actId="26606"/>
          <ac:picMkLst>
            <pc:docMk/>
            <pc:sldMk cId="106849328" sldId="488"/>
            <ac:picMk id="5" creationId="{5468C2B2-F4DF-F9AB-0F6E-B12AE09060AB}"/>
          </ac:picMkLst>
        </pc:picChg>
      </pc:sldChg>
      <pc:sldChg chg="add">
        <pc:chgData name="Middleton, Cordaryl" userId="1b8319b7-3254-49b6-af18-ec1b66f1d91c" providerId="ADAL" clId="{F505F4FC-E49B-4911-B5BF-71B16FAD24B0}" dt="2024-12-15T22:18:37.437" v="66"/>
        <pc:sldMkLst>
          <pc:docMk/>
          <pc:sldMk cId="0" sldId="4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C5CD4-BD0E-4A05-AB33-E815AAC0F118}"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04998-FED3-4E5D-9788-FF7FE518F94E}" type="slidenum">
              <a:rPr lang="en-US" smtClean="0"/>
              <a:t>‹#›</a:t>
            </a:fld>
            <a:endParaRPr lang="en-US"/>
          </a:p>
        </p:txBody>
      </p:sp>
    </p:spTree>
    <p:extLst>
      <p:ext uri="{BB962C8B-B14F-4D97-AF65-F5344CB8AC3E}">
        <p14:creationId xmlns:p14="http://schemas.microsoft.com/office/powerpoint/2010/main" val="40269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should include major and minor referrals.</a:t>
            </a:r>
          </a:p>
          <a:p>
            <a:r>
              <a:rPr lang="en-US" dirty="0">
                <a:cs typeface="Calibri"/>
              </a:rPr>
              <a:t>Include SWD suspensions, both in and out of school.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37F322-351C-4A4C-AAE9-53164E5DA85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381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should include major and minor referrals.</a:t>
            </a:r>
          </a:p>
          <a:p>
            <a:r>
              <a:rPr lang="en-US" dirty="0">
                <a:cs typeface="Calibri"/>
              </a:rPr>
              <a:t>Include SWD suspensions, both in and out of school.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37F322-351C-4A4C-AAE9-53164E5DA85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364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should include major and minor referrals.</a:t>
            </a:r>
          </a:p>
          <a:p>
            <a:r>
              <a:rPr lang="en-US" dirty="0">
                <a:cs typeface="Calibri"/>
              </a:rPr>
              <a:t>Include SWD suspensions, both in and out of school.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37F322-351C-4A4C-AAE9-53164E5DA85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22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should include major and minor referrals.</a:t>
            </a:r>
          </a:p>
          <a:p>
            <a:r>
              <a:rPr lang="en-US" dirty="0">
                <a:cs typeface="Calibri"/>
              </a:rPr>
              <a:t>Include SWD suspensions, both in and out of school.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37F322-351C-4A4C-AAE9-53164E5DA85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461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How are you using 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37F322-351C-4A4C-AAE9-53164E5DA85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975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215368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16471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327980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DAA812-3F6F-4652-8875-C30D563C7385}"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72074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AA812-3F6F-4652-8875-C30D563C7385}"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340167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DAA812-3F6F-4652-8875-C30D563C7385}"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47173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DAA812-3F6F-4652-8875-C30D563C7385}"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139991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DAA812-3F6F-4652-8875-C30D563C7385}"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411717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DAA812-3F6F-4652-8875-C30D563C7385}"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176709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AA812-3F6F-4652-8875-C30D563C7385}"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282601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DAA812-3F6F-4652-8875-C30D563C7385}"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420945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144670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DAA812-3F6F-4652-8875-C30D563C7385}"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9520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AA812-3F6F-4652-8875-C30D563C7385}"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3815673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AA812-3F6F-4652-8875-C30D563C7385}"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F6333-6D75-4D26-A49A-6824AA47688D}" type="slidenum">
              <a:rPr lang="en-US" smtClean="0"/>
              <a:t>‹#›</a:t>
            </a:fld>
            <a:endParaRPr lang="en-US"/>
          </a:p>
        </p:txBody>
      </p:sp>
    </p:spTree>
    <p:extLst>
      <p:ext uri="{BB962C8B-B14F-4D97-AF65-F5344CB8AC3E}">
        <p14:creationId xmlns:p14="http://schemas.microsoft.com/office/powerpoint/2010/main" val="901625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42C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52C252C-A72B-8B35-9EDC-085A1428ECBF}"/>
              </a:ext>
            </a:extLst>
          </p:cNvPr>
          <p:cNvSpPr>
            <a:spLocks noGrp="1"/>
          </p:cNvSpPr>
          <p:nvPr>
            <p:ph type="dt" sz="half" idx="10"/>
          </p:nvPr>
        </p:nvSpPr>
        <p:spPr/>
        <p:txBody>
          <a:bodyPr/>
          <a:lstStyle>
            <a:lvl1pPr>
              <a:defRPr>
                <a:latin typeface="Helvetica Neue" panose="02000503000000020004" pitchFamily="2"/>
              </a:defRPr>
            </a:lvl1pPr>
          </a:lstStyle>
          <a:p>
            <a:pPr>
              <a:defRPr/>
            </a:pPr>
            <a:fld id="{5757EAD3-B455-4D43-B505-33D623AC81FF}" type="datetimeFigureOut">
              <a:rPr lang="en-US"/>
              <a:pPr>
                <a:defRPr/>
              </a:pPr>
              <a:t>12/15/2024</a:t>
            </a:fld>
            <a:endParaRPr lang="en-US" dirty="0"/>
          </a:p>
        </p:txBody>
      </p:sp>
      <p:sp>
        <p:nvSpPr>
          <p:cNvPr id="5" name="Footer Placeholder 4">
            <a:extLst>
              <a:ext uri="{FF2B5EF4-FFF2-40B4-BE49-F238E27FC236}">
                <a16:creationId xmlns:a16="http://schemas.microsoft.com/office/drawing/2014/main" id="{79892183-7251-5053-CC30-176625FB056B}"/>
              </a:ext>
            </a:extLst>
          </p:cNvPr>
          <p:cNvSpPr>
            <a:spLocks noGrp="1"/>
          </p:cNvSpPr>
          <p:nvPr>
            <p:ph type="ftr" sz="quarter" idx="11"/>
          </p:nvPr>
        </p:nvSpPr>
        <p:spPr/>
        <p:txBody>
          <a:bodyPr/>
          <a:lstStyle>
            <a:lvl1pPr>
              <a:defRPr>
                <a:latin typeface="Helvetica Neue" panose="02000503000000020004" pitchFamily="2"/>
              </a:defRPr>
            </a:lvl1pPr>
          </a:lstStyle>
          <a:p>
            <a:pPr>
              <a:defRPr/>
            </a:pPr>
            <a:endParaRPr lang="en-US"/>
          </a:p>
        </p:txBody>
      </p:sp>
      <p:sp>
        <p:nvSpPr>
          <p:cNvPr id="6" name="Slide Number Placeholder 5">
            <a:extLst>
              <a:ext uri="{FF2B5EF4-FFF2-40B4-BE49-F238E27FC236}">
                <a16:creationId xmlns:a16="http://schemas.microsoft.com/office/drawing/2014/main" id="{3356ABFE-BBEE-F641-1143-90F59A032DDA}"/>
              </a:ext>
            </a:extLst>
          </p:cNvPr>
          <p:cNvSpPr>
            <a:spLocks noGrp="1"/>
          </p:cNvSpPr>
          <p:nvPr>
            <p:ph type="sldNum" sz="quarter" idx="12"/>
          </p:nvPr>
        </p:nvSpPr>
        <p:spPr/>
        <p:txBody>
          <a:bodyPr/>
          <a:lstStyle>
            <a:lvl1pPr>
              <a:defRPr>
                <a:latin typeface="Helvetica Neue"/>
              </a:defRPr>
            </a:lvl1pPr>
          </a:lstStyle>
          <a:p>
            <a:fld id="{1B9C2B29-F37F-4A8C-9830-7545A3634EE5}" type="slidenum">
              <a:rPr lang="en-US" altLang="en-US"/>
              <a:pPr/>
              <a:t>‹#›</a:t>
            </a:fld>
            <a:endParaRPr lang="en-US" altLang="en-US"/>
          </a:p>
        </p:txBody>
      </p:sp>
    </p:spTree>
    <p:extLst>
      <p:ext uri="{BB962C8B-B14F-4D97-AF65-F5344CB8AC3E}">
        <p14:creationId xmlns:p14="http://schemas.microsoft.com/office/powerpoint/2010/main" val="3621754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B831A5A-2B16-1060-7459-77C31FFB0697}"/>
              </a:ext>
            </a:extLst>
          </p:cNvPr>
          <p:cNvGrpSpPr>
            <a:grpSpLocks/>
          </p:cNvGrpSpPr>
          <p:nvPr userDrawn="1"/>
        </p:nvGrpSpPr>
        <p:grpSpPr bwMode="auto">
          <a:xfrm>
            <a:off x="0" y="0"/>
            <a:ext cx="12192000" cy="858838"/>
            <a:chOff x="0" y="0"/>
            <a:chExt cx="12192000" cy="858253"/>
          </a:xfrm>
        </p:grpSpPr>
        <p:sp>
          <p:nvSpPr>
            <p:cNvPr id="5" name="Rectangle 4">
              <a:extLst>
                <a:ext uri="{FF2B5EF4-FFF2-40B4-BE49-F238E27FC236}">
                  <a16:creationId xmlns:a16="http://schemas.microsoft.com/office/drawing/2014/main" id="{727E22B1-7035-4197-C2AE-0C269D5ACADB}"/>
                </a:ext>
              </a:extLst>
            </p:cNvPr>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DDAFE435-835E-0AF7-A557-8D81B01A7FA1}"/>
                </a:ext>
              </a:extLst>
            </p:cNvPr>
            <p:cNvCxnSpPr/>
            <p:nvPr userDrawn="1"/>
          </p:nvCxnSpPr>
          <p:spPr>
            <a:xfrm>
              <a:off x="10367963" y="180852"/>
              <a:ext cx="0" cy="5330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10">
              <a:extLst>
                <a:ext uri="{FF2B5EF4-FFF2-40B4-BE49-F238E27FC236}">
                  <a16:creationId xmlns:a16="http://schemas.microsoft.com/office/drawing/2014/main" id="{C74FF5FB-2525-F622-9A1D-C1867F0F50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4141" y="73671"/>
              <a:ext cx="1429206" cy="7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ln>
            <a:solidFill>
              <a:schemeClr val="bg1"/>
            </a:solidFill>
          </a:ln>
        </p:spPr>
        <p:txBody>
          <a:bodyPr/>
          <a:lstStyle>
            <a:lvl1pPr>
              <a:defRPr>
                <a:solidFill>
                  <a:srgbClr val="003296"/>
                </a:solidFill>
                <a:latin typeface="Arial" panose="020B0604020202020204" pitchFamily="34" charset="0"/>
                <a:cs typeface="Arial" panose="020B0604020202020204" pitchFamily="34" charset="0"/>
              </a:defRPr>
            </a:lvl1pPr>
            <a:lvl2pPr>
              <a:defRPr>
                <a:solidFill>
                  <a:srgbClr val="003296"/>
                </a:solidFill>
                <a:latin typeface="Arial" panose="020B0604020202020204" pitchFamily="34" charset="0"/>
                <a:cs typeface="Arial" panose="020B0604020202020204" pitchFamily="34" charset="0"/>
              </a:defRPr>
            </a:lvl2pPr>
            <a:lvl3pPr>
              <a:defRPr>
                <a:solidFill>
                  <a:srgbClr val="003296"/>
                </a:solidFill>
                <a:latin typeface="Arial" panose="020B0604020202020204" pitchFamily="34" charset="0"/>
                <a:cs typeface="Arial" panose="020B0604020202020204" pitchFamily="34" charset="0"/>
              </a:defRPr>
            </a:lvl3pPr>
            <a:lvl4pPr>
              <a:defRPr>
                <a:solidFill>
                  <a:srgbClr val="003296"/>
                </a:solidFill>
                <a:latin typeface="Arial" panose="020B0604020202020204" pitchFamily="34" charset="0"/>
                <a:cs typeface="Arial" panose="020B0604020202020204" pitchFamily="34" charset="0"/>
              </a:defRPr>
            </a:lvl4pPr>
            <a:lvl5pPr>
              <a:defRPr>
                <a:solidFill>
                  <a:srgbClr val="0032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7252" y="1037640"/>
            <a:ext cx="10515600" cy="653048"/>
          </a:xfrm>
        </p:spPr>
        <p:txBody>
          <a:bodyPr/>
          <a:lstStyle>
            <a:lvl1pPr>
              <a:defRPr>
                <a:solidFill>
                  <a:srgbClr val="00329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0394A32C-5BC1-31F3-2A41-EDA53659285F}"/>
              </a:ext>
            </a:extLst>
          </p:cNvPr>
          <p:cNvSpPr>
            <a:spLocks noGrp="1"/>
          </p:cNvSpPr>
          <p:nvPr>
            <p:ph type="dt" sz="half" idx="10"/>
          </p:nvPr>
        </p:nvSpPr>
        <p:spPr/>
        <p:txBody>
          <a:bodyPr/>
          <a:lstStyle>
            <a:lvl1pPr>
              <a:defRPr/>
            </a:lvl1pPr>
          </a:lstStyle>
          <a:p>
            <a:pPr>
              <a:defRPr/>
            </a:pPr>
            <a:fld id="{6A5FB800-C952-4FD0-B369-54BD3FFE5F51}" type="datetimeFigureOut">
              <a:rPr lang="en-US"/>
              <a:pPr>
                <a:defRPr/>
              </a:pPr>
              <a:t>12/15/2024</a:t>
            </a:fld>
            <a:endParaRPr lang="en-US"/>
          </a:p>
        </p:txBody>
      </p:sp>
      <p:sp>
        <p:nvSpPr>
          <p:cNvPr id="9" name="Footer Placeholder 4">
            <a:extLst>
              <a:ext uri="{FF2B5EF4-FFF2-40B4-BE49-F238E27FC236}">
                <a16:creationId xmlns:a16="http://schemas.microsoft.com/office/drawing/2014/main" id="{F6E75967-18C0-3C23-F8F0-9BC81F183E3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73E81CC-88FF-3200-CB93-5F86DA725C5D}"/>
              </a:ext>
            </a:extLst>
          </p:cNvPr>
          <p:cNvSpPr>
            <a:spLocks noGrp="1"/>
          </p:cNvSpPr>
          <p:nvPr>
            <p:ph type="sldNum" sz="quarter" idx="12"/>
          </p:nvPr>
        </p:nvSpPr>
        <p:spPr/>
        <p:txBody>
          <a:bodyPr/>
          <a:lstStyle>
            <a:lvl1pPr>
              <a:defRPr/>
            </a:lvl1pPr>
          </a:lstStyle>
          <a:p>
            <a:fld id="{C2A3D874-EA07-4F55-9B0A-E736BF85FA63}" type="slidenum">
              <a:rPr lang="en-US" altLang="en-US"/>
              <a:pPr/>
              <a:t>‹#›</a:t>
            </a:fld>
            <a:endParaRPr lang="en-US" altLang="en-US"/>
          </a:p>
        </p:txBody>
      </p:sp>
    </p:spTree>
    <p:extLst>
      <p:ext uri="{BB962C8B-B14F-4D97-AF65-F5344CB8AC3E}">
        <p14:creationId xmlns:p14="http://schemas.microsoft.com/office/powerpoint/2010/main" val="4293589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2AA84516-FE74-B7BF-9AC7-C17A12B46A51}"/>
              </a:ext>
            </a:extLst>
          </p:cNvPr>
          <p:cNvGrpSpPr>
            <a:grpSpLocks/>
          </p:cNvGrpSpPr>
          <p:nvPr userDrawn="1"/>
        </p:nvGrpSpPr>
        <p:grpSpPr bwMode="auto">
          <a:xfrm>
            <a:off x="0" y="0"/>
            <a:ext cx="12192000" cy="858838"/>
            <a:chOff x="0" y="0"/>
            <a:chExt cx="12192000" cy="858253"/>
          </a:xfrm>
        </p:grpSpPr>
        <p:sp>
          <p:nvSpPr>
            <p:cNvPr id="5" name="Rectangle 4">
              <a:extLst>
                <a:ext uri="{FF2B5EF4-FFF2-40B4-BE49-F238E27FC236}">
                  <a16:creationId xmlns:a16="http://schemas.microsoft.com/office/drawing/2014/main" id="{841B119F-A009-0FCF-E365-5A691A915698}"/>
                </a:ext>
              </a:extLst>
            </p:cNvPr>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E933A0A4-7B87-C5DE-859F-F1CE2D0C38FC}"/>
                </a:ext>
              </a:extLst>
            </p:cNvPr>
            <p:cNvCxnSpPr/>
            <p:nvPr userDrawn="1"/>
          </p:nvCxnSpPr>
          <p:spPr>
            <a:xfrm>
              <a:off x="10367963" y="180852"/>
              <a:ext cx="0" cy="5330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E5B511-2243-1A7D-706F-536EA78723B7}"/>
                </a:ext>
              </a:extLst>
            </p:cNvPr>
            <p:cNvSpPr txBox="1">
              <a:spLocks noChangeArrowheads="1"/>
            </p:cNvSpPr>
            <p:nvPr userDrawn="1"/>
          </p:nvSpPr>
          <p:spPr bwMode="auto">
            <a:xfrm>
              <a:off x="8153400" y="293488"/>
              <a:ext cx="2433638" cy="30776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400" dirty="0">
                  <a:solidFill>
                    <a:schemeClr val="bg1"/>
                  </a:solidFill>
                  <a:latin typeface="Arial" panose="020B0604020202020204" pitchFamily="34" charset="0"/>
                  <a:cs typeface="Arial" panose="020B0604020202020204" pitchFamily="34" charset="0"/>
                </a:rPr>
                <a:t>Department Name Here</a:t>
              </a:r>
            </a:p>
          </p:txBody>
        </p:sp>
        <p:pic>
          <p:nvPicPr>
            <p:cNvPr id="8" name="Picture 10">
              <a:extLst>
                <a:ext uri="{FF2B5EF4-FFF2-40B4-BE49-F238E27FC236}">
                  <a16:creationId xmlns:a16="http://schemas.microsoft.com/office/drawing/2014/main" id="{8B54B968-A224-726B-9373-E2E1D4089B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4141" y="73671"/>
              <a:ext cx="1429206" cy="7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ln>
            <a:solidFill>
              <a:schemeClr val="bg1"/>
            </a:solidFill>
          </a:ln>
        </p:spPr>
        <p:txBody>
          <a:bodyPr/>
          <a:lstStyle>
            <a:lvl1pPr>
              <a:defRPr>
                <a:solidFill>
                  <a:srgbClr val="003296"/>
                </a:solidFill>
                <a:latin typeface="Arial" panose="020B0604020202020204" pitchFamily="34" charset="0"/>
                <a:cs typeface="Arial" panose="020B0604020202020204" pitchFamily="34" charset="0"/>
              </a:defRPr>
            </a:lvl1pPr>
            <a:lvl2pPr>
              <a:defRPr>
                <a:solidFill>
                  <a:srgbClr val="003296"/>
                </a:solidFill>
                <a:latin typeface="Arial" panose="020B0604020202020204" pitchFamily="34" charset="0"/>
                <a:cs typeface="Arial" panose="020B0604020202020204" pitchFamily="34" charset="0"/>
              </a:defRPr>
            </a:lvl2pPr>
            <a:lvl3pPr>
              <a:defRPr>
                <a:solidFill>
                  <a:srgbClr val="003296"/>
                </a:solidFill>
                <a:latin typeface="Arial" panose="020B0604020202020204" pitchFamily="34" charset="0"/>
                <a:cs typeface="Arial" panose="020B0604020202020204" pitchFamily="34" charset="0"/>
              </a:defRPr>
            </a:lvl3pPr>
            <a:lvl4pPr>
              <a:defRPr>
                <a:solidFill>
                  <a:srgbClr val="003296"/>
                </a:solidFill>
                <a:latin typeface="Arial" panose="020B0604020202020204" pitchFamily="34" charset="0"/>
                <a:cs typeface="Arial" panose="020B0604020202020204" pitchFamily="34" charset="0"/>
              </a:defRPr>
            </a:lvl4pPr>
            <a:lvl5pPr>
              <a:defRPr>
                <a:solidFill>
                  <a:srgbClr val="0032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7252" y="1037640"/>
            <a:ext cx="10515600" cy="653048"/>
          </a:xfrm>
        </p:spPr>
        <p:txBody>
          <a:bodyPr/>
          <a:lstStyle>
            <a:lvl1pPr>
              <a:defRPr>
                <a:solidFill>
                  <a:srgbClr val="00329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Date Placeholder 3">
            <a:extLst>
              <a:ext uri="{FF2B5EF4-FFF2-40B4-BE49-F238E27FC236}">
                <a16:creationId xmlns:a16="http://schemas.microsoft.com/office/drawing/2014/main" id="{CBF48523-A65F-BA13-ABD0-46F3A0AAD911}"/>
              </a:ext>
            </a:extLst>
          </p:cNvPr>
          <p:cNvSpPr>
            <a:spLocks noGrp="1"/>
          </p:cNvSpPr>
          <p:nvPr>
            <p:ph type="dt" sz="half" idx="10"/>
          </p:nvPr>
        </p:nvSpPr>
        <p:spPr/>
        <p:txBody>
          <a:bodyPr/>
          <a:lstStyle>
            <a:lvl1pPr>
              <a:defRPr/>
            </a:lvl1pPr>
          </a:lstStyle>
          <a:p>
            <a:pPr>
              <a:defRPr/>
            </a:pPr>
            <a:fld id="{266BA6D1-1FC3-4595-96B3-BA09083ABA40}" type="datetimeFigureOut">
              <a:rPr lang="en-US"/>
              <a:pPr>
                <a:defRPr/>
              </a:pPr>
              <a:t>12/15/2024</a:t>
            </a:fld>
            <a:endParaRPr lang="en-US"/>
          </a:p>
        </p:txBody>
      </p:sp>
      <p:sp>
        <p:nvSpPr>
          <p:cNvPr id="10" name="Footer Placeholder 4">
            <a:extLst>
              <a:ext uri="{FF2B5EF4-FFF2-40B4-BE49-F238E27FC236}">
                <a16:creationId xmlns:a16="http://schemas.microsoft.com/office/drawing/2014/main" id="{D060B1B5-4A8E-7D9A-2AE9-F5423A18142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5CD73B7-F2AA-ED1D-A03E-133E05E033BE}"/>
              </a:ext>
            </a:extLst>
          </p:cNvPr>
          <p:cNvSpPr>
            <a:spLocks noGrp="1"/>
          </p:cNvSpPr>
          <p:nvPr>
            <p:ph type="sldNum" sz="quarter" idx="12"/>
          </p:nvPr>
        </p:nvSpPr>
        <p:spPr/>
        <p:txBody>
          <a:bodyPr/>
          <a:lstStyle>
            <a:lvl1pPr>
              <a:defRPr/>
            </a:lvl1pPr>
          </a:lstStyle>
          <a:p>
            <a:fld id="{7D056174-CE8F-449C-9A31-FBA211504ADC}" type="slidenum">
              <a:rPr lang="en-US" altLang="en-US"/>
              <a:pPr/>
              <a:t>‹#›</a:t>
            </a:fld>
            <a:endParaRPr lang="en-US" altLang="en-US"/>
          </a:p>
        </p:txBody>
      </p:sp>
    </p:spTree>
    <p:extLst>
      <p:ext uri="{BB962C8B-B14F-4D97-AF65-F5344CB8AC3E}">
        <p14:creationId xmlns:p14="http://schemas.microsoft.com/office/powerpoint/2010/main" val="1989762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29EC7FBD-7452-1C95-BF64-313BB91CFAC2}"/>
              </a:ext>
            </a:extLst>
          </p:cNvPr>
          <p:cNvGrpSpPr>
            <a:grpSpLocks/>
          </p:cNvGrpSpPr>
          <p:nvPr userDrawn="1"/>
        </p:nvGrpSpPr>
        <p:grpSpPr bwMode="auto">
          <a:xfrm>
            <a:off x="0" y="0"/>
            <a:ext cx="12192000" cy="858838"/>
            <a:chOff x="0" y="0"/>
            <a:chExt cx="12192000" cy="858253"/>
          </a:xfrm>
        </p:grpSpPr>
        <p:sp>
          <p:nvSpPr>
            <p:cNvPr id="5" name="Rectangle 4">
              <a:extLst>
                <a:ext uri="{FF2B5EF4-FFF2-40B4-BE49-F238E27FC236}">
                  <a16:creationId xmlns:a16="http://schemas.microsoft.com/office/drawing/2014/main" id="{14E33258-FFC3-7DF4-E226-1A2644E6B6B1}"/>
                </a:ext>
              </a:extLst>
            </p:cNvPr>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99F62412-B62F-C52B-98A7-F4A00860B6A8}"/>
                </a:ext>
              </a:extLst>
            </p:cNvPr>
            <p:cNvCxnSpPr/>
            <p:nvPr userDrawn="1"/>
          </p:nvCxnSpPr>
          <p:spPr>
            <a:xfrm>
              <a:off x="10367963" y="180852"/>
              <a:ext cx="0" cy="5330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42E8D8-56C9-09BA-0D59-5A8817DA140C}"/>
                </a:ext>
              </a:extLst>
            </p:cNvPr>
            <p:cNvSpPr txBox="1">
              <a:spLocks noChangeArrowheads="1"/>
            </p:cNvSpPr>
            <p:nvPr userDrawn="1"/>
          </p:nvSpPr>
          <p:spPr bwMode="auto">
            <a:xfrm>
              <a:off x="8153400" y="293488"/>
              <a:ext cx="2433638" cy="30776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400" dirty="0">
                  <a:solidFill>
                    <a:schemeClr val="bg1"/>
                  </a:solidFill>
                  <a:latin typeface="Arial" panose="020B0604020202020204" pitchFamily="34" charset="0"/>
                  <a:cs typeface="Arial" panose="020B0604020202020204" pitchFamily="34" charset="0"/>
                </a:rPr>
                <a:t>Department Name Here</a:t>
              </a:r>
            </a:p>
          </p:txBody>
        </p:sp>
        <p:pic>
          <p:nvPicPr>
            <p:cNvPr id="8" name="Picture 10">
              <a:extLst>
                <a:ext uri="{FF2B5EF4-FFF2-40B4-BE49-F238E27FC236}">
                  <a16:creationId xmlns:a16="http://schemas.microsoft.com/office/drawing/2014/main" id="{C57954F3-4C65-07E2-784D-0E8DA2A5F0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4141" y="73671"/>
              <a:ext cx="1429206" cy="7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ln>
            <a:solidFill>
              <a:schemeClr val="bg1"/>
            </a:solidFill>
          </a:ln>
        </p:spPr>
        <p:txBody>
          <a:bodyPr/>
          <a:lstStyle>
            <a:lvl1pPr>
              <a:defRPr>
                <a:solidFill>
                  <a:srgbClr val="003296"/>
                </a:solidFill>
                <a:latin typeface="Arial" panose="020B0604020202020204" pitchFamily="34" charset="0"/>
                <a:cs typeface="Arial" panose="020B0604020202020204" pitchFamily="34" charset="0"/>
              </a:defRPr>
            </a:lvl1pPr>
            <a:lvl2pPr>
              <a:defRPr>
                <a:solidFill>
                  <a:srgbClr val="003296"/>
                </a:solidFill>
                <a:latin typeface="Arial" panose="020B0604020202020204" pitchFamily="34" charset="0"/>
                <a:cs typeface="Arial" panose="020B0604020202020204" pitchFamily="34" charset="0"/>
              </a:defRPr>
            </a:lvl2pPr>
            <a:lvl3pPr>
              <a:defRPr>
                <a:solidFill>
                  <a:srgbClr val="003296"/>
                </a:solidFill>
                <a:latin typeface="Arial" panose="020B0604020202020204" pitchFamily="34" charset="0"/>
                <a:cs typeface="Arial" panose="020B0604020202020204" pitchFamily="34" charset="0"/>
              </a:defRPr>
            </a:lvl3pPr>
            <a:lvl4pPr>
              <a:defRPr>
                <a:solidFill>
                  <a:srgbClr val="003296"/>
                </a:solidFill>
                <a:latin typeface="Arial" panose="020B0604020202020204" pitchFamily="34" charset="0"/>
                <a:cs typeface="Arial" panose="020B0604020202020204" pitchFamily="34" charset="0"/>
              </a:defRPr>
            </a:lvl4pPr>
            <a:lvl5pPr>
              <a:defRPr>
                <a:solidFill>
                  <a:srgbClr val="0032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77252" y="1037640"/>
            <a:ext cx="10515600" cy="653048"/>
          </a:xfrm>
        </p:spPr>
        <p:txBody>
          <a:bodyPr/>
          <a:lstStyle>
            <a:lvl1pPr>
              <a:defRPr>
                <a:solidFill>
                  <a:srgbClr val="00329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Date Placeholder 3">
            <a:extLst>
              <a:ext uri="{FF2B5EF4-FFF2-40B4-BE49-F238E27FC236}">
                <a16:creationId xmlns:a16="http://schemas.microsoft.com/office/drawing/2014/main" id="{CDB10B56-5B39-9721-F30A-B39B30B6A2DE}"/>
              </a:ext>
            </a:extLst>
          </p:cNvPr>
          <p:cNvSpPr>
            <a:spLocks noGrp="1"/>
          </p:cNvSpPr>
          <p:nvPr>
            <p:ph type="dt" sz="half" idx="10"/>
          </p:nvPr>
        </p:nvSpPr>
        <p:spPr/>
        <p:txBody>
          <a:bodyPr/>
          <a:lstStyle>
            <a:lvl1pPr>
              <a:defRPr/>
            </a:lvl1pPr>
          </a:lstStyle>
          <a:p>
            <a:pPr>
              <a:defRPr/>
            </a:pPr>
            <a:fld id="{CBE69353-E0C4-4BB5-821D-451AA63F51C6}" type="datetimeFigureOut">
              <a:rPr lang="en-US"/>
              <a:pPr>
                <a:defRPr/>
              </a:pPr>
              <a:t>12/15/2024</a:t>
            </a:fld>
            <a:endParaRPr lang="en-US"/>
          </a:p>
        </p:txBody>
      </p:sp>
      <p:sp>
        <p:nvSpPr>
          <p:cNvPr id="10" name="Footer Placeholder 4">
            <a:extLst>
              <a:ext uri="{FF2B5EF4-FFF2-40B4-BE49-F238E27FC236}">
                <a16:creationId xmlns:a16="http://schemas.microsoft.com/office/drawing/2014/main" id="{B4686638-FF87-E355-78E9-D5355C1FE9C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51BF7882-5CF2-F63D-7309-6F48355BC559}"/>
              </a:ext>
            </a:extLst>
          </p:cNvPr>
          <p:cNvSpPr>
            <a:spLocks noGrp="1"/>
          </p:cNvSpPr>
          <p:nvPr>
            <p:ph type="sldNum" sz="quarter" idx="12"/>
          </p:nvPr>
        </p:nvSpPr>
        <p:spPr/>
        <p:txBody>
          <a:bodyPr/>
          <a:lstStyle>
            <a:lvl1pPr>
              <a:defRPr/>
            </a:lvl1pPr>
          </a:lstStyle>
          <a:p>
            <a:fld id="{25DD05D1-49A0-41B8-B6DD-F01D1242681C}" type="slidenum">
              <a:rPr lang="en-US" altLang="en-US"/>
              <a:pPr/>
              <a:t>‹#›</a:t>
            </a:fld>
            <a:endParaRPr lang="en-US" altLang="en-US"/>
          </a:p>
        </p:txBody>
      </p:sp>
    </p:spTree>
    <p:extLst>
      <p:ext uri="{BB962C8B-B14F-4D97-AF65-F5344CB8AC3E}">
        <p14:creationId xmlns:p14="http://schemas.microsoft.com/office/powerpoint/2010/main" val="27916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71303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158646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28142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408556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392324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120918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EBCA4D-B4A7-44F1-AAF0-6767E3C74C70}" type="datetimeFigureOut">
              <a:rPr lang="en-US" smtClean="0"/>
              <a:t>12/15/2024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2A2ABE-FFF4-4B6A-8CDF-973B84B9C809}" type="slidenum">
              <a:rPr lang="en-US" smtClean="0"/>
              <a:t>‹#›</a:t>
            </a:fld>
            <a:endParaRPr lang="en-US" dirty="0"/>
          </a:p>
        </p:txBody>
      </p:sp>
    </p:spTree>
    <p:extLst>
      <p:ext uri="{BB962C8B-B14F-4D97-AF65-F5344CB8AC3E}">
        <p14:creationId xmlns:p14="http://schemas.microsoft.com/office/powerpoint/2010/main" val="130076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BCA4D-B4A7-44F1-AAF0-6767E3C74C70}" type="datetimeFigureOut">
              <a:rPr lang="en-US" smtClean="0"/>
              <a:t>12/15/2024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2ABE-FFF4-4B6A-8CDF-973B84B9C809}" type="slidenum">
              <a:rPr lang="en-US" smtClean="0"/>
              <a:t>‹#›</a:t>
            </a:fld>
            <a:endParaRPr lang="en-US" dirty="0"/>
          </a:p>
        </p:txBody>
      </p:sp>
    </p:spTree>
    <p:extLst>
      <p:ext uri="{BB962C8B-B14F-4D97-AF65-F5344CB8AC3E}">
        <p14:creationId xmlns:p14="http://schemas.microsoft.com/office/powerpoint/2010/main" val="41447258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BCA4D-B4A7-44F1-AAF0-6767E3C74C70}" type="datetimeFigureOut">
              <a:rPr lang="en-US" smtClean="0"/>
              <a:t>12/15/2024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A2ABE-FFF4-4B6A-8CDF-973B84B9C809}" type="slidenum">
              <a:rPr lang="en-US" smtClean="0"/>
              <a:t>‹#›</a:t>
            </a:fld>
            <a:endParaRPr lang="en-US" dirty="0"/>
          </a:p>
        </p:txBody>
      </p:sp>
    </p:spTree>
    <p:extLst>
      <p:ext uri="{BB962C8B-B14F-4D97-AF65-F5344CB8AC3E}">
        <p14:creationId xmlns:p14="http://schemas.microsoft.com/office/powerpoint/2010/main" val="269452462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6B7493D-180E-EB49-2C0F-2B8EE71FF9B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Department Template</a:t>
            </a:r>
          </a:p>
        </p:txBody>
      </p:sp>
      <p:sp>
        <p:nvSpPr>
          <p:cNvPr id="1027" name="Text Placeholder 2">
            <a:extLst>
              <a:ext uri="{FF2B5EF4-FFF2-40B4-BE49-F238E27FC236}">
                <a16:creationId xmlns:a16="http://schemas.microsoft.com/office/drawing/2014/main" id="{C4297CF0-FB43-CF89-3465-C6FF4B5E16D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097AF36-47C3-4CEB-A57D-A2FFAD76E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61C6F94-7A98-4FD5-9384-C67914B9654A}" type="datetimeFigureOut">
              <a:rPr lang="en-US"/>
              <a:pPr>
                <a:defRPr/>
              </a:pPr>
              <a:t>12/15/2024</a:t>
            </a:fld>
            <a:endParaRPr lang="en-US"/>
          </a:p>
        </p:txBody>
      </p:sp>
      <p:sp>
        <p:nvSpPr>
          <p:cNvPr id="5" name="Footer Placeholder 4">
            <a:extLst>
              <a:ext uri="{FF2B5EF4-FFF2-40B4-BE49-F238E27FC236}">
                <a16:creationId xmlns:a16="http://schemas.microsoft.com/office/drawing/2014/main" id="{A069935A-EAF2-4311-97E5-DDF2C38D1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D82D79-5E76-48D8-9BAE-A916627E671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EA1B034-6C76-4767-A935-1D4EE3837F80}" type="slidenum">
              <a:rPr lang="en-US" altLang="en-US"/>
              <a:pPr/>
              <a:t>‹#›</a:t>
            </a:fld>
            <a:endParaRPr lang="en-US" altLang="en-US"/>
          </a:p>
        </p:txBody>
      </p:sp>
    </p:spTree>
    <p:extLst>
      <p:ext uri="{BB962C8B-B14F-4D97-AF65-F5344CB8AC3E}">
        <p14:creationId xmlns:p14="http://schemas.microsoft.com/office/powerpoint/2010/main" val="35938250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5CF5-1FEF-48E3-919E-DEFDDA26CB5C}"/>
              </a:ext>
            </a:extLst>
          </p:cNvPr>
          <p:cNvSpPr>
            <a:spLocks noGrp="1"/>
          </p:cNvSpPr>
          <p:nvPr>
            <p:ph type="ctrTitle"/>
          </p:nvPr>
        </p:nvSpPr>
        <p:spPr>
          <a:xfrm>
            <a:off x="2503356" y="3838155"/>
            <a:ext cx="8574373" cy="1834056"/>
          </a:xfrm>
        </p:spPr>
        <p:txBody>
          <a:bodyPr>
            <a:normAutofit fontScale="90000"/>
          </a:bodyPr>
          <a:lstStyle/>
          <a:p>
            <a:br>
              <a:rPr lang="en-US" b="1" dirty="0">
                <a:latin typeface="Footlight MT Light" panose="0204060206030A020304" pitchFamily="18" charset="0"/>
              </a:rPr>
            </a:br>
            <a:r>
              <a:rPr lang="en-US" b="1" dirty="0">
                <a:latin typeface="Footlight MT Light" panose="0204060206030A020304" pitchFamily="18" charset="0"/>
              </a:rPr>
              <a:t>Lucy C. Laney High School</a:t>
            </a:r>
            <a:br>
              <a:rPr lang="en-US" b="1" dirty="0">
                <a:latin typeface="Footlight MT Light" panose="0204060206030A020304" pitchFamily="18" charset="0"/>
              </a:rPr>
            </a:br>
            <a:r>
              <a:rPr lang="en-US" b="1" dirty="0">
                <a:latin typeface="Footlight MT Light" panose="0204060206030A020304" pitchFamily="18" charset="0"/>
              </a:rPr>
              <a:t>School Council Meeting</a:t>
            </a:r>
          </a:p>
        </p:txBody>
      </p:sp>
      <p:sp>
        <p:nvSpPr>
          <p:cNvPr id="3" name="Subtitle 2">
            <a:extLst>
              <a:ext uri="{FF2B5EF4-FFF2-40B4-BE49-F238E27FC236}">
                <a16:creationId xmlns:a16="http://schemas.microsoft.com/office/drawing/2014/main" id="{359E962A-8210-40E1-93D8-BB9340BC7AB9}"/>
              </a:ext>
            </a:extLst>
          </p:cNvPr>
          <p:cNvSpPr>
            <a:spLocks noGrp="1"/>
          </p:cNvSpPr>
          <p:nvPr>
            <p:ph type="subTitle" idx="1"/>
          </p:nvPr>
        </p:nvSpPr>
        <p:spPr>
          <a:xfrm>
            <a:off x="4625412" y="5852413"/>
            <a:ext cx="4330262" cy="683284"/>
          </a:xfrm>
        </p:spPr>
        <p:txBody>
          <a:bodyPr>
            <a:normAutofit/>
          </a:bodyPr>
          <a:lstStyle/>
          <a:p>
            <a:r>
              <a:rPr lang="en-US" sz="2800" b="1" dirty="0"/>
              <a:t>December 18, 2024</a:t>
            </a:r>
          </a:p>
        </p:txBody>
      </p:sp>
      <p:pic>
        <p:nvPicPr>
          <p:cNvPr id="4" name="bensound-thejazzpiano">
            <a:hlinkClick r:id="" action="ppaction://media"/>
            <a:extLst>
              <a:ext uri="{FF2B5EF4-FFF2-40B4-BE49-F238E27FC236}">
                <a16:creationId xmlns:a16="http://schemas.microsoft.com/office/drawing/2014/main" id="{AAABEB6A-60D0-4A9D-8C6C-71B44607644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1859" y="6194055"/>
            <a:ext cx="487363" cy="487363"/>
          </a:xfrm>
          <a:prstGeom prst="rect">
            <a:avLst/>
          </a:prstGeom>
        </p:spPr>
      </p:pic>
      <p:pic>
        <p:nvPicPr>
          <p:cNvPr id="1026" name="Picture 2" descr="School - Detail Page">
            <a:extLst>
              <a:ext uri="{FF2B5EF4-FFF2-40B4-BE49-F238E27FC236}">
                <a16:creationId xmlns:a16="http://schemas.microsoft.com/office/drawing/2014/main" id="{1E981BCA-053C-2077-B164-6C11AF390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357" y="583268"/>
            <a:ext cx="8292962"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12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7796A1-6120-44DB-AF37-8950F0ACE35A}"/>
              </a:ext>
            </a:extLst>
          </p:cNvPr>
          <p:cNvPicPr>
            <a:picLocks noChangeAspect="1"/>
          </p:cNvPicPr>
          <p:nvPr/>
        </p:nvPicPr>
        <p:blipFill>
          <a:blip r:embed="rId2"/>
          <a:stretch>
            <a:fillRect/>
          </a:stretch>
        </p:blipFill>
        <p:spPr>
          <a:xfrm>
            <a:off x="784956" y="2081534"/>
            <a:ext cx="10674842" cy="46129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tle 2">
            <a:extLst>
              <a:ext uri="{FF2B5EF4-FFF2-40B4-BE49-F238E27FC236}">
                <a16:creationId xmlns:a16="http://schemas.microsoft.com/office/drawing/2014/main" id="{6ED99CD0-CC2D-4A0C-925C-C9E137EE33E0}"/>
              </a:ext>
            </a:extLst>
          </p:cNvPr>
          <p:cNvSpPr>
            <a:spLocks noGrp="1" noChangeArrowheads="1"/>
          </p:cNvSpPr>
          <p:nvPr>
            <p:ph type="title"/>
          </p:nvPr>
        </p:nvSpPr>
        <p:spPr>
          <a:xfrm>
            <a:off x="359339" y="1212320"/>
            <a:ext cx="10515600" cy="652463"/>
          </a:xfrm>
        </p:spPr>
        <p:txBody>
          <a:bodyPr/>
          <a:lstStyle/>
          <a:p>
            <a:r>
              <a:rPr lang="en-US" altLang="en-US" dirty="0">
                <a:latin typeface="Arial"/>
                <a:cs typeface="Arial"/>
              </a:rPr>
              <a:t>Discipline (Major)</a:t>
            </a:r>
            <a:br>
              <a:rPr lang="en-US" altLang="en-US" dirty="0">
                <a:latin typeface="Arial"/>
                <a:cs typeface="Arial"/>
              </a:rPr>
            </a:br>
            <a:endParaRPr lang="en-US" altLang="en-US" dirty="0"/>
          </a:p>
        </p:txBody>
      </p:sp>
      <p:sp>
        <p:nvSpPr>
          <p:cNvPr id="6" name="Title 2">
            <a:extLst>
              <a:ext uri="{FF2B5EF4-FFF2-40B4-BE49-F238E27FC236}">
                <a16:creationId xmlns:a16="http://schemas.microsoft.com/office/drawing/2014/main" id="{C11DF8F5-6B2B-429A-9F31-845D0CB1F96A}"/>
              </a:ext>
            </a:extLst>
          </p:cNvPr>
          <p:cNvSpPr txBox="1">
            <a:spLocks noChangeArrowheads="1"/>
          </p:cNvSpPr>
          <p:nvPr/>
        </p:nvSpPr>
        <p:spPr bwMode="auto">
          <a:xfrm>
            <a:off x="493809" y="170166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003296"/>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571500" marR="0" lvl="0" indent="-5715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3296"/>
                </a:solidFill>
                <a:effectLst/>
                <a:uLnTx/>
                <a:uFillTx/>
                <a:latin typeface="Arial"/>
                <a:ea typeface="+mj-ea"/>
                <a:cs typeface="Arial"/>
              </a:rPr>
              <a:t>Total Referrals: 306</a:t>
            </a:r>
            <a:br>
              <a:rPr kumimoji="0" lang="en-US" altLang="en-US" sz="4400" b="0" i="0" u="none" strike="noStrike" kern="1200" cap="none" spc="0" normalizeH="0" baseline="0" noProof="0" dirty="0">
                <a:ln>
                  <a:noFill/>
                </a:ln>
                <a:solidFill>
                  <a:srgbClr val="003296"/>
                </a:solidFill>
                <a:effectLst/>
                <a:uLnTx/>
                <a:uFillTx/>
                <a:latin typeface="Arial"/>
                <a:ea typeface="+mj-ea"/>
                <a:cs typeface="Arial"/>
              </a:rPr>
            </a:br>
            <a:endParaRPr kumimoji="0" lang="en-US" altLang="en-US" sz="4400" b="0" i="0" u="none" strike="noStrike" kern="1200" cap="none" spc="0" normalizeH="0" baseline="0" noProof="0" dirty="0">
              <a:ln>
                <a:noFill/>
              </a:ln>
              <a:solidFill>
                <a:srgbClr val="003296"/>
              </a:solidFill>
              <a:effectLst/>
              <a:uLnTx/>
              <a:uFillTx/>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68E43228-DCAB-4DC8-A332-CB0010BA62A9}"/>
              </a:ext>
            </a:extLst>
          </p:cNvPr>
          <p:cNvSpPr txBox="1"/>
          <p:nvPr/>
        </p:nvSpPr>
        <p:spPr>
          <a:xfrm>
            <a:off x="2657020" y="4867683"/>
            <a:ext cx="27375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8" name="TextBox 7">
            <a:extLst>
              <a:ext uri="{FF2B5EF4-FFF2-40B4-BE49-F238E27FC236}">
                <a16:creationId xmlns:a16="http://schemas.microsoft.com/office/drawing/2014/main" id="{CBDE83AB-D2CF-4D1E-9811-1DAC58044464}"/>
              </a:ext>
            </a:extLst>
          </p:cNvPr>
          <p:cNvSpPr txBox="1"/>
          <p:nvPr/>
        </p:nvSpPr>
        <p:spPr>
          <a:xfrm>
            <a:off x="3403140" y="4154990"/>
            <a:ext cx="45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56</a:t>
            </a:r>
          </a:p>
        </p:txBody>
      </p:sp>
      <p:sp>
        <p:nvSpPr>
          <p:cNvPr id="9" name="TextBox 8">
            <a:extLst>
              <a:ext uri="{FF2B5EF4-FFF2-40B4-BE49-F238E27FC236}">
                <a16:creationId xmlns:a16="http://schemas.microsoft.com/office/drawing/2014/main" id="{BCD213F8-9A4B-4FAD-890B-79AF8F972FDA}"/>
              </a:ext>
            </a:extLst>
          </p:cNvPr>
          <p:cNvSpPr txBox="1"/>
          <p:nvPr/>
        </p:nvSpPr>
        <p:spPr>
          <a:xfrm>
            <a:off x="4295783" y="4867683"/>
            <a:ext cx="45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10" name="TextBox 9">
            <a:extLst>
              <a:ext uri="{FF2B5EF4-FFF2-40B4-BE49-F238E27FC236}">
                <a16:creationId xmlns:a16="http://schemas.microsoft.com/office/drawing/2014/main" id="{B5EF30F4-92E1-47FD-B576-35F42405A7DF}"/>
              </a:ext>
            </a:extLst>
          </p:cNvPr>
          <p:cNvSpPr txBox="1"/>
          <p:nvPr/>
        </p:nvSpPr>
        <p:spPr>
          <a:xfrm>
            <a:off x="5000169" y="4683017"/>
            <a:ext cx="45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11</a:t>
            </a:r>
          </a:p>
        </p:txBody>
      </p:sp>
      <p:sp>
        <p:nvSpPr>
          <p:cNvPr id="11" name="TextBox 10">
            <a:extLst>
              <a:ext uri="{FF2B5EF4-FFF2-40B4-BE49-F238E27FC236}">
                <a16:creationId xmlns:a16="http://schemas.microsoft.com/office/drawing/2014/main" id="{0DE2FD5E-160C-49F8-84F6-5FB97132A187}"/>
              </a:ext>
            </a:extLst>
          </p:cNvPr>
          <p:cNvSpPr txBox="1"/>
          <p:nvPr/>
        </p:nvSpPr>
        <p:spPr>
          <a:xfrm>
            <a:off x="5867400" y="4506153"/>
            <a:ext cx="45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25</a:t>
            </a:r>
          </a:p>
        </p:txBody>
      </p:sp>
      <p:sp>
        <p:nvSpPr>
          <p:cNvPr id="12" name="TextBox 11">
            <a:extLst>
              <a:ext uri="{FF2B5EF4-FFF2-40B4-BE49-F238E27FC236}">
                <a16:creationId xmlns:a16="http://schemas.microsoft.com/office/drawing/2014/main" id="{8D822761-1687-4C8B-9048-44078EABD085}"/>
              </a:ext>
            </a:extLst>
          </p:cNvPr>
          <p:cNvSpPr txBox="1"/>
          <p:nvPr/>
        </p:nvSpPr>
        <p:spPr>
          <a:xfrm>
            <a:off x="6615952" y="2752227"/>
            <a:ext cx="573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145</a:t>
            </a:r>
          </a:p>
        </p:txBody>
      </p:sp>
      <p:sp>
        <p:nvSpPr>
          <p:cNvPr id="13" name="TextBox 12">
            <a:extLst>
              <a:ext uri="{FF2B5EF4-FFF2-40B4-BE49-F238E27FC236}">
                <a16:creationId xmlns:a16="http://schemas.microsoft.com/office/drawing/2014/main" id="{35F38362-CB6A-473F-A354-F2D7E9342D70}"/>
              </a:ext>
            </a:extLst>
          </p:cNvPr>
          <p:cNvSpPr txBox="1"/>
          <p:nvPr/>
        </p:nvSpPr>
        <p:spPr>
          <a:xfrm>
            <a:off x="7521132" y="4690819"/>
            <a:ext cx="573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18</a:t>
            </a:r>
          </a:p>
        </p:txBody>
      </p:sp>
      <p:sp>
        <p:nvSpPr>
          <p:cNvPr id="14" name="TextBox 13">
            <a:extLst>
              <a:ext uri="{FF2B5EF4-FFF2-40B4-BE49-F238E27FC236}">
                <a16:creationId xmlns:a16="http://schemas.microsoft.com/office/drawing/2014/main" id="{18332271-1997-4475-BD35-7F06B0AE397E}"/>
              </a:ext>
            </a:extLst>
          </p:cNvPr>
          <p:cNvSpPr txBox="1"/>
          <p:nvPr/>
        </p:nvSpPr>
        <p:spPr>
          <a:xfrm>
            <a:off x="8318457" y="4313685"/>
            <a:ext cx="57374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42</a:t>
            </a:r>
          </a:p>
        </p:txBody>
      </p:sp>
      <p:sp>
        <p:nvSpPr>
          <p:cNvPr id="15" name="TextBox 14">
            <a:extLst>
              <a:ext uri="{FF2B5EF4-FFF2-40B4-BE49-F238E27FC236}">
                <a16:creationId xmlns:a16="http://schemas.microsoft.com/office/drawing/2014/main" id="{D66F8259-45CD-4249-A55E-BF62FFFAA153}"/>
              </a:ext>
            </a:extLst>
          </p:cNvPr>
          <p:cNvSpPr txBox="1"/>
          <p:nvPr/>
        </p:nvSpPr>
        <p:spPr>
          <a:xfrm>
            <a:off x="9214520" y="4881049"/>
            <a:ext cx="45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16" name="TextBox 15">
            <a:extLst>
              <a:ext uri="{FF2B5EF4-FFF2-40B4-BE49-F238E27FC236}">
                <a16:creationId xmlns:a16="http://schemas.microsoft.com/office/drawing/2014/main" id="{E311F30B-7A83-4A0F-9E7B-98A1D3C62D19}"/>
              </a:ext>
            </a:extLst>
          </p:cNvPr>
          <p:cNvSpPr txBox="1"/>
          <p:nvPr/>
        </p:nvSpPr>
        <p:spPr>
          <a:xfrm>
            <a:off x="10021069" y="4881049"/>
            <a:ext cx="45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a:t>
            </a:r>
          </a:p>
        </p:txBody>
      </p:sp>
      <p:sp>
        <p:nvSpPr>
          <p:cNvPr id="17" name="TextBox 16">
            <a:extLst>
              <a:ext uri="{FF2B5EF4-FFF2-40B4-BE49-F238E27FC236}">
                <a16:creationId xmlns:a16="http://schemas.microsoft.com/office/drawing/2014/main" id="{B6B6FF68-E596-4C38-9DDF-044C507D5F8A}"/>
              </a:ext>
            </a:extLst>
          </p:cNvPr>
          <p:cNvSpPr txBox="1"/>
          <p:nvPr/>
        </p:nvSpPr>
        <p:spPr>
          <a:xfrm>
            <a:off x="9421707" y="894080"/>
            <a:ext cx="277029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As of October 29, 2024</a:t>
            </a:r>
          </a:p>
        </p:txBody>
      </p:sp>
      <p:sp>
        <p:nvSpPr>
          <p:cNvPr id="18" name="TextBox 17">
            <a:extLst>
              <a:ext uri="{FF2B5EF4-FFF2-40B4-BE49-F238E27FC236}">
                <a16:creationId xmlns:a16="http://schemas.microsoft.com/office/drawing/2014/main" id="{F79D3256-7F53-4C06-ACC6-F135D5EE8DD5}"/>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a:t>
            </a:r>
          </a:p>
        </p:txBody>
      </p:sp>
    </p:spTree>
    <p:extLst>
      <p:ext uri="{BB962C8B-B14F-4D97-AF65-F5344CB8AC3E}">
        <p14:creationId xmlns:p14="http://schemas.microsoft.com/office/powerpoint/2010/main" val="233168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53EE28E6-0825-6C44-7D9A-98C76EC0A41D}"/>
              </a:ext>
            </a:extLst>
          </p:cNvPr>
          <p:cNvSpPr>
            <a:spLocks noGrp="1" noChangeArrowheads="1"/>
          </p:cNvSpPr>
          <p:nvPr>
            <p:ph type="title"/>
          </p:nvPr>
        </p:nvSpPr>
        <p:spPr>
          <a:xfrm>
            <a:off x="477838" y="1038225"/>
            <a:ext cx="10515600" cy="652463"/>
          </a:xfrm>
        </p:spPr>
        <p:txBody>
          <a:bodyPr/>
          <a:lstStyle/>
          <a:p>
            <a:r>
              <a:rPr lang="en-US" altLang="en-US" dirty="0">
                <a:latin typeface="Arial"/>
                <a:cs typeface="Arial"/>
              </a:rPr>
              <a:t>Discipline</a:t>
            </a:r>
            <a:endParaRPr lang="en-US" altLang="en-US" dirty="0"/>
          </a:p>
        </p:txBody>
      </p:sp>
      <p:sp>
        <p:nvSpPr>
          <p:cNvPr id="3" name="TextBox 2">
            <a:extLst>
              <a:ext uri="{FF2B5EF4-FFF2-40B4-BE49-F238E27FC236}">
                <a16:creationId xmlns:a16="http://schemas.microsoft.com/office/drawing/2014/main" id="{9784A43D-A416-CB2C-E3FA-5129BCADAA5E}"/>
              </a:ext>
            </a:extLst>
          </p:cNvPr>
          <p:cNvSpPr txBox="1"/>
          <p:nvPr/>
        </p:nvSpPr>
        <p:spPr>
          <a:xfrm>
            <a:off x="9421707" y="894080"/>
            <a:ext cx="277029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As of October 29, 2024</a:t>
            </a:r>
          </a:p>
        </p:txBody>
      </p:sp>
      <p:pic>
        <p:nvPicPr>
          <p:cNvPr id="2" name="Picture 1">
            <a:extLst>
              <a:ext uri="{FF2B5EF4-FFF2-40B4-BE49-F238E27FC236}">
                <a16:creationId xmlns:a16="http://schemas.microsoft.com/office/drawing/2014/main" id="{40948106-A780-43B3-8B16-9328160D71B2}"/>
              </a:ext>
            </a:extLst>
          </p:cNvPr>
          <p:cNvPicPr>
            <a:picLocks noChangeAspect="1"/>
          </p:cNvPicPr>
          <p:nvPr/>
        </p:nvPicPr>
        <p:blipFill>
          <a:blip r:embed="rId3"/>
          <a:stretch>
            <a:fillRect/>
          </a:stretch>
        </p:blipFill>
        <p:spPr>
          <a:xfrm>
            <a:off x="5735638" y="1595348"/>
            <a:ext cx="5331396" cy="4963713"/>
          </a:xfrm>
          <a:prstGeom prst="rect">
            <a:avLst/>
          </a:prstGeom>
        </p:spPr>
      </p:pic>
      <p:pic>
        <p:nvPicPr>
          <p:cNvPr id="4" name="Picture 3">
            <a:extLst>
              <a:ext uri="{FF2B5EF4-FFF2-40B4-BE49-F238E27FC236}">
                <a16:creationId xmlns:a16="http://schemas.microsoft.com/office/drawing/2014/main" id="{6492524B-E34D-4CC7-A7E2-13C10793185B}"/>
              </a:ext>
            </a:extLst>
          </p:cNvPr>
          <p:cNvPicPr>
            <a:picLocks noChangeAspect="1"/>
          </p:cNvPicPr>
          <p:nvPr/>
        </p:nvPicPr>
        <p:blipFill>
          <a:blip r:embed="rId4"/>
          <a:stretch>
            <a:fillRect/>
          </a:stretch>
        </p:blipFill>
        <p:spPr>
          <a:xfrm>
            <a:off x="1206743" y="2716823"/>
            <a:ext cx="3391633" cy="3366132"/>
          </a:xfrm>
          <a:prstGeom prst="rect">
            <a:avLst/>
          </a:prstGeom>
        </p:spPr>
      </p:pic>
      <p:sp>
        <p:nvSpPr>
          <p:cNvPr id="6" name="TextBox 5">
            <a:extLst>
              <a:ext uri="{FF2B5EF4-FFF2-40B4-BE49-F238E27FC236}">
                <a16:creationId xmlns:a16="http://schemas.microsoft.com/office/drawing/2014/main" id="{22F03B91-78B2-47B5-9E32-D5958C91AAFD}"/>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a:t>
            </a:r>
          </a:p>
        </p:txBody>
      </p:sp>
    </p:spTree>
    <p:extLst>
      <p:ext uri="{BB962C8B-B14F-4D97-AF65-F5344CB8AC3E}">
        <p14:creationId xmlns:p14="http://schemas.microsoft.com/office/powerpoint/2010/main" val="25036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53EE28E6-0825-6C44-7D9A-98C76EC0A41D}"/>
              </a:ext>
            </a:extLst>
          </p:cNvPr>
          <p:cNvSpPr>
            <a:spLocks noGrp="1" noChangeArrowheads="1"/>
          </p:cNvSpPr>
          <p:nvPr>
            <p:ph type="title"/>
          </p:nvPr>
        </p:nvSpPr>
        <p:spPr>
          <a:xfrm>
            <a:off x="477838" y="1038225"/>
            <a:ext cx="10515600" cy="652463"/>
          </a:xfrm>
        </p:spPr>
        <p:txBody>
          <a:bodyPr/>
          <a:lstStyle/>
          <a:p>
            <a:r>
              <a:rPr lang="en-US" altLang="en-US" dirty="0">
                <a:latin typeface="Arial"/>
                <a:cs typeface="Arial"/>
              </a:rPr>
              <a:t>Prevention/Intervention Strategies </a:t>
            </a:r>
            <a:endParaRPr lang="en-US" altLang="en-US" dirty="0"/>
          </a:p>
        </p:txBody>
      </p:sp>
      <p:sp>
        <p:nvSpPr>
          <p:cNvPr id="2" name="Content Placeholder 1">
            <a:extLst>
              <a:ext uri="{FF2B5EF4-FFF2-40B4-BE49-F238E27FC236}">
                <a16:creationId xmlns:a16="http://schemas.microsoft.com/office/drawing/2014/main" id="{92C2D5B4-F694-4DFF-565B-D9469A657923}"/>
              </a:ext>
            </a:extLst>
          </p:cNvPr>
          <p:cNvSpPr>
            <a:spLocks noGrp="1"/>
          </p:cNvSpPr>
          <p:nvPr>
            <p:ph idx="1"/>
          </p:nvPr>
        </p:nvSpPr>
        <p:spPr/>
        <p:txBody>
          <a:bodyPr/>
          <a:lstStyle/>
          <a:p>
            <a:r>
              <a:rPr lang="en-US" dirty="0"/>
              <a:t>Review data periodically to adjust coverage duty areas and monitor high traffic areas</a:t>
            </a:r>
          </a:p>
          <a:p>
            <a:r>
              <a:rPr lang="en-US" dirty="0"/>
              <a:t>Incentives for students who limit tardies and have limited referrals</a:t>
            </a:r>
          </a:p>
          <a:p>
            <a:r>
              <a:rPr lang="en-US" dirty="0"/>
              <a:t>Student conferencing with counselors and administrators</a:t>
            </a:r>
          </a:p>
          <a:p>
            <a:r>
              <a:rPr lang="en-US" dirty="0"/>
              <a:t>Behavioral observations and Behavioral Intervention Plans implemented as needed</a:t>
            </a:r>
          </a:p>
          <a:p>
            <a:r>
              <a:rPr lang="en-US" dirty="0"/>
              <a:t>Daily review of school expectations (W.I.N.)</a:t>
            </a:r>
          </a:p>
        </p:txBody>
      </p:sp>
      <p:pic>
        <p:nvPicPr>
          <p:cNvPr id="4098" name="Picture 2" descr="Strategies vs. Skills: What's the Difference? - SMARTS">
            <a:extLst>
              <a:ext uri="{FF2B5EF4-FFF2-40B4-BE49-F238E27FC236}">
                <a16:creationId xmlns:a16="http://schemas.microsoft.com/office/drawing/2014/main" id="{047FBB27-8009-41B1-B113-863DD241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261" y="4651131"/>
            <a:ext cx="3358662" cy="2083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F02B01-3847-46BF-8D9C-892857559825}"/>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a:t>
            </a:r>
          </a:p>
        </p:txBody>
      </p:sp>
    </p:spTree>
    <p:extLst>
      <p:ext uri="{BB962C8B-B14F-4D97-AF65-F5344CB8AC3E}">
        <p14:creationId xmlns:p14="http://schemas.microsoft.com/office/powerpoint/2010/main" val="113537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667E6C0E-3BB6-8A3A-1031-94BAF7A82B35}"/>
              </a:ext>
            </a:extLst>
          </p:cNvPr>
          <p:cNvSpPr>
            <a:spLocks noGrp="1"/>
          </p:cNvSpPr>
          <p:nvPr>
            <p:ph idx="1"/>
          </p:nvPr>
        </p:nvSpPr>
        <p:spPr>
          <a:ln>
            <a:miter lim="800000"/>
            <a:headEnd/>
            <a:tailEnd/>
          </a:ln>
        </p:spPr>
        <p:txBody>
          <a:bodyPr/>
          <a:lstStyle/>
          <a:p>
            <a:r>
              <a:rPr lang="en-US" altLang="en-US" dirty="0">
                <a:latin typeface="Arial"/>
                <a:cs typeface="Arial"/>
              </a:rPr>
              <a:t>MTSS Focus</a:t>
            </a:r>
          </a:p>
          <a:p>
            <a:pPr lvl="1"/>
            <a:r>
              <a:rPr lang="en-US" altLang="en-US" dirty="0">
                <a:latin typeface="Arial"/>
                <a:cs typeface="Arial"/>
              </a:rPr>
              <a:t>2025 off cohort </a:t>
            </a:r>
          </a:p>
          <a:p>
            <a:pPr lvl="1"/>
            <a:r>
              <a:rPr lang="en-US" altLang="en-US" dirty="0">
                <a:latin typeface="Arial"/>
                <a:cs typeface="Arial"/>
              </a:rPr>
              <a:t>Meetings occur monthly</a:t>
            </a:r>
          </a:p>
          <a:p>
            <a:r>
              <a:rPr lang="en-US" altLang="en-US" dirty="0">
                <a:latin typeface="Arial"/>
                <a:cs typeface="Arial"/>
              </a:rPr>
              <a:t>Tier 2 &amp; 3 interventions</a:t>
            </a:r>
            <a:endParaRPr lang="en-US" dirty="0"/>
          </a:p>
          <a:p>
            <a:pPr lvl="1"/>
            <a:endParaRPr lang="en-US" altLang="en-US" dirty="0"/>
          </a:p>
          <a:p>
            <a:pPr lvl="1"/>
            <a:endParaRPr lang="en-US" altLang="en-US" dirty="0">
              <a:latin typeface="Arial"/>
              <a:cs typeface="Arial"/>
            </a:endParaRPr>
          </a:p>
          <a:p>
            <a:pPr lvl="1"/>
            <a:endParaRPr lang="en-US" altLang="en-US" dirty="0">
              <a:latin typeface="Arial"/>
              <a:cs typeface="Arial"/>
            </a:endParaRPr>
          </a:p>
          <a:p>
            <a:pPr marL="457200" lvl="1" indent="0">
              <a:buNone/>
            </a:pPr>
            <a:endParaRPr lang="en-US" altLang="en-US" sz="1000" dirty="0">
              <a:latin typeface="Arial"/>
              <a:cs typeface="Arial"/>
            </a:endParaRPr>
          </a:p>
          <a:p>
            <a:r>
              <a:rPr lang="en-US" altLang="en-US" dirty="0">
                <a:latin typeface="Arial"/>
                <a:cs typeface="Arial"/>
              </a:rPr>
              <a:t>Resources</a:t>
            </a:r>
          </a:p>
          <a:p>
            <a:pPr lvl="1"/>
            <a:r>
              <a:rPr lang="en-US" altLang="en-US" dirty="0">
                <a:latin typeface="Arial"/>
                <a:cs typeface="Arial"/>
              </a:rPr>
              <a:t>Reading and Math Remediation Courses </a:t>
            </a:r>
          </a:p>
          <a:p>
            <a:pPr lvl="1"/>
            <a:r>
              <a:rPr lang="en-US" altLang="en-US" dirty="0">
                <a:latin typeface="Arial"/>
                <a:cs typeface="Arial"/>
              </a:rPr>
              <a:t>ST Math </a:t>
            </a:r>
          </a:p>
          <a:p>
            <a:pPr lvl="1"/>
            <a:r>
              <a:rPr lang="en-US" altLang="en-US" dirty="0" err="1">
                <a:latin typeface="Arial"/>
                <a:cs typeface="Arial"/>
              </a:rPr>
              <a:t>Edmentum</a:t>
            </a:r>
            <a:r>
              <a:rPr lang="en-US" altLang="en-US" dirty="0">
                <a:latin typeface="Arial"/>
                <a:cs typeface="Arial"/>
              </a:rPr>
              <a:t> </a:t>
            </a:r>
            <a:endParaRPr lang="en-US" altLang="en-US" dirty="0"/>
          </a:p>
          <a:p>
            <a:pPr marL="457200" lvl="1" indent="0">
              <a:buNone/>
            </a:pPr>
            <a:endParaRPr lang="en-US" altLang="en-US" dirty="0"/>
          </a:p>
          <a:p>
            <a:endParaRPr lang="en-US" altLang="en-US" dirty="0"/>
          </a:p>
        </p:txBody>
      </p:sp>
      <p:sp>
        <p:nvSpPr>
          <p:cNvPr id="14339" name="Title 2">
            <a:extLst>
              <a:ext uri="{FF2B5EF4-FFF2-40B4-BE49-F238E27FC236}">
                <a16:creationId xmlns:a16="http://schemas.microsoft.com/office/drawing/2014/main" id="{A86FE896-856B-A06B-7506-5E8CAEF4F342}"/>
              </a:ext>
            </a:extLst>
          </p:cNvPr>
          <p:cNvSpPr>
            <a:spLocks noGrp="1" noChangeArrowheads="1"/>
          </p:cNvSpPr>
          <p:nvPr>
            <p:ph type="title"/>
          </p:nvPr>
        </p:nvSpPr>
        <p:spPr>
          <a:xfrm>
            <a:off x="477838" y="1038225"/>
            <a:ext cx="10515600" cy="652463"/>
          </a:xfrm>
        </p:spPr>
        <p:txBody>
          <a:bodyPr/>
          <a:lstStyle/>
          <a:p>
            <a:r>
              <a:rPr lang="en-US" altLang="en-US">
                <a:latin typeface="Arial"/>
                <a:cs typeface="Arial"/>
              </a:rPr>
              <a:t>MTSS – Multi-Tiered Systems of Support</a:t>
            </a:r>
            <a:endParaRPr lang="en-US" altLang="en-US"/>
          </a:p>
        </p:txBody>
      </p:sp>
      <p:graphicFrame>
        <p:nvGraphicFramePr>
          <p:cNvPr id="3" name="Table 2">
            <a:extLst>
              <a:ext uri="{FF2B5EF4-FFF2-40B4-BE49-F238E27FC236}">
                <a16:creationId xmlns:a16="http://schemas.microsoft.com/office/drawing/2014/main" id="{F89BCDCD-CBEA-E222-8300-C5BEDA05C8D5}"/>
              </a:ext>
            </a:extLst>
          </p:cNvPr>
          <p:cNvGraphicFramePr>
            <a:graphicFrameLocks noGrp="1"/>
          </p:cNvGraphicFramePr>
          <p:nvPr/>
        </p:nvGraphicFramePr>
        <p:xfrm>
          <a:off x="1251243" y="3691050"/>
          <a:ext cx="7214128" cy="1267812"/>
        </p:xfrm>
        <a:graphic>
          <a:graphicData uri="http://schemas.openxmlformats.org/drawingml/2006/table">
            <a:tbl>
              <a:tblPr firstRow="1" bandRow="1">
                <a:tableStyleId>{5C22544A-7EE6-4342-B048-85BDC9FD1C3A}</a:tableStyleId>
              </a:tblPr>
              <a:tblGrid>
                <a:gridCol w="1803532">
                  <a:extLst>
                    <a:ext uri="{9D8B030D-6E8A-4147-A177-3AD203B41FA5}">
                      <a16:colId xmlns:a16="http://schemas.microsoft.com/office/drawing/2014/main" val="3185777783"/>
                    </a:ext>
                  </a:extLst>
                </a:gridCol>
                <a:gridCol w="1803532">
                  <a:extLst>
                    <a:ext uri="{9D8B030D-6E8A-4147-A177-3AD203B41FA5}">
                      <a16:colId xmlns:a16="http://schemas.microsoft.com/office/drawing/2014/main" val="1257713162"/>
                    </a:ext>
                  </a:extLst>
                </a:gridCol>
                <a:gridCol w="1803532">
                  <a:extLst>
                    <a:ext uri="{9D8B030D-6E8A-4147-A177-3AD203B41FA5}">
                      <a16:colId xmlns:a16="http://schemas.microsoft.com/office/drawing/2014/main" val="1456832121"/>
                    </a:ext>
                  </a:extLst>
                </a:gridCol>
                <a:gridCol w="1803532">
                  <a:extLst>
                    <a:ext uri="{9D8B030D-6E8A-4147-A177-3AD203B41FA5}">
                      <a16:colId xmlns:a16="http://schemas.microsoft.com/office/drawing/2014/main" val="2223223507"/>
                    </a:ext>
                  </a:extLst>
                </a:gridCol>
              </a:tblGrid>
              <a:tr h="422604">
                <a:tc>
                  <a:txBody>
                    <a:bodyPr/>
                    <a:lstStyle/>
                    <a:p>
                      <a:endParaRPr lang="en-US"/>
                    </a:p>
                  </a:txBody>
                  <a:tcPr/>
                </a:tc>
                <a:tc>
                  <a:txBody>
                    <a:bodyPr/>
                    <a:lstStyle/>
                    <a:p>
                      <a:r>
                        <a:rPr lang="en-US"/>
                        <a:t>Math</a:t>
                      </a:r>
                    </a:p>
                  </a:txBody>
                  <a:tcPr/>
                </a:tc>
                <a:tc>
                  <a:txBody>
                    <a:bodyPr/>
                    <a:lstStyle/>
                    <a:p>
                      <a:r>
                        <a:rPr lang="en-US"/>
                        <a:t>Reading</a:t>
                      </a:r>
                    </a:p>
                  </a:txBody>
                  <a:tcPr/>
                </a:tc>
                <a:tc>
                  <a:txBody>
                    <a:bodyPr/>
                    <a:lstStyle/>
                    <a:p>
                      <a:r>
                        <a:rPr lang="en-US"/>
                        <a:t>Behavior</a:t>
                      </a:r>
                    </a:p>
                  </a:txBody>
                  <a:tcPr/>
                </a:tc>
                <a:extLst>
                  <a:ext uri="{0D108BD9-81ED-4DB2-BD59-A6C34878D82A}">
                    <a16:rowId xmlns:a16="http://schemas.microsoft.com/office/drawing/2014/main" val="612729197"/>
                  </a:ext>
                </a:extLst>
              </a:tr>
              <a:tr h="422604">
                <a:tc>
                  <a:txBody>
                    <a:bodyPr/>
                    <a:lstStyle/>
                    <a:p>
                      <a:r>
                        <a:rPr lang="en-US"/>
                        <a:t>Tier 2</a:t>
                      </a:r>
                    </a:p>
                  </a:txBody>
                  <a:tcPr/>
                </a:tc>
                <a:tc>
                  <a:txBody>
                    <a:bodyPr/>
                    <a:lstStyle/>
                    <a:p>
                      <a:r>
                        <a:rPr lang="en-US"/>
                        <a:t>24</a:t>
                      </a:r>
                    </a:p>
                  </a:txBody>
                  <a:tcPr/>
                </a:tc>
                <a:tc>
                  <a:txBody>
                    <a:bodyPr/>
                    <a:lstStyle/>
                    <a:p>
                      <a:r>
                        <a:rPr lang="en-US"/>
                        <a:t>18</a:t>
                      </a:r>
                    </a:p>
                  </a:txBody>
                  <a:tcPr/>
                </a:tc>
                <a:tc>
                  <a:txBody>
                    <a:bodyPr/>
                    <a:lstStyle/>
                    <a:p>
                      <a:r>
                        <a:rPr lang="en-US" dirty="0"/>
                        <a:t>1</a:t>
                      </a:r>
                    </a:p>
                  </a:txBody>
                  <a:tcPr/>
                </a:tc>
                <a:extLst>
                  <a:ext uri="{0D108BD9-81ED-4DB2-BD59-A6C34878D82A}">
                    <a16:rowId xmlns:a16="http://schemas.microsoft.com/office/drawing/2014/main" val="1845764680"/>
                  </a:ext>
                </a:extLst>
              </a:tr>
              <a:tr h="422604">
                <a:tc>
                  <a:txBody>
                    <a:bodyPr/>
                    <a:lstStyle/>
                    <a:p>
                      <a:r>
                        <a:rPr lang="en-US"/>
                        <a:t>Tier 3</a:t>
                      </a:r>
                    </a:p>
                  </a:txBody>
                  <a:tcPr/>
                </a:tc>
                <a:tc>
                  <a:txBody>
                    <a:bodyPr/>
                    <a:lstStyle/>
                    <a:p>
                      <a:r>
                        <a:rPr lang="en-US"/>
                        <a:t>11</a:t>
                      </a:r>
                    </a:p>
                  </a:txBody>
                  <a:tcPr/>
                </a:tc>
                <a:tc>
                  <a:txBody>
                    <a:bodyPr/>
                    <a:lstStyle/>
                    <a:p>
                      <a:r>
                        <a:rPr lang="en-US"/>
                        <a:t>9</a:t>
                      </a:r>
                    </a:p>
                  </a:txBody>
                  <a:tcPr/>
                </a:tc>
                <a:tc>
                  <a:txBody>
                    <a:bodyPr/>
                    <a:lstStyle/>
                    <a:p>
                      <a:r>
                        <a:rPr lang="en-US" dirty="0"/>
                        <a:t>0</a:t>
                      </a:r>
                    </a:p>
                  </a:txBody>
                  <a:tcPr/>
                </a:tc>
                <a:extLst>
                  <a:ext uri="{0D108BD9-81ED-4DB2-BD59-A6C34878D82A}">
                    <a16:rowId xmlns:a16="http://schemas.microsoft.com/office/drawing/2014/main" val="3271865516"/>
                  </a:ext>
                </a:extLst>
              </a:tr>
            </a:tbl>
          </a:graphicData>
        </a:graphic>
      </p:graphicFrame>
      <p:pic>
        <p:nvPicPr>
          <p:cNvPr id="7170" name="Picture 2" descr="Multi-Tiered Systems of Support (MTSS) / MTSS Home">
            <a:extLst>
              <a:ext uri="{FF2B5EF4-FFF2-40B4-BE49-F238E27FC236}">
                <a16:creationId xmlns:a16="http://schemas.microsoft.com/office/drawing/2014/main" id="{CEB59603-7095-4817-9415-5B1420816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908" y="1690688"/>
            <a:ext cx="3169635" cy="48868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A82BBD-1F49-4756-A051-EF46E0D0849C}"/>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duation Cap Images - Free Download on Freepik">
            <a:extLst>
              <a:ext uri="{FF2B5EF4-FFF2-40B4-BE49-F238E27FC236}">
                <a16:creationId xmlns:a16="http://schemas.microsoft.com/office/drawing/2014/main" id="{B4FB285D-49F5-42B9-ACD0-B5618C25F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054" y="4850608"/>
            <a:ext cx="2664068" cy="2491822"/>
          </a:xfrm>
          <a:prstGeom prst="rect">
            <a:avLst/>
          </a:prstGeom>
          <a:noFill/>
          <a:extLst>
            <a:ext uri="{909E8E84-426E-40DD-AFC4-6F175D3DCCD1}">
              <a14:hiddenFill xmlns:a14="http://schemas.microsoft.com/office/drawing/2010/main">
                <a:solidFill>
                  <a:srgbClr val="FFFFFF"/>
                </a:solidFill>
              </a14:hiddenFill>
            </a:ext>
          </a:extLst>
        </p:spPr>
      </p:pic>
      <p:sp>
        <p:nvSpPr>
          <p:cNvPr id="16386" name="Content Placeholder 1">
            <a:extLst>
              <a:ext uri="{FF2B5EF4-FFF2-40B4-BE49-F238E27FC236}">
                <a16:creationId xmlns:a16="http://schemas.microsoft.com/office/drawing/2014/main" id="{D273BAAD-1B28-C09E-9401-8DA9F2BECC57}"/>
              </a:ext>
            </a:extLst>
          </p:cNvPr>
          <p:cNvSpPr>
            <a:spLocks noGrp="1"/>
          </p:cNvSpPr>
          <p:nvPr>
            <p:ph idx="1"/>
          </p:nvPr>
        </p:nvSpPr>
        <p:spPr>
          <a:xfrm>
            <a:off x="633045" y="2108786"/>
            <a:ext cx="10515600" cy="4351338"/>
          </a:xfrm>
          <a:ln>
            <a:miter lim="800000"/>
            <a:headEnd/>
            <a:tailEnd/>
          </a:ln>
        </p:spPr>
        <p:txBody>
          <a:bodyPr/>
          <a:lstStyle/>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342900" indent="-342900"/>
            <a:r>
              <a:rPr lang="en-US" altLang="en-US" dirty="0">
                <a:latin typeface="Arial"/>
                <a:cs typeface="Arial"/>
              </a:rPr>
              <a:t>32 at-risk students should graduate in May 2025</a:t>
            </a:r>
            <a:endParaRPr lang="en-US" altLang="en-US" sz="3600" dirty="0"/>
          </a:p>
          <a:p>
            <a:r>
              <a:rPr lang="en-US" altLang="en-US" dirty="0">
                <a:latin typeface="Arial"/>
                <a:cs typeface="Arial"/>
              </a:rPr>
              <a:t> 26 at-risk students should graduate in July 2025</a:t>
            </a:r>
            <a:endParaRPr lang="en-US" altLang="en-US" dirty="0"/>
          </a:p>
          <a:p>
            <a:pPr marL="0" indent="0">
              <a:buNone/>
            </a:pPr>
            <a:endParaRPr lang="en-US" altLang="en-US" sz="2000" dirty="0"/>
          </a:p>
          <a:p>
            <a:endParaRPr lang="en-US" altLang="en-US" sz="2000" dirty="0"/>
          </a:p>
        </p:txBody>
      </p:sp>
      <p:sp>
        <p:nvSpPr>
          <p:cNvPr id="16387" name="Title 2">
            <a:extLst>
              <a:ext uri="{FF2B5EF4-FFF2-40B4-BE49-F238E27FC236}">
                <a16:creationId xmlns:a16="http://schemas.microsoft.com/office/drawing/2014/main" id="{70B36035-05FA-AD14-5D2B-668DD0C929E5}"/>
              </a:ext>
            </a:extLst>
          </p:cNvPr>
          <p:cNvSpPr>
            <a:spLocks noGrp="1" noChangeArrowheads="1"/>
          </p:cNvSpPr>
          <p:nvPr>
            <p:ph type="title"/>
          </p:nvPr>
        </p:nvSpPr>
        <p:spPr>
          <a:xfrm>
            <a:off x="477838" y="1038225"/>
            <a:ext cx="10515600" cy="652463"/>
          </a:xfrm>
        </p:spPr>
        <p:txBody>
          <a:bodyPr/>
          <a:lstStyle/>
          <a:p>
            <a:r>
              <a:rPr lang="en-US" altLang="en-US">
                <a:latin typeface="Arial"/>
                <a:cs typeface="Arial"/>
              </a:rPr>
              <a:t>Cohort Data </a:t>
            </a:r>
            <a:endParaRPr lang="en-US" altLang="en-US"/>
          </a:p>
        </p:txBody>
      </p:sp>
      <p:graphicFrame>
        <p:nvGraphicFramePr>
          <p:cNvPr id="2" name="Table 1">
            <a:extLst>
              <a:ext uri="{FF2B5EF4-FFF2-40B4-BE49-F238E27FC236}">
                <a16:creationId xmlns:a16="http://schemas.microsoft.com/office/drawing/2014/main" id="{A8863883-FFD8-76BC-2F5E-1F6CCA1DBD7B}"/>
              </a:ext>
            </a:extLst>
          </p:cNvPr>
          <p:cNvGraphicFramePr>
            <a:graphicFrameLocks noGrp="1"/>
          </p:cNvGraphicFramePr>
          <p:nvPr/>
        </p:nvGraphicFramePr>
        <p:xfrm>
          <a:off x="633045" y="2007392"/>
          <a:ext cx="11236569" cy="2843216"/>
        </p:xfrm>
        <a:graphic>
          <a:graphicData uri="http://schemas.openxmlformats.org/drawingml/2006/table">
            <a:tbl>
              <a:tblPr firstRow="1" bandRow="1">
                <a:tableStyleId>{5C22544A-7EE6-4342-B048-85BDC9FD1C3A}</a:tableStyleId>
              </a:tblPr>
              <a:tblGrid>
                <a:gridCol w="1524374">
                  <a:extLst>
                    <a:ext uri="{9D8B030D-6E8A-4147-A177-3AD203B41FA5}">
                      <a16:colId xmlns:a16="http://schemas.microsoft.com/office/drawing/2014/main" val="1973314020"/>
                    </a:ext>
                  </a:extLst>
                </a:gridCol>
                <a:gridCol w="1524374">
                  <a:extLst>
                    <a:ext uri="{9D8B030D-6E8A-4147-A177-3AD203B41FA5}">
                      <a16:colId xmlns:a16="http://schemas.microsoft.com/office/drawing/2014/main" val="1761153220"/>
                    </a:ext>
                  </a:extLst>
                </a:gridCol>
                <a:gridCol w="1524374">
                  <a:extLst>
                    <a:ext uri="{9D8B030D-6E8A-4147-A177-3AD203B41FA5}">
                      <a16:colId xmlns:a16="http://schemas.microsoft.com/office/drawing/2014/main" val="3456719001"/>
                    </a:ext>
                  </a:extLst>
                </a:gridCol>
                <a:gridCol w="1824889">
                  <a:extLst>
                    <a:ext uri="{9D8B030D-6E8A-4147-A177-3AD203B41FA5}">
                      <a16:colId xmlns:a16="http://schemas.microsoft.com/office/drawing/2014/main" val="3304295014"/>
                    </a:ext>
                  </a:extLst>
                </a:gridCol>
                <a:gridCol w="1223858">
                  <a:extLst>
                    <a:ext uri="{9D8B030D-6E8A-4147-A177-3AD203B41FA5}">
                      <a16:colId xmlns:a16="http://schemas.microsoft.com/office/drawing/2014/main" val="1087167160"/>
                    </a:ext>
                  </a:extLst>
                </a:gridCol>
                <a:gridCol w="1524374">
                  <a:extLst>
                    <a:ext uri="{9D8B030D-6E8A-4147-A177-3AD203B41FA5}">
                      <a16:colId xmlns:a16="http://schemas.microsoft.com/office/drawing/2014/main" val="747599486"/>
                    </a:ext>
                  </a:extLst>
                </a:gridCol>
                <a:gridCol w="2090326">
                  <a:extLst>
                    <a:ext uri="{9D8B030D-6E8A-4147-A177-3AD203B41FA5}">
                      <a16:colId xmlns:a16="http://schemas.microsoft.com/office/drawing/2014/main" val="3202019407"/>
                    </a:ext>
                  </a:extLst>
                </a:gridCol>
              </a:tblGrid>
              <a:tr h="997244">
                <a:tc>
                  <a:txBody>
                    <a:bodyPr/>
                    <a:lstStyle/>
                    <a:p>
                      <a:pPr algn="ctr"/>
                      <a:r>
                        <a:rPr lang="en-US" sz="2400"/>
                        <a:t>Cohort</a:t>
                      </a:r>
                    </a:p>
                  </a:txBody>
                  <a:tcPr/>
                </a:tc>
                <a:tc>
                  <a:txBody>
                    <a:bodyPr/>
                    <a:lstStyle/>
                    <a:p>
                      <a:pPr algn="ctr"/>
                      <a:r>
                        <a:rPr lang="en-US" sz="2400" dirty="0"/>
                        <a:t>On Track</a:t>
                      </a:r>
                    </a:p>
                  </a:txBody>
                  <a:tcPr/>
                </a:tc>
                <a:tc>
                  <a:txBody>
                    <a:bodyPr/>
                    <a:lstStyle/>
                    <a:p>
                      <a:pPr algn="ctr"/>
                      <a:r>
                        <a:rPr lang="en-US" sz="2400"/>
                        <a:t>At Risk</a:t>
                      </a:r>
                    </a:p>
                  </a:txBody>
                  <a:tcPr/>
                </a:tc>
                <a:tc>
                  <a:txBody>
                    <a:bodyPr/>
                    <a:lstStyle/>
                    <a:p>
                      <a:pPr algn="ctr"/>
                      <a:r>
                        <a:rPr lang="en-US" sz="2400" dirty="0"/>
                        <a:t>Valid Withdrawals</a:t>
                      </a:r>
                    </a:p>
                  </a:txBody>
                  <a:tcPr/>
                </a:tc>
                <a:tc>
                  <a:txBody>
                    <a:bodyPr/>
                    <a:lstStyle/>
                    <a:p>
                      <a:pPr algn="ctr"/>
                      <a:r>
                        <a:rPr lang="en-US" sz="2400"/>
                        <a:t>Drop Outs</a:t>
                      </a:r>
                    </a:p>
                  </a:txBody>
                  <a:tcPr/>
                </a:tc>
                <a:tc>
                  <a:txBody>
                    <a:bodyPr/>
                    <a:lstStyle/>
                    <a:p>
                      <a:pPr algn="ctr"/>
                      <a:r>
                        <a:rPr lang="en-US" sz="2400"/>
                        <a:t>Total</a:t>
                      </a:r>
                    </a:p>
                  </a:txBody>
                  <a:tcPr/>
                </a:tc>
                <a:tc>
                  <a:txBody>
                    <a:bodyPr/>
                    <a:lstStyle/>
                    <a:p>
                      <a:pPr algn="ctr"/>
                      <a:r>
                        <a:rPr lang="en-US" sz="2400"/>
                        <a:t>Graduation Rate</a:t>
                      </a:r>
                    </a:p>
                  </a:txBody>
                  <a:tcPr/>
                </a:tc>
                <a:extLst>
                  <a:ext uri="{0D108BD9-81ED-4DB2-BD59-A6C34878D82A}">
                    <a16:rowId xmlns:a16="http://schemas.microsoft.com/office/drawing/2014/main" val="471550774"/>
                  </a:ext>
                </a:extLst>
              </a:tr>
              <a:tr h="461493">
                <a:tc>
                  <a:txBody>
                    <a:bodyPr/>
                    <a:lstStyle/>
                    <a:p>
                      <a:pPr algn="ctr"/>
                      <a:r>
                        <a:rPr lang="en-US" sz="2400" dirty="0"/>
                        <a:t>2025</a:t>
                      </a:r>
                    </a:p>
                  </a:txBody>
                  <a:tcPr/>
                </a:tc>
                <a:tc>
                  <a:txBody>
                    <a:bodyPr/>
                    <a:lstStyle/>
                    <a:p>
                      <a:pPr algn="ctr"/>
                      <a:r>
                        <a:rPr lang="en-US" sz="2400"/>
                        <a:t>100</a:t>
                      </a:r>
                    </a:p>
                  </a:txBody>
                  <a:tcPr/>
                </a:tc>
                <a:tc>
                  <a:txBody>
                    <a:bodyPr/>
                    <a:lstStyle/>
                    <a:p>
                      <a:pPr algn="ctr"/>
                      <a:r>
                        <a:rPr lang="en-US" sz="2400"/>
                        <a:t>64</a:t>
                      </a:r>
                    </a:p>
                  </a:txBody>
                  <a:tcPr/>
                </a:tc>
                <a:tc>
                  <a:txBody>
                    <a:bodyPr/>
                    <a:lstStyle/>
                    <a:p>
                      <a:pPr algn="ctr"/>
                      <a:r>
                        <a:rPr lang="en-US" sz="2400"/>
                        <a:t>44</a:t>
                      </a:r>
                    </a:p>
                  </a:txBody>
                  <a:tcPr/>
                </a:tc>
                <a:tc>
                  <a:txBody>
                    <a:bodyPr/>
                    <a:lstStyle/>
                    <a:p>
                      <a:pPr algn="ctr"/>
                      <a:r>
                        <a:rPr lang="en-US" sz="2400"/>
                        <a:t>41</a:t>
                      </a:r>
                    </a:p>
                  </a:txBody>
                  <a:tcPr/>
                </a:tc>
                <a:tc>
                  <a:txBody>
                    <a:bodyPr/>
                    <a:lstStyle/>
                    <a:p>
                      <a:pPr algn="ctr"/>
                      <a:r>
                        <a:rPr lang="en-US" sz="2400"/>
                        <a:t>249</a:t>
                      </a:r>
                    </a:p>
                  </a:txBody>
                  <a:tcPr/>
                </a:tc>
                <a:tc>
                  <a:txBody>
                    <a:bodyPr/>
                    <a:lstStyle/>
                    <a:p>
                      <a:pPr algn="ctr"/>
                      <a:r>
                        <a:rPr lang="en-US" sz="2400"/>
                        <a:t>48.78</a:t>
                      </a:r>
                    </a:p>
                  </a:txBody>
                  <a:tcPr/>
                </a:tc>
                <a:extLst>
                  <a:ext uri="{0D108BD9-81ED-4DB2-BD59-A6C34878D82A}">
                    <a16:rowId xmlns:a16="http://schemas.microsoft.com/office/drawing/2014/main" val="3462859198"/>
                  </a:ext>
                </a:extLst>
              </a:tr>
              <a:tr h="461493">
                <a:tc>
                  <a:txBody>
                    <a:bodyPr/>
                    <a:lstStyle/>
                    <a:p>
                      <a:pPr algn="ctr"/>
                      <a:r>
                        <a:rPr lang="en-US" sz="2400"/>
                        <a:t>2026</a:t>
                      </a:r>
                    </a:p>
                  </a:txBody>
                  <a:tcPr/>
                </a:tc>
                <a:tc>
                  <a:txBody>
                    <a:bodyPr/>
                    <a:lstStyle/>
                    <a:p>
                      <a:pPr algn="ctr"/>
                      <a:r>
                        <a:rPr lang="en-US" sz="2400"/>
                        <a:t>98</a:t>
                      </a:r>
                    </a:p>
                  </a:txBody>
                  <a:tcPr/>
                </a:tc>
                <a:tc>
                  <a:txBody>
                    <a:bodyPr/>
                    <a:lstStyle/>
                    <a:p>
                      <a:pPr algn="ctr"/>
                      <a:r>
                        <a:rPr lang="en-US" sz="2400"/>
                        <a:t>62</a:t>
                      </a:r>
                    </a:p>
                  </a:txBody>
                  <a:tcPr/>
                </a:tc>
                <a:tc>
                  <a:txBody>
                    <a:bodyPr/>
                    <a:lstStyle/>
                    <a:p>
                      <a:pPr algn="ctr"/>
                      <a:r>
                        <a:rPr lang="en-US" sz="2400"/>
                        <a:t>43</a:t>
                      </a:r>
                    </a:p>
                  </a:txBody>
                  <a:tcPr/>
                </a:tc>
                <a:tc>
                  <a:txBody>
                    <a:bodyPr/>
                    <a:lstStyle/>
                    <a:p>
                      <a:pPr algn="ctr"/>
                      <a:r>
                        <a:rPr lang="en-US" sz="2400"/>
                        <a:t>17</a:t>
                      </a:r>
                    </a:p>
                  </a:txBody>
                  <a:tcPr/>
                </a:tc>
                <a:tc>
                  <a:txBody>
                    <a:bodyPr/>
                    <a:lstStyle/>
                    <a:p>
                      <a:pPr algn="ctr"/>
                      <a:r>
                        <a:rPr lang="en-US" sz="2400"/>
                        <a:t>220</a:t>
                      </a:r>
                    </a:p>
                  </a:txBody>
                  <a:tcPr/>
                </a:tc>
                <a:tc>
                  <a:txBody>
                    <a:bodyPr/>
                    <a:lstStyle/>
                    <a:p>
                      <a:pPr algn="ctr"/>
                      <a:r>
                        <a:rPr lang="en-US" sz="2400"/>
                        <a:t>55.37</a:t>
                      </a:r>
                    </a:p>
                  </a:txBody>
                  <a:tcPr/>
                </a:tc>
                <a:extLst>
                  <a:ext uri="{0D108BD9-81ED-4DB2-BD59-A6C34878D82A}">
                    <a16:rowId xmlns:a16="http://schemas.microsoft.com/office/drawing/2014/main" val="2918713043"/>
                  </a:ext>
                </a:extLst>
              </a:tr>
              <a:tr h="461493">
                <a:tc>
                  <a:txBody>
                    <a:bodyPr/>
                    <a:lstStyle/>
                    <a:p>
                      <a:pPr algn="ctr"/>
                      <a:r>
                        <a:rPr lang="en-US" sz="2400"/>
                        <a:t>2027</a:t>
                      </a:r>
                    </a:p>
                  </a:txBody>
                  <a:tcPr/>
                </a:tc>
                <a:tc>
                  <a:txBody>
                    <a:bodyPr/>
                    <a:lstStyle/>
                    <a:p>
                      <a:pPr algn="ctr"/>
                      <a:r>
                        <a:rPr lang="en-US" sz="2400"/>
                        <a:t>128</a:t>
                      </a:r>
                    </a:p>
                  </a:txBody>
                  <a:tcPr/>
                </a:tc>
                <a:tc>
                  <a:txBody>
                    <a:bodyPr/>
                    <a:lstStyle/>
                    <a:p>
                      <a:pPr algn="ctr"/>
                      <a:r>
                        <a:rPr lang="en-US" sz="2400"/>
                        <a:t>55</a:t>
                      </a:r>
                    </a:p>
                  </a:txBody>
                  <a:tcPr/>
                </a:tc>
                <a:tc>
                  <a:txBody>
                    <a:bodyPr/>
                    <a:lstStyle/>
                    <a:p>
                      <a:pPr algn="ctr"/>
                      <a:r>
                        <a:rPr lang="en-US" sz="2400"/>
                        <a:t>29</a:t>
                      </a:r>
                    </a:p>
                  </a:txBody>
                  <a:tcPr/>
                </a:tc>
                <a:tc>
                  <a:txBody>
                    <a:bodyPr/>
                    <a:lstStyle/>
                    <a:p>
                      <a:pPr algn="ctr"/>
                      <a:r>
                        <a:rPr lang="en-US" sz="2400"/>
                        <a:t>9</a:t>
                      </a:r>
                    </a:p>
                  </a:txBody>
                  <a:tcPr/>
                </a:tc>
                <a:tc>
                  <a:txBody>
                    <a:bodyPr/>
                    <a:lstStyle/>
                    <a:p>
                      <a:pPr algn="ctr"/>
                      <a:r>
                        <a:rPr lang="en-US" sz="2400"/>
                        <a:t>221</a:t>
                      </a:r>
                    </a:p>
                  </a:txBody>
                  <a:tcPr/>
                </a:tc>
                <a:tc>
                  <a:txBody>
                    <a:bodyPr/>
                    <a:lstStyle/>
                    <a:p>
                      <a:pPr algn="ctr"/>
                      <a:r>
                        <a:rPr lang="en-US" sz="2400"/>
                        <a:t>66.67</a:t>
                      </a:r>
                    </a:p>
                  </a:txBody>
                  <a:tcPr/>
                </a:tc>
                <a:extLst>
                  <a:ext uri="{0D108BD9-81ED-4DB2-BD59-A6C34878D82A}">
                    <a16:rowId xmlns:a16="http://schemas.microsoft.com/office/drawing/2014/main" val="3884235099"/>
                  </a:ext>
                </a:extLst>
              </a:tr>
              <a:tr h="461493">
                <a:tc>
                  <a:txBody>
                    <a:bodyPr/>
                    <a:lstStyle/>
                    <a:p>
                      <a:pPr algn="ctr"/>
                      <a:r>
                        <a:rPr lang="en-US" sz="2400" dirty="0"/>
                        <a:t>2028</a:t>
                      </a:r>
                    </a:p>
                  </a:txBody>
                  <a:tcPr/>
                </a:tc>
                <a:tc>
                  <a:txBody>
                    <a:bodyPr/>
                    <a:lstStyle/>
                    <a:p>
                      <a:pPr algn="ctr"/>
                      <a:r>
                        <a:rPr lang="en-US" sz="2400"/>
                        <a:t>0</a:t>
                      </a:r>
                    </a:p>
                  </a:txBody>
                  <a:tcPr/>
                </a:tc>
                <a:tc>
                  <a:txBody>
                    <a:bodyPr/>
                    <a:lstStyle/>
                    <a:p>
                      <a:pPr algn="ctr"/>
                      <a:r>
                        <a:rPr lang="en-US" sz="2400"/>
                        <a:t>192</a:t>
                      </a:r>
                    </a:p>
                  </a:txBody>
                  <a:tcPr/>
                </a:tc>
                <a:tc>
                  <a:txBody>
                    <a:bodyPr/>
                    <a:lstStyle/>
                    <a:p>
                      <a:pPr algn="ctr"/>
                      <a:r>
                        <a:rPr lang="en-US" sz="2400"/>
                        <a:t>5</a:t>
                      </a:r>
                    </a:p>
                  </a:txBody>
                  <a:tcPr/>
                </a:tc>
                <a:tc>
                  <a:txBody>
                    <a:bodyPr/>
                    <a:lstStyle/>
                    <a:p>
                      <a:pPr algn="ctr"/>
                      <a:r>
                        <a:rPr lang="en-US" sz="2400"/>
                        <a:t>4</a:t>
                      </a:r>
                    </a:p>
                  </a:txBody>
                  <a:tcPr/>
                </a:tc>
                <a:tc>
                  <a:txBody>
                    <a:bodyPr/>
                    <a:lstStyle/>
                    <a:p>
                      <a:pPr algn="ctr"/>
                      <a:r>
                        <a:rPr lang="en-US" sz="2400"/>
                        <a:t>201</a:t>
                      </a:r>
                    </a:p>
                  </a:txBody>
                  <a:tcPr/>
                </a:tc>
                <a:tc>
                  <a:txBody>
                    <a:bodyPr/>
                    <a:lstStyle/>
                    <a:p>
                      <a:pPr algn="ctr"/>
                      <a:r>
                        <a:rPr lang="en-US" sz="2400" dirty="0"/>
                        <a:t>0</a:t>
                      </a:r>
                    </a:p>
                  </a:txBody>
                  <a:tcPr/>
                </a:tc>
                <a:extLst>
                  <a:ext uri="{0D108BD9-81ED-4DB2-BD59-A6C34878D82A}">
                    <a16:rowId xmlns:a16="http://schemas.microsoft.com/office/drawing/2014/main" val="3189708558"/>
                  </a:ext>
                </a:extLst>
              </a:tr>
            </a:tbl>
          </a:graphicData>
        </a:graphic>
      </p:graphicFrame>
      <p:sp>
        <p:nvSpPr>
          <p:cNvPr id="6" name="TextBox 5">
            <a:extLst>
              <a:ext uri="{FF2B5EF4-FFF2-40B4-BE49-F238E27FC236}">
                <a16:creationId xmlns:a16="http://schemas.microsoft.com/office/drawing/2014/main" id="{3713F33E-F0FD-4E91-9DD2-7FEAAAB6486B}"/>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53B496-2BBD-6934-0AE4-E273D690FCF0}"/>
              </a:ext>
            </a:extLst>
          </p:cNvPr>
          <p:cNvSpPr>
            <a:spLocks noGrp="1"/>
          </p:cNvSpPr>
          <p:nvPr>
            <p:ph idx="1"/>
          </p:nvPr>
        </p:nvSpPr>
        <p:spPr>
          <a:xfrm>
            <a:off x="838200" y="2260600"/>
            <a:ext cx="10515600" cy="4185686"/>
          </a:xfrm>
        </p:spPr>
        <p:txBody>
          <a:bodyPr/>
          <a:lstStyle/>
          <a:p>
            <a:pPr marL="457223" indent="-457223"/>
            <a:r>
              <a:rPr lang="en-US" dirty="0">
                <a:latin typeface="Arial"/>
                <a:cs typeface="Arial"/>
              </a:rPr>
              <a:t>L.I.T. @ Laney (1</a:t>
            </a:r>
            <a:r>
              <a:rPr lang="en-US" baseline="30000" dirty="0">
                <a:latin typeface="Arial"/>
                <a:cs typeface="Arial"/>
              </a:rPr>
              <a:t>st</a:t>
            </a:r>
            <a:r>
              <a:rPr lang="en-US" dirty="0">
                <a:latin typeface="Arial"/>
                <a:cs typeface="Arial"/>
              </a:rPr>
              <a:t> &amp; 3</a:t>
            </a:r>
            <a:r>
              <a:rPr lang="en-US" baseline="30000" dirty="0">
                <a:latin typeface="Arial"/>
                <a:cs typeface="Arial"/>
              </a:rPr>
              <a:t>rd</a:t>
            </a:r>
            <a:r>
              <a:rPr lang="en-US" dirty="0">
                <a:latin typeface="Arial"/>
                <a:cs typeface="Arial"/>
              </a:rPr>
              <a:t> Tuesdays) </a:t>
            </a:r>
          </a:p>
          <a:p>
            <a:pPr marL="457223" indent="-457223"/>
            <a:r>
              <a:rPr lang="en-US" dirty="0">
                <a:latin typeface="Arial"/>
                <a:cs typeface="Arial"/>
              </a:rPr>
              <a:t>1 School 1 Book: Chaos Theory by Nic Stone</a:t>
            </a:r>
          </a:p>
          <a:p>
            <a:pPr marL="457223" indent="-457223"/>
            <a:r>
              <a:rPr lang="en-US" dirty="0">
                <a:latin typeface="Arial"/>
                <a:cs typeface="Arial"/>
              </a:rPr>
              <a:t>PINES Book Mobile (4</a:t>
            </a:r>
            <a:r>
              <a:rPr lang="en-US" baseline="30000" dirty="0">
                <a:latin typeface="Arial"/>
                <a:cs typeface="Arial"/>
              </a:rPr>
              <a:t>th</a:t>
            </a:r>
            <a:r>
              <a:rPr lang="en-US" dirty="0">
                <a:latin typeface="Arial"/>
                <a:cs typeface="Arial"/>
              </a:rPr>
              <a:t> Thursdays)</a:t>
            </a:r>
          </a:p>
          <a:p>
            <a:pPr marL="457223" indent="-457223"/>
            <a:r>
              <a:rPr lang="en-US" dirty="0">
                <a:latin typeface="Arial"/>
                <a:cs typeface="Arial"/>
              </a:rPr>
              <a:t>Library collaboration with Maxwell Branch (2</a:t>
            </a:r>
            <a:r>
              <a:rPr lang="en-US" baseline="30000" dirty="0">
                <a:latin typeface="Arial"/>
                <a:cs typeface="Arial"/>
              </a:rPr>
              <a:t>nd</a:t>
            </a:r>
            <a:r>
              <a:rPr lang="en-US" dirty="0">
                <a:latin typeface="Arial"/>
                <a:cs typeface="Arial"/>
              </a:rPr>
              <a:t> Thursdays) (JROTC)</a:t>
            </a:r>
          </a:p>
          <a:p>
            <a:pPr marL="457223" indent="-457223"/>
            <a:r>
              <a:rPr lang="en-US" dirty="0">
                <a:latin typeface="Arial"/>
                <a:cs typeface="Arial"/>
              </a:rPr>
              <a:t>August Circulation: 174; Patrons: 264; Classes:16</a:t>
            </a:r>
          </a:p>
          <a:p>
            <a:pPr marL="457223" indent="-457223"/>
            <a:r>
              <a:rPr lang="en-US" dirty="0">
                <a:latin typeface="Arial"/>
                <a:cs typeface="Arial"/>
              </a:rPr>
              <a:t>September Circulation: 482; Patrons: 422; Classes: 19</a:t>
            </a:r>
            <a:endParaRPr lang="en-US" dirty="0"/>
          </a:p>
          <a:p>
            <a:pPr marL="457223" indent="-457223"/>
            <a:r>
              <a:rPr lang="en-US" dirty="0">
                <a:latin typeface="Arial"/>
                <a:cs typeface="Arial"/>
              </a:rPr>
              <a:t>Lunch Bunch, Classes for citations and plagiarism, updated Manga and Lower Level</a:t>
            </a:r>
          </a:p>
        </p:txBody>
      </p:sp>
      <p:sp>
        <p:nvSpPr>
          <p:cNvPr id="3" name="Title 2">
            <a:extLst>
              <a:ext uri="{FF2B5EF4-FFF2-40B4-BE49-F238E27FC236}">
                <a16:creationId xmlns:a16="http://schemas.microsoft.com/office/drawing/2014/main" id="{969817D6-B719-8F58-7DF4-3D9A722346D6}"/>
              </a:ext>
            </a:extLst>
          </p:cNvPr>
          <p:cNvSpPr>
            <a:spLocks noGrp="1"/>
          </p:cNvSpPr>
          <p:nvPr>
            <p:ph type="title"/>
          </p:nvPr>
        </p:nvSpPr>
        <p:spPr>
          <a:xfrm>
            <a:off x="163248" y="1188423"/>
            <a:ext cx="10585348" cy="653048"/>
          </a:xfrm>
        </p:spPr>
        <p:txBody>
          <a:bodyPr/>
          <a:lstStyle/>
          <a:p>
            <a:r>
              <a:rPr lang="en-US" dirty="0">
                <a:latin typeface="Arial"/>
                <a:cs typeface="Arial"/>
              </a:rPr>
              <a:t>Literacy Initiative and/or Reading Campaign</a:t>
            </a:r>
            <a:endParaRPr lang="en-US" dirty="0"/>
          </a:p>
        </p:txBody>
      </p:sp>
      <p:pic>
        <p:nvPicPr>
          <p:cNvPr id="10242" name="Picture 2" descr="World Literacy Rate: Countries With High Literacy Rates">
            <a:extLst>
              <a:ext uri="{FF2B5EF4-FFF2-40B4-BE49-F238E27FC236}">
                <a16:creationId xmlns:a16="http://schemas.microsoft.com/office/drawing/2014/main" id="{48693CA8-AE76-436F-BFC4-161024D7D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18" r="13991"/>
          <a:stretch/>
        </p:blipFill>
        <p:spPr bwMode="auto">
          <a:xfrm>
            <a:off x="9407769" y="1188423"/>
            <a:ext cx="2681654" cy="2144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02B336-822B-41D2-93CD-4C28D2C75753}"/>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H</a:t>
            </a:r>
          </a:p>
        </p:txBody>
      </p:sp>
    </p:spTree>
    <p:extLst>
      <p:ext uri="{BB962C8B-B14F-4D97-AF65-F5344CB8AC3E}">
        <p14:creationId xmlns:p14="http://schemas.microsoft.com/office/powerpoint/2010/main" val="160055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a:extLst>
              <a:ext uri="{FF2B5EF4-FFF2-40B4-BE49-F238E27FC236}">
                <a16:creationId xmlns:a16="http://schemas.microsoft.com/office/drawing/2014/main" id="{E194A7F1-64CB-BBE2-F539-E32289521DEB}"/>
              </a:ext>
            </a:extLst>
          </p:cNvPr>
          <p:cNvSpPr>
            <a:spLocks noGrp="1" noChangeArrowheads="1"/>
          </p:cNvSpPr>
          <p:nvPr>
            <p:ph type="title"/>
          </p:nvPr>
        </p:nvSpPr>
        <p:spPr>
          <a:xfrm>
            <a:off x="4126646" y="923954"/>
            <a:ext cx="10515600" cy="652463"/>
          </a:xfrm>
        </p:spPr>
        <p:txBody>
          <a:bodyPr/>
          <a:lstStyle/>
          <a:p>
            <a:r>
              <a:rPr lang="en-US" altLang="en-US" dirty="0">
                <a:latin typeface="Arial"/>
                <a:cs typeface="Arial"/>
              </a:rPr>
              <a:t>GMAS / EOC</a:t>
            </a:r>
            <a:endParaRPr lang="en-US" altLang="en-US" dirty="0"/>
          </a:p>
        </p:txBody>
      </p:sp>
      <p:graphicFrame>
        <p:nvGraphicFramePr>
          <p:cNvPr id="3" name="Table 2">
            <a:extLst>
              <a:ext uri="{FF2B5EF4-FFF2-40B4-BE49-F238E27FC236}">
                <a16:creationId xmlns:a16="http://schemas.microsoft.com/office/drawing/2014/main" id="{D203B522-7E9A-5673-E461-2950818E71FA}"/>
              </a:ext>
            </a:extLst>
          </p:cNvPr>
          <p:cNvGraphicFramePr>
            <a:graphicFrameLocks noGrp="1"/>
          </p:cNvGraphicFramePr>
          <p:nvPr/>
        </p:nvGraphicFramePr>
        <p:xfrm>
          <a:off x="144544" y="1969747"/>
          <a:ext cx="3073138" cy="1838228"/>
        </p:xfrm>
        <a:graphic>
          <a:graphicData uri="http://schemas.openxmlformats.org/drawingml/2006/table">
            <a:tbl>
              <a:tblPr/>
              <a:tblGrid>
                <a:gridCol w="982399">
                  <a:extLst>
                    <a:ext uri="{9D8B030D-6E8A-4147-A177-3AD203B41FA5}">
                      <a16:colId xmlns:a16="http://schemas.microsoft.com/office/drawing/2014/main" val="1501789108"/>
                    </a:ext>
                  </a:extLst>
                </a:gridCol>
                <a:gridCol w="579363">
                  <a:extLst>
                    <a:ext uri="{9D8B030D-6E8A-4147-A177-3AD203B41FA5}">
                      <a16:colId xmlns:a16="http://schemas.microsoft.com/office/drawing/2014/main" val="703837529"/>
                    </a:ext>
                  </a:extLst>
                </a:gridCol>
                <a:gridCol w="377844">
                  <a:extLst>
                    <a:ext uri="{9D8B030D-6E8A-4147-A177-3AD203B41FA5}">
                      <a16:colId xmlns:a16="http://schemas.microsoft.com/office/drawing/2014/main" val="3732734007"/>
                    </a:ext>
                  </a:extLst>
                </a:gridCol>
                <a:gridCol w="377844">
                  <a:extLst>
                    <a:ext uri="{9D8B030D-6E8A-4147-A177-3AD203B41FA5}">
                      <a16:colId xmlns:a16="http://schemas.microsoft.com/office/drawing/2014/main" val="3420499053"/>
                    </a:ext>
                  </a:extLst>
                </a:gridCol>
                <a:gridCol w="377844">
                  <a:extLst>
                    <a:ext uri="{9D8B030D-6E8A-4147-A177-3AD203B41FA5}">
                      <a16:colId xmlns:a16="http://schemas.microsoft.com/office/drawing/2014/main" val="1299532690"/>
                    </a:ext>
                  </a:extLst>
                </a:gridCol>
                <a:gridCol w="377844">
                  <a:extLst>
                    <a:ext uri="{9D8B030D-6E8A-4147-A177-3AD203B41FA5}">
                      <a16:colId xmlns:a16="http://schemas.microsoft.com/office/drawing/2014/main" val="805837776"/>
                    </a:ext>
                  </a:extLst>
                </a:gridCol>
              </a:tblGrid>
              <a:tr h="254289">
                <a:tc gridSpan="6">
                  <a:txBody>
                    <a:bodyPr/>
                    <a:lstStyle/>
                    <a:p>
                      <a:pPr algn="ctr" fontAlgn="b"/>
                      <a:r>
                        <a:rPr lang="en-US" sz="1200" b="1" i="1" u="none" strike="noStrike" dirty="0">
                          <a:solidFill>
                            <a:srgbClr val="000000"/>
                          </a:solidFill>
                          <a:effectLst/>
                          <a:latin typeface="Arial Narrow" panose="020B0606020202030204" pitchFamily="34" charset="0"/>
                        </a:rPr>
                        <a:t>Algebra: C &amp; C</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3201009"/>
                  </a:ext>
                </a:extLst>
              </a:tr>
              <a:tr h="335987">
                <a:tc rowSpan="2">
                  <a:txBody>
                    <a:bodyPr/>
                    <a:lstStyle/>
                    <a:p>
                      <a:pPr algn="ctr" fontAlgn="ctr"/>
                      <a:r>
                        <a:rPr lang="en-US" sz="1400" b="1" i="0" u="none" strike="noStrike" dirty="0">
                          <a:solidFill>
                            <a:srgbClr val="000000"/>
                          </a:solidFill>
                          <a:effectLst/>
                          <a:latin typeface="Calibri" panose="020F0502020204030204" pitchFamily="34" charset="0"/>
                        </a:rPr>
                        <a:t># Tested</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rowSpan="2">
                  <a:txBody>
                    <a:bodyPr/>
                    <a:lstStyle/>
                    <a:p>
                      <a:pPr algn="ctr" fontAlgn="ctr"/>
                      <a:r>
                        <a:rPr lang="en-US" sz="1400" b="1" i="0" u="none" strike="noStrike" dirty="0">
                          <a:solidFill>
                            <a:srgbClr val="000000"/>
                          </a:solidFill>
                          <a:effectLst/>
                          <a:latin typeface="Calibri" panose="020F0502020204030204" pitchFamily="34" charset="0"/>
                        </a:rPr>
                        <a:t>Mean Score</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gridSpan="4">
                  <a:txBody>
                    <a:bodyPr/>
                    <a:lstStyle/>
                    <a:p>
                      <a:pPr algn="ctr" fontAlgn="ctr"/>
                      <a:r>
                        <a:rPr lang="en-US" sz="900" b="1" i="0" u="none" strike="noStrike">
                          <a:solidFill>
                            <a:srgbClr val="000000"/>
                          </a:solidFill>
                          <a:effectLst/>
                          <a:latin typeface="Arial Narrow" panose="020B0606020202030204" pitchFamily="34" charset="0"/>
                        </a:rPr>
                        <a:t>Achievement Level</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6395300"/>
                  </a:ext>
                </a:extLst>
              </a:tr>
              <a:tr h="1247952">
                <a:tc vMerge="1">
                  <a:txBody>
                    <a:bodyPr/>
                    <a:lstStyle/>
                    <a:p>
                      <a:endParaRPr lang="en-US"/>
                    </a:p>
                  </a:txBody>
                  <a:tcPr/>
                </a:tc>
                <a:tc vMerge="1">
                  <a:txBody>
                    <a:bodyPr/>
                    <a:lstStyle/>
                    <a:p>
                      <a:endParaRPr lang="en-US"/>
                    </a:p>
                  </a:txBody>
                  <a:tcPr/>
                </a:tc>
                <a:tc>
                  <a:txBody>
                    <a:bodyPr/>
                    <a:lstStyle/>
                    <a:p>
                      <a:pPr algn="ctr" fontAlgn="b"/>
                      <a:r>
                        <a:rPr lang="en-US" sz="1400" b="1" i="0" u="none" strike="noStrike" dirty="0">
                          <a:solidFill>
                            <a:srgbClr val="000000"/>
                          </a:solidFill>
                          <a:effectLst/>
                          <a:latin typeface="Calibri" panose="020F0502020204030204" pitchFamily="34" charset="0"/>
                        </a:rPr>
                        <a:t>Beginning </a:t>
                      </a:r>
                      <a:r>
                        <a:rPr lang="en-US" sz="1600" b="1" i="0" u="none" strike="noStrike" dirty="0">
                          <a:solidFill>
                            <a:srgbClr val="000000"/>
                          </a:solidFill>
                          <a:effectLst/>
                          <a:latin typeface="Calibri" panose="020F0502020204030204" pitchFamily="34" charset="0"/>
                        </a:rPr>
                        <a:t>%</a:t>
                      </a:r>
                      <a:endParaRPr lang="en-US" sz="1100" b="1" i="0" u="none" strike="noStrike" dirty="0">
                        <a:solidFill>
                          <a:srgbClr val="000000"/>
                        </a:solidFill>
                        <a:effectLst/>
                        <a:latin typeface="Calibri" panose="020F0502020204030204" pitchFamily="34" charset="0"/>
                      </a:endParaRP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Developing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Proficient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Distinguished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440130"/>
                  </a:ext>
                </a:extLst>
              </a:tr>
            </a:tbl>
          </a:graphicData>
        </a:graphic>
      </p:graphicFrame>
      <p:graphicFrame>
        <p:nvGraphicFramePr>
          <p:cNvPr id="4" name="Table 3">
            <a:extLst>
              <a:ext uri="{FF2B5EF4-FFF2-40B4-BE49-F238E27FC236}">
                <a16:creationId xmlns:a16="http://schemas.microsoft.com/office/drawing/2014/main" id="{98BAD9DC-D4BC-0A52-2619-B1E304EBEAE8}"/>
              </a:ext>
            </a:extLst>
          </p:cNvPr>
          <p:cNvGraphicFramePr>
            <a:graphicFrameLocks noGrp="1"/>
          </p:cNvGraphicFramePr>
          <p:nvPr/>
        </p:nvGraphicFramePr>
        <p:xfrm>
          <a:off x="149667" y="3832104"/>
          <a:ext cx="3085510" cy="348793"/>
        </p:xfrm>
        <a:graphic>
          <a:graphicData uri="http://schemas.openxmlformats.org/drawingml/2006/table">
            <a:tbl>
              <a:tblPr/>
              <a:tblGrid>
                <a:gridCol w="999421">
                  <a:extLst>
                    <a:ext uri="{9D8B030D-6E8A-4147-A177-3AD203B41FA5}">
                      <a16:colId xmlns:a16="http://schemas.microsoft.com/office/drawing/2014/main" val="3542709320"/>
                    </a:ext>
                  </a:extLst>
                </a:gridCol>
                <a:gridCol w="531438">
                  <a:extLst>
                    <a:ext uri="{9D8B030D-6E8A-4147-A177-3AD203B41FA5}">
                      <a16:colId xmlns:a16="http://schemas.microsoft.com/office/drawing/2014/main" val="3405901900"/>
                    </a:ext>
                  </a:extLst>
                </a:gridCol>
                <a:gridCol w="412460">
                  <a:extLst>
                    <a:ext uri="{9D8B030D-6E8A-4147-A177-3AD203B41FA5}">
                      <a16:colId xmlns:a16="http://schemas.microsoft.com/office/drawing/2014/main" val="3683663350"/>
                    </a:ext>
                  </a:extLst>
                </a:gridCol>
                <a:gridCol w="396595">
                  <a:extLst>
                    <a:ext uri="{9D8B030D-6E8A-4147-A177-3AD203B41FA5}">
                      <a16:colId xmlns:a16="http://schemas.microsoft.com/office/drawing/2014/main" val="3888844793"/>
                    </a:ext>
                  </a:extLst>
                </a:gridCol>
                <a:gridCol w="380731">
                  <a:extLst>
                    <a:ext uri="{9D8B030D-6E8A-4147-A177-3AD203B41FA5}">
                      <a16:colId xmlns:a16="http://schemas.microsoft.com/office/drawing/2014/main" val="2910951324"/>
                    </a:ext>
                  </a:extLst>
                </a:gridCol>
                <a:gridCol w="364865">
                  <a:extLst>
                    <a:ext uri="{9D8B030D-6E8A-4147-A177-3AD203B41FA5}">
                      <a16:colId xmlns:a16="http://schemas.microsoft.com/office/drawing/2014/main" val="4209323496"/>
                    </a:ext>
                  </a:extLst>
                </a:gridCol>
              </a:tblGrid>
              <a:tr h="348793">
                <a:tc>
                  <a:txBody>
                    <a:bodyPr/>
                    <a:lstStyle/>
                    <a:p>
                      <a:pPr algn="ctr" fontAlgn="b"/>
                      <a:r>
                        <a:rPr lang="en-US" sz="1400" b="0" i="0" u="none" strike="noStrike" dirty="0">
                          <a:solidFill>
                            <a:srgbClr val="000000"/>
                          </a:solidFill>
                          <a:effectLst/>
                          <a:latin typeface="Arial Narrow" panose="020B0606020202030204" pitchFamily="34" charset="0"/>
                        </a:rPr>
                        <a:t>197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462</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69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24</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6</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224463"/>
                  </a:ext>
                </a:extLst>
              </a:tr>
            </a:tbl>
          </a:graphicData>
        </a:graphic>
      </p:graphicFrame>
      <p:graphicFrame>
        <p:nvGraphicFramePr>
          <p:cNvPr id="5" name="Table 4">
            <a:extLst>
              <a:ext uri="{FF2B5EF4-FFF2-40B4-BE49-F238E27FC236}">
                <a16:creationId xmlns:a16="http://schemas.microsoft.com/office/drawing/2014/main" id="{A8EE57D8-5652-870A-8FC3-2A956739FBCB}"/>
              </a:ext>
            </a:extLst>
          </p:cNvPr>
          <p:cNvGraphicFramePr>
            <a:graphicFrameLocks noGrp="1"/>
          </p:cNvGraphicFramePr>
          <p:nvPr/>
        </p:nvGraphicFramePr>
        <p:xfrm>
          <a:off x="144544" y="4242483"/>
          <a:ext cx="3085510" cy="2153542"/>
        </p:xfrm>
        <a:graphic>
          <a:graphicData uri="http://schemas.openxmlformats.org/drawingml/2006/table">
            <a:tbl>
              <a:tblPr/>
              <a:tblGrid>
                <a:gridCol w="985291">
                  <a:extLst>
                    <a:ext uri="{9D8B030D-6E8A-4147-A177-3AD203B41FA5}">
                      <a16:colId xmlns:a16="http://schemas.microsoft.com/office/drawing/2014/main" val="3399279614"/>
                    </a:ext>
                  </a:extLst>
                </a:gridCol>
                <a:gridCol w="596359">
                  <a:extLst>
                    <a:ext uri="{9D8B030D-6E8A-4147-A177-3AD203B41FA5}">
                      <a16:colId xmlns:a16="http://schemas.microsoft.com/office/drawing/2014/main" val="4167473989"/>
                    </a:ext>
                  </a:extLst>
                </a:gridCol>
                <a:gridCol w="375965">
                  <a:extLst>
                    <a:ext uri="{9D8B030D-6E8A-4147-A177-3AD203B41FA5}">
                      <a16:colId xmlns:a16="http://schemas.microsoft.com/office/drawing/2014/main" val="1653131247"/>
                    </a:ext>
                  </a:extLst>
                </a:gridCol>
                <a:gridCol w="375965">
                  <a:extLst>
                    <a:ext uri="{9D8B030D-6E8A-4147-A177-3AD203B41FA5}">
                      <a16:colId xmlns:a16="http://schemas.microsoft.com/office/drawing/2014/main" val="294612960"/>
                    </a:ext>
                  </a:extLst>
                </a:gridCol>
                <a:gridCol w="375965">
                  <a:extLst>
                    <a:ext uri="{9D8B030D-6E8A-4147-A177-3AD203B41FA5}">
                      <a16:colId xmlns:a16="http://schemas.microsoft.com/office/drawing/2014/main" val="1400979629"/>
                    </a:ext>
                  </a:extLst>
                </a:gridCol>
                <a:gridCol w="375965">
                  <a:extLst>
                    <a:ext uri="{9D8B030D-6E8A-4147-A177-3AD203B41FA5}">
                      <a16:colId xmlns:a16="http://schemas.microsoft.com/office/drawing/2014/main" val="2345355333"/>
                    </a:ext>
                  </a:extLst>
                </a:gridCol>
              </a:tblGrid>
              <a:tr h="283361">
                <a:tc gridSpan="6">
                  <a:txBody>
                    <a:bodyPr/>
                    <a:lstStyle/>
                    <a:p>
                      <a:pPr algn="ctr" fontAlgn="b"/>
                      <a:r>
                        <a:rPr lang="en-US" sz="1200" b="1" i="1" u="none" strike="noStrike">
                          <a:solidFill>
                            <a:srgbClr val="000000"/>
                          </a:solidFill>
                          <a:effectLst/>
                          <a:latin typeface="Arial Narrow" panose="020B0606020202030204" pitchFamily="34" charset="0"/>
                        </a:rPr>
                        <a:t>Biology</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4497057"/>
                  </a:ext>
                </a:extLst>
              </a:tr>
              <a:tr h="396705">
                <a:tc rowSpan="2">
                  <a:txBody>
                    <a:bodyPr/>
                    <a:lstStyle/>
                    <a:p>
                      <a:pPr algn="ctr" fontAlgn="ctr"/>
                      <a:r>
                        <a:rPr lang="en-US" sz="1400" b="1" i="0" u="none" strike="noStrike" dirty="0">
                          <a:solidFill>
                            <a:srgbClr val="000000"/>
                          </a:solidFill>
                          <a:effectLst/>
                          <a:latin typeface="Calibri" panose="020F0502020204030204" pitchFamily="34" charset="0"/>
                        </a:rPr>
                        <a:t># Tested</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rowSpan="2">
                  <a:txBody>
                    <a:bodyPr/>
                    <a:lstStyle/>
                    <a:p>
                      <a:pPr algn="ctr" fontAlgn="ctr"/>
                      <a:r>
                        <a:rPr lang="en-US" sz="1400" b="1" i="0" u="none" strike="noStrike" dirty="0">
                          <a:solidFill>
                            <a:srgbClr val="000000"/>
                          </a:solidFill>
                          <a:effectLst/>
                          <a:latin typeface="Calibri" panose="020F0502020204030204" pitchFamily="34" charset="0"/>
                        </a:rPr>
                        <a:t>Mean Score</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gridSpan="4">
                  <a:txBody>
                    <a:bodyPr/>
                    <a:lstStyle/>
                    <a:p>
                      <a:pPr algn="ctr" fontAlgn="ctr"/>
                      <a:r>
                        <a:rPr lang="en-US" sz="900" b="1" i="0" u="none" strike="noStrike">
                          <a:solidFill>
                            <a:srgbClr val="000000"/>
                          </a:solidFill>
                          <a:effectLst/>
                          <a:latin typeface="Arial Narrow" panose="020B0606020202030204" pitchFamily="34" charset="0"/>
                        </a:rPr>
                        <a:t>Achievement Level</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772239"/>
                  </a:ext>
                </a:extLst>
              </a:tr>
              <a:tr h="1473476">
                <a:tc vMerge="1">
                  <a:txBody>
                    <a:bodyPr/>
                    <a:lstStyle/>
                    <a:p>
                      <a:endParaRPr lang="en-US"/>
                    </a:p>
                  </a:txBody>
                  <a:tcPr/>
                </a:tc>
                <a:tc vMerge="1">
                  <a:txBody>
                    <a:bodyPr/>
                    <a:lstStyle/>
                    <a:p>
                      <a:endParaRPr lang="en-US"/>
                    </a:p>
                  </a:txBody>
                  <a:tcPr/>
                </a:tc>
                <a:tc>
                  <a:txBody>
                    <a:bodyPr/>
                    <a:lstStyle/>
                    <a:p>
                      <a:pPr algn="ctr" fontAlgn="b"/>
                      <a:r>
                        <a:rPr lang="en-US" sz="1400" b="1" i="0" u="none" strike="noStrike" dirty="0">
                          <a:solidFill>
                            <a:srgbClr val="000000"/>
                          </a:solidFill>
                          <a:effectLst/>
                          <a:latin typeface="Calibri" panose="020F0502020204030204" pitchFamily="34" charset="0"/>
                        </a:rPr>
                        <a:t>Beginning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Developing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Proficient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Distinguished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7660130"/>
                  </a:ext>
                </a:extLst>
              </a:tr>
            </a:tbl>
          </a:graphicData>
        </a:graphic>
      </p:graphicFrame>
      <p:graphicFrame>
        <p:nvGraphicFramePr>
          <p:cNvPr id="6" name="Table 5">
            <a:extLst>
              <a:ext uri="{FF2B5EF4-FFF2-40B4-BE49-F238E27FC236}">
                <a16:creationId xmlns:a16="http://schemas.microsoft.com/office/drawing/2014/main" id="{78B2AD31-3418-1980-4762-4032E25EFDD1}"/>
              </a:ext>
            </a:extLst>
          </p:cNvPr>
          <p:cNvGraphicFramePr>
            <a:graphicFrameLocks noGrp="1"/>
          </p:cNvGraphicFramePr>
          <p:nvPr/>
        </p:nvGraphicFramePr>
        <p:xfrm>
          <a:off x="162039" y="6420154"/>
          <a:ext cx="3073138" cy="373873"/>
        </p:xfrm>
        <a:graphic>
          <a:graphicData uri="http://schemas.openxmlformats.org/drawingml/2006/table">
            <a:tbl>
              <a:tblPr/>
              <a:tblGrid>
                <a:gridCol w="960946">
                  <a:extLst>
                    <a:ext uri="{9D8B030D-6E8A-4147-A177-3AD203B41FA5}">
                      <a16:colId xmlns:a16="http://schemas.microsoft.com/office/drawing/2014/main" val="2527367931"/>
                    </a:ext>
                  </a:extLst>
                </a:gridCol>
                <a:gridCol w="564413">
                  <a:extLst>
                    <a:ext uri="{9D8B030D-6E8A-4147-A177-3AD203B41FA5}">
                      <a16:colId xmlns:a16="http://schemas.microsoft.com/office/drawing/2014/main" val="3650522169"/>
                    </a:ext>
                  </a:extLst>
                </a:gridCol>
                <a:gridCol w="418215">
                  <a:extLst>
                    <a:ext uri="{9D8B030D-6E8A-4147-A177-3AD203B41FA5}">
                      <a16:colId xmlns:a16="http://schemas.microsoft.com/office/drawing/2014/main" val="1614899709"/>
                    </a:ext>
                  </a:extLst>
                </a:gridCol>
                <a:gridCol w="387880">
                  <a:extLst>
                    <a:ext uri="{9D8B030D-6E8A-4147-A177-3AD203B41FA5}">
                      <a16:colId xmlns:a16="http://schemas.microsoft.com/office/drawing/2014/main" val="3626961237"/>
                    </a:ext>
                  </a:extLst>
                </a:gridCol>
                <a:gridCol w="355430">
                  <a:extLst>
                    <a:ext uri="{9D8B030D-6E8A-4147-A177-3AD203B41FA5}">
                      <a16:colId xmlns:a16="http://schemas.microsoft.com/office/drawing/2014/main" val="4054732492"/>
                    </a:ext>
                  </a:extLst>
                </a:gridCol>
                <a:gridCol w="386254">
                  <a:extLst>
                    <a:ext uri="{9D8B030D-6E8A-4147-A177-3AD203B41FA5}">
                      <a16:colId xmlns:a16="http://schemas.microsoft.com/office/drawing/2014/main" val="2833674271"/>
                    </a:ext>
                  </a:extLst>
                </a:gridCol>
              </a:tblGrid>
              <a:tr h="373873">
                <a:tc>
                  <a:txBody>
                    <a:bodyPr/>
                    <a:lstStyle/>
                    <a:p>
                      <a:pPr algn="ctr" fontAlgn="b"/>
                      <a:r>
                        <a:rPr lang="en-US" sz="1400" b="0" i="0" u="none" strike="noStrike" dirty="0">
                          <a:solidFill>
                            <a:srgbClr val="000000"/>
                          </a:solidFill>
                          <a:effectLst/>
                          <a:latin typeface="Arial Narrow" panose="020B0606020202030204" pitchFamily="34" charset="0"/>
                        </a:rPr>
                        <a:t>172</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467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61</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24</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13</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4548503"/>
                  </a:ext>
                </a:extLst>
              </a:tr>
            </a:tbl>
          </a:graphicData>
        </a:graphic>
      </p:graphicFrame>
      <p:sp>
        <p:nvSpPr>
          <p:cNvPr id="7" name="TextBox 6">
            <a:extLst>
              <a:ext uri="{FF2B5EF4-FFF2-40B4-BE49-F238E27FC236}">
                <a16:creationId xmlns:a16="http://schemas.microsoft.com/office/drawing/2014/main" id="{18EDC8D5-8749-8198-EF1B-A66AC11103F8}"/>
              </a:ext>
            </a:extLst>
          </p:cNvPr>
          <p:cNvSpPr txBox="1"/>
          <p:nvPr/>
        </p:nvSpPr>
        <p:spPr>
          <a:xfrm>
            <a:off x="7130394" y="1991107"/>
            <a:ext cx="4917061" cy="2308324"/>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Made Desmos calculator part of daily rituals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Created anchor charts &amp; reference sheets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Facilitating learning with Learning Plans for rigor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Collaboration of resources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Math Academy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Incorporating stations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 Math &amp; IXL for full year</a:t>
            </a:r>
          </a:p>
        </p:txBody>
      </p:sp>
      <p:graphicFrame>
        <p:nvGraphicFramePr>
          <p:cNvPr id="8" name="Table 7">
            <a:extLst>
              <a:ext uri="{FF2B5EF4-FFF2-40B4-BE49-F238E27FC236}">
                <a16:creationId xmlns:a16="http://schemas.microsoft.com/office/drawing/2014/main" id="{BFAECDF1-F99F-C1EB-8039-C8E7217F02A9}"/>
              </a:ext>
            </a:extLst>
          </p:cNvPr>
          <p:cNvGraphicFramePr>
            <a:graphicFrameLocks noGrp="1"/>
          </p:cNvGraphicFramePr>
          <p:nvPr/>
        </p:nvGraphicFramePr>
        <p:xfrm>
          <a:off x="3727714" y="3520778"/>
          <a:ext cx="2667784" cy="769441"/>
        </p:xfrm>
        <a:graphic>
          <a:graphicData uri="http://schemas.openxmlformats.org/drawingml/2006/table">
            <a:tbl>
              <a:tblPr/>
              <a:tblGrid>
                <a:gridCol w="1333892">
                  <a:extLst>
                    <a:ext uri="{9D8B030D-6E8A-4147-A177-3AD203B41FA5}">
                      <a16:colId xmlns:a16="http://schemas.microsoft.com/office/drawing/2014/main" val="393580805"/>
                    </a:ext>
                  </a:extLst>
                </a:gridCol>
                <a:gridCol w="1333892">
                  <a:extLst>
                    <a:ext uri="{9D8B030D-6E8A-4147-A177-3AD203B41FA5}">
                      <a16:colId xmlns:a16="http://schemas.microsoft.com/office/drawing/2014/main" val="176691950"/>
                    </a:ext>
                  </a:extLst>
                </a:gridCol>
              </a:tblGrid>
              <a:tr h="769441">
                <a:tc>
                  <a:txBody>
                    <a:bodyPr/>
                    <a:lstStyle/>
                    <a:p>
                      <a:pPr algn="ctr" fontAlgn="ctr"/>
                      <a:r>
                        <a:rPr lang="en-US" sz="1400" b="0" i="0" u="none" strike="noStrike" dirty="0">
                          <a:solidFill>
                            <a:srgbClr val="000000"/>
                          </a:solidFill>
                          <a:effectLst/>
                          <a:latin typeface="Calibri" panose="020F0502020204030204" pitchFamily="34" charset="0"/>
                        </a:rPr>
                        <a:t>Change in Dev &amp; Above Algebra C &amp;C</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1400" b="0" i="0" u="none" strike="noStrike" dirty="0">
                          <a:solidFill>
                            <a:srgbClr val="000000"/>
                          </a:solidFill>
                          <a:effectLst/>
                          <a:latin typeface="Calibri" panose="020F0502020204030204" pitchFamily="34" charset="0"/>
                        </a:rPr>
                        <a:t>Change in Dev &amp; Above Biology</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692660915"/>
                  </a:ext>
                </a:extLst>
              </a:tr>
            </a:tbl>
          </a:graphicData>
        </a:graphic>
      </p:graphicFrame>
      <p:graphicFrame>
        <p:nvGraphicFramePr>
          <p:cNvPr id="9" name="Table 8">
            <a:extLst>
              <a:ext uri="{FF2B5EF4-FFF2-40B4-BE49-F238E27FC236}">
                <a16:creationId xmlns:a16="http://schemas.microsoft.com/office/drawing/2014/main" id="{E2A6F108-83DB-5F38-6E42-D252E3167E5F}"/>
              </a:ext>
            </a:extLst>
          </p:cNvPr>
          <p:cNvGraphicFramePr>
            <a:graphicFrameLocks noGrp="1"/>
          </p:cNvGraphicFramePr>
          <p:nvPr/>
        </p:nvGraphicFramePr>
        <p:xfrm>
          <a:off x="3727714" y="4286392"/>
          <a:ext cx="2667784" cy="402780"/>
        </p:xfrm>
        <a:graphic>
          <a:graphicData uri="http://schemas.openxmlformats.org/drawingml/2006/table">
            <a:tbl>
              <a:tblPr/>
              <a:tblGrid>
                <a:gridCol w="1333892">
                  <a:extLst>
                    <a:ext uri="{9D8B030D-6E8A-4147-A177-3AD203B41FA5}">
                      <a16:colId xmlns:a16="http://schemas.microsoft.com/office/drawing/2014/main" val="3760440674"/>
                    </a:ext>
                  </a:extLst>
                </a:gridCol>
                <a:gridCol w="1333892">
                  <a:extLst>
                    <a:ext uri="{9D8B030D-6E8A-4147-A177-3AD203B41FA5}">
                      <a16:colId xmlns:a16="http://schemas.microsoft.com/office/drawing/2014/main" val="3995388072"/>
                    </a:ext>
                  </a:extLst>
                </a:gridCol>
              </a:tblGrid>
              <a:tr h="402780">
                <a:tc>
                  <a:txBody>
                    <a:bodyPr/>
                    <a:lstStyle/>
                    <a:p>
                      <a:pPr algn="ctr" fontAlgn="b"/>
                      <a:r>
                        <a:rPr lang="en-US" sz="1600" b="1" i="1" u="none" strike="noStrike" dirty="0">
                          <a:solidFill>
                            <a:srgbClr val="000000"/>
                          </a:solidFill>
                          <a:effectLst/>
                          <a:latin typeface="Calibri" panose="020F0502020204030204" pitchFamily="34" charset="0"/>
                        </a:rPr>
                        <a:t>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000000"/>
                          </a:solidFill>
                          <a:effectLst/>
                          <a:latin typeface="Calibri" panose="020F0502020204030204" pitchFamily="34" charset="0"/>
                        </a:rPr>
                        <a:t>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622393"/>
                  </a:ext>
                </a:extLst>
              </a:tr>
            </a:tbl>
          </a:graphicData>
        </a:graphic>
      </p:graphicFrame>
      <p:sp>
        <p:nvSpPr>
          <p:cNvPr id="10" name="TextBox 9">
            <a:extLst>
              <a:ext uri="{FF2B5EF4-FFF2-40B4-BE49-F238E27FC236}">
                <a16:creationId xmlns:a16="http://schemas.microsoft.com/office/drawing/2014/main" id="{1EC81976-C5CF-29D9-D33D-4EA10697D5CB}"/>
              </a:ext>
            </a:extLst>
          </p:cNvPr>
          <p:cNvSpPr txBox="1"/>
          <p:nvPr/>
        </p:nvSpPr>
        <p:spPr>
          <a:xfrm>
            <a:off x="7130394" y="1757755"/>
            <a:ext cx="35501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Algebra C &amp; C</a:t>
            </a:r>
          </a:p>
        </p:txBody>
      </p:sp>
      <p:sp>
        <p:nvSpPr>
          <p:cNvPr id="11" name="TextBox 10">
            <a:extLst>
              <a:ext uri="{FF2B5EF4-FFF2-40B4-BE49-F238E27FC236}">
                <a16:creationId xmlns:a16="http://schemas.microsoft.com/office/drawing/2014/main" id="{CEE817F8-60F6-2FCD-984C-AA065A96B7DC}"/>
              </a:ext>
            </a:extLst>
          </p:cNvPr>
          <p:cNvSpPr txBox="1"/>
          <p:nvPr/>
        </p:nvSpPr>
        <p:spPr>
          <a:xfrm>
            <a:off x="7130394" y="4373991"/>
            <a:ext cx="4279769"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Biology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Sticking close to pacing guide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Prepared for collaboration with resources and feedback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Pre/Post unit assessment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Hands on labs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Progress Learning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Learning Cycle for differentiated stations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6146" name="Picture 2" descr="Welcome to Experience Online Testing Georgia!">
            <a:extLst>
              <a:ext uri="{FF2B5EF4-FFF2-40B4-BE49-F238E27FC236}">
                <a16:creationId xmlns:a16="http://schemas.microsoft.com/office/drawing/2014/main" id="{31F09A50-2747-D340-2161-86383E82C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328" y="4938377"/>
            <a:ext cx="3429000" cy="1733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A50068D-DE11-4B7B-A6D5-3C4F28C50B0D}"/>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A412-8F84-ECE9-AEDE-D91C51659541}"/>
            </a:ext>
          </a:extLst>
        </p:cNvPr>
        <p:cNvGrpSpPr/>
        <p:nvPr/>
      </p:nvGrpSpPr>
      <p:grpSpPr>
        <a:xfrm>
          <a:off x="0" y="0"/>
          <a:ext cx="0" cy="0"/>
          <a:chOff x="0" y="0"/>
          <a:chExt cx="0" cy="0"/>
        </a:xfrm>
      </p:grpSpPr>
      <p:sp>
        <p:nvSpPr>
          <p:cNvPr id="15363" name="Title 2">
            <a:extLst>
              <a:ext uri="{FF2B5EF4-FFF2-40B4-BE49-F238E27FC236}">
                <a16:creationId xmlns:a16="http://schemas.microsoft.com/office/drawing/2014/main" id="{C0E5819C-9B46-9BED-3345-A300005CC541}"/>
              </a:ext>
            </a:extLst>
          </p:cNvPr>
          <p:cNvSpPr>
            <a:spLocks noGrp="1" noChangeArrowheads="1"/>
          </p:cNvSpPr>
          <p:nvPr>
            <p:ph type="title"/>
          </p:nvPr>
        </p:nvSpPr>
        <p:spPr>
          <a:xfrm>
            <a:off x="3845292" y="980271"/>
            <a:ext cx="10515600" cy="652463"/>
          </a:xfrm>
        </p:spPr>
        <p:txBody>
          <a:bodyPr/>
          <a:lstStyle/>
          <a:p>
            <a:r>
              <a:rPr lang="en-US" altLang="en-US" dirty="0">
                <a:latin typeface="Arial"/>
                <a:cs typeface="Arial"/>
              </a:rPr>
              <a:t>GMAS / EOC</a:t>
            </a:r>
            <a:endParaRPr lang="en-US" altLang="en-US" dirty="0"/>
          </a:p>
        </p:txBody>
      </p:sp>
      <p:graphicFrame>
        <p:nvGraphicFramePr>
          <p:cNvPr id="6" name="Table 5">
            <a:extLst>
              <a:ext uri="{FF2B5EF4-FFF2-40B4-BE49-F238E27FC236}">
                <a16:creationId xmlns:a16="http://schemas.microsoft.com/office/drawing/2014/main" id="{F0982A7B-111D-1A6E-63F8-9BAF986B0EC9}"/>
              </a:ext>
            </a:extLst>
          </p:cNvPr>
          <p:cNvGraphicFramePr>
            <a:graphicFrameLocks noGrp="1"/>
          </p:cNvGraphicFramePr>
          <p:nvPr/>
        </p:nvGraphicFramePr>
        <p:xfrm>
          <a:off x="162498" y="5753875"/>
          <a:ext cx="3073138" cy="373873"/>
        </p:xfrm>
        <a:graphic>
          <a:graphicData uri="http://schemas.openxmlformats.org/drawingml/2006/table">
            <a:tbl>
              <a:tblPr/>
              <a:tblGrid>
                <a:gridCol w="960946">
                  <a:extLst>
                    <a:ext uri="{9D8B030D-6E8A-4147-A177-3AD203B41FA5}">
                      <a16:colId xmlns:a16="http://schemas.microsoft.com/office/drawing/2014/main" val="2527367931"/>
                    </a:ext>
                  </a:extLst>
                </a:gridCol>
                <a:gridCol w="564413">
                  <a:extLst>
                    <a:ext uri="{9D8B030D-6E8A-4147-A177-3AD203B41FA5}">
                      <a16:colId xmlns:a16="http://schemas.microsoft.com/office/drawing/2014/main" val="3650522169"/>
                    </a:ext>
                  </a:extLst>
                </a:gridCol>
                <a:gridCol w="418215">
                  <a:extLst>
                    <a:ext uri="{9D8B030D-6E8A-4147-A177-3AD203B41FA5}">
                      <a16:colId xmlns:a16="http://schemas.microsoft.com/office/drawing/2014/main" val="1614899709"/>
                    </a:ext>
                  </a:extLst>
                </a:gridCol>
                <a:gridCol w="387880">
                  <a:extLst>
                    <a:ext uri="{9D8B030D-6E8A-4147-A177-3AD203B41FA5}">
                      <a16:colId xmlns:a16="http://schemas.microsoft.com/office/drawing/2014/main" val="3626961237"/>
                    </a:ext>
                  </a:extLst>
                </a:gridCol>
                <a:gridCol w="355430">
                  <a:extLst>
                    <a:ext uri="{9D8B030D-6E8A-4147-A177-3AD203B41FA5}">
                      <a16:colId xmlns:a16="http://schemas.microsoft.com/office/drawing/2014/main" val="4054732492"/>
                    </a:ext>
                  </a:extLst>
                </a:gridCol>
                <a:gridCol w="386254">
                  <a:extLst>
                    <a:ext uri="{9D8B030D-6E8A-4147-A177-3AD203B41FA5}">
                      <a16:colId xmlns:a16="http://schemas.microsoft.com/office/drawing/2014/main" val="2833674271"/>
                    </a:ext>
                  </a:extLst>
                </a:gridCol>
              </a:tblGrid>
              <a:tr h="373873">
                <a:tc>
                  <a:txBody>
                    <a:bodyPr/>
                    <a:lstStyle/>
                    <a:p>
                      <a:pPr algn="ctr" fontAlgn="b"/>
                      <a:r>
                        <a:rPr lang="en-US" sz="1400" b="0" i="0" u="none" strike="noStrike" dirty="0">
                          <a:solidFill>
                            <a:srgbClr val="000000"/>
                          </a:solidFill>
                          <a:effectLst/>
                          <a:latin typeface="Arial Narrow" panose="020B0606020202030204" pitchFamily="34" charset="0"/>
                        </a:rPr>
                        <a:t>137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463</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64</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28</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7</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Narrow" panose="020B0606020202030204" pitchFamily="34" charset="0"/>
                        </a:rPr>
                        <a:t>1</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4548503"/>
                  </a:ext>
                </a:extLst>
              </a:tr>
            </a:tbl>
          </a:graphicData>
        </a:graphic>
      </p:graphicFrame>
      <p:sp>
        <p:nvSpPr>
          <p:cNvPr id="7" name="TextBox 6">
            <a:extLst>
              <a:ext uri="{FF2B5EF4-FFF2-40B4-BE49-F238E27FC236}">
                <a16:creationId xmlns:a16="http://schemas.microsoft.com/office/drawing/2014/main" id="{2971D77A-73B2-0D09-D9CC-ED2FA5451EF5}"/>
              </a:ext>
            </a:extLst>
          </p:cNvPr>
          <p:cNvSpPr txBox="1"/>
          <p:nvPr/>
        </p:nvSpPr>
        <p:spPr>
          <a:xfrm>
            <a:off x="6841604" y="1960768"/>
            <a:ext cx="4917061" cy="28931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American Lit. &amp; Composition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Incorporating TITD grammar activities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Citing textual evidence lessons in Media Ctr.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Pre/Post district assessments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 Now’s with test format &amp; question types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Stations: grammar, writing, reading comprehension, remediation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IXL interventions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Progress Learning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9" name="Table 8">
            <a:extLst>
              <a:ext uri="{FF2B5EF4-FFF2-40B4-BE49-F238E27FC236}">
                <a16:creationId xmlns:a16="http://schemas.microsoft.com/office/drawing/2014/main" id="{6A41F033-12BF-4BED-E836-D89D8AA3FBA2}"/>
              </a:ext>
            </a:extLst>
          </p:cNvPr>
          <p:cNvGraphicFramePr>
            <a:graphicFrameLocks noGrp="1"/>
          </p:cNvGraphicFramePr>
          <p:nvPr/>
        </p:nvGraphicFramePr>
        <p:xfrm>
          <a:off x="3727714" y="4286392"/>
          <a:ext cx="2667784" cy="402780"/>
        </p:xfrm>
        <a:graphic>
          <a:graphicData uri="http://schemas.openxmlformats.org/drawingml/2006/table">
            <a:tbl>
              <a:tblPr/>
              <a:tblGrid>
                <a:gridCol w="1409894">
                  <a:extLst>
                    <a:ext uri="{9D8B030D-6E8A-4147-A177-3AD203B41FA5}">
                      <a16:colId xmlns:a16="http://schemas.microsoft.com/office/drawing/2014/main" val="3760440674"/>
                    </a:ext>
                  </a:extLst>
                </a:gridCol>
                <a:gridCol w="1257890">
                  <a:extLst>
                    <a:ext uri="{9D8B030D-6E8A-4147-A177-3AD203B41FA5}">
                      <a16:colId xmlns:a16="http://schemas.microsoft.com/office/drawing/2014/main" val="3995388072"/>
                    </a:ext>
                  </a:extLst>
                </a:gridCol>
              </a:tblGrid>
              <a:tr h="402780">
                <a:tc>
                  <a:txBody>
                    <a:bodyPr/>
                    <a:lstStyle/>
                    <a:p>
                      <a:pPr algn="ctr" fontAlgn="b"/>
                      <a:r>
                        <a:rPr lang="en-US" sz="1600" b="1" i="1" u="none" strike="noStrike" dirty="0">
                          <a:solidFill>
                            <a:srgbClr val="FF0000"/>
                          </a:solidFill>
                          <a:effectLst/>
                          <a:latin typeface="Calibri" panose="020F0502020204030204" pitchFamily="34" charset="0"/>
                        </a:rPr>
                        <a:t>6</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1" i="0" u="none" strike="noStrike" dirty="0">
                          <a:solidFill>
                            <a:srgbClr val="FF0000"/>
                          </a:solidFill>
                          <a:effectLst/>
                          <a:latin typeface="Calibri" panose="020F0502020204030204" pitchFamily="34" charset="0"/>
                        </a:rPr>
                        <a:t>9</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622393"/>
                  </a:ext>
                </a:extLst>
              </a:tr>
            </a:tbl>
          </a:graphicData>
        </a:graphic>
      </p:graphicFrame>
      <p:sp>
        <p:nvSpPr>
          <p:cNvPr id="11" name="TextBox 10">
            <a:extLst>
              <a:ext uri="{FF2B5EF4-FFF2-40B4-BE49-F238E27FC236}">
                <a16:creationId xmlns:a16="http://schemas.microsoft.com/office/drawing/2014/main" id="{048866BC-2144-F36E-9D70-BB6EB9FEF9B2}"/>
              </a:ext>
            </a:extLst>
          </p:cNvPr>
          <p:cNvSpPr txBox="1"/>
          <p:nvPr/>
        </p:nvSpPr>
        <p:spPr>
          <a:xfrm>
            <a:off x="6893158" y="4562895"/>
            <a:ext cx="4279769"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 History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Team teaching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Consultant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Pre/Post district assessments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Progress Learning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2" name="Table 11">
            <a:extLst>
              <a:ext uri="{FF2B5EF4-FFF2-40B4-BE49-F238E27FC236}">
                <a16:creationId xmlns:a16="http://schemas.microsoft.com/office/drawing/2014/main" id="{3E09BBC0-C6E4-B84E-3FE7-7E77678A3DB4}"/>
              </a:ext>
            </a:extLst>
          </p:cNvPr>
          <p:cNvGraphicFramePr>
            <a:graphicFrameLocks noGrp="1"/>
          </p:cNvGraphicFramePr>
          <p:nvPr/>
        </p:nvGraphicFramePr>
        <p:xfrm>
          <a:off x="162040" y="1960768"/>
          <a:ext cx="3068014" cy="1807549"/>
        </p:xfrm>
        <a:graphic>
          <a:graphicData uri="http://schemas.openxmlformats.org/drawingml/2006/table">
            <a:tbl>
              <a:tblPr/>
              <a:tblGrid>
                <a:gridCol w="809614">
                  <a:extLst>
                    <a:ext uri="{9D8B030D-6E8A-4147-A177-3AD203B41FA5}">
                      <a16:colId xmlns:a16="http://schemas.microsoft.com/office/drawing/2014/main" val="317423623"/>
                    </a:ext>
                  </a:extLst>
                </a:gridCol>
                <a:gridCol w="490030">
                  <a:extLst>
                    <a:ext uri="{9D8B030D-6E8A-4147-A177-3AD203B41FA5}">
                      <a16:colId xmlns:a16="http://schemas.microsoft.com/office/drawing/2014/main" val="1319834846"/>
                    </a:ext>
                  </a:extLst>
                </a:gridCol>
                <a:gridCol w="490030">
                  <a:extLst>
                    <a:ext uri="{9D8B030D-6E8A-4147-A177-3AD203B41FA5}">
                      <a16:colId xmlns:a16="http://schemas.microsoft.com/office/drawing/2014/main" val="3840474715"/>
                    </a:ext>
                  </a:extLst>
                </a:gridCol>
                <a:gridCol w="319585">
                  <a:extLst>
                    <a:ext uri="{9D8B030D-6E8A-4147-A177-3AD203B41FA5}">
                      <a16:colId xmlns:a16="http://schemas.microsoft.com/office/drawing/2014/main" val="2680435556"/>
                    </a:ext>
                  </a:extLst>
                </a:gridCol>
                <a:gridCol w="319585">
                  <a:extLst>
                    <a:ext uri="{9D8B030D-6E8A-4147-A177-3AD203B41FA5}">
                      <a16:colId xmlns:a16="http://schemas.microsoft.com/office/drawing/2014/main" val="169198285"/>
                    </a:ext>
                  </a:extLst>
                </a:gridCol>
                <a:gridCol w="319585">
                  <a:extLst>
                    <a:ext uri="{9D8B030D-6E8A-4147-A177-3AD203B41FA5}">
                      <a16:colId xmlns:a16="http://schemas.microsoft.com/office/drawing/2014/main" val="14710499"/>
                    </a:ext>
                  </a:extLst>
                </a:gridCol>
                <a:gridCol w="319585">
                  <a:extLst>
                    <a:ext uri="{9D8B030D-6E8A-4147-A177-3AD203B41FA5}">
                      <a16:colId xmlns:a16="http://schemas.microsoft.com/office/drawing/2014/main" val="3726357261"/>
                    </a:ext>
                  </a:extLst>
                </a:gridCol>
              </a:tblGrid>
              <a:tr h="233655">
                <a:tc gridSpan="7">
                  <a:txBody>
                    <a:bodyPr/>
                    <a:lstStyle/>
                    <a:p>
                      <a:pPr algn="ctr" fontAlgn="b"/>
                      <a:r>
                        <a:rPr lang="en-US" sz="1400" b="1" i="1" u="none" strike="noStrike" dirty="0">
                          <a:solidFill>
                            <a:srgbClr val="000000"/>
                          </a:solidFill>
                          <a:effectLst/>
                          <a:latin typeface="Arial Narrow" panose="020B0606020202030204" pitchFamily="34" charset="0"/>
                        </a:rPr>
                        <a:t>American Lit &amp; Comp</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3883441"/>
                  </a:ext>
                </a:extLst>
              </a:tr>
              <a:tr h="327116">
                <a:tc rowSpan="2">
                  <a:txBody>
                    <a:bodyPr/>
                    <a:lstStyle/>
                    <a:p>
                      <a:pPr algn="ctr" fontAlgn="ctr"/>
                      <a:r>
                        <a:rPr lang="en-US" sz="1400" b="1" i="0" u="none" strike="noStrike" dirty="0">
                          <a:solidFill>
                            <a:srgbClr val="000000"/>
                          </a:solidFill>
                          <a:effectLst/>
                          <a:latin typeface="Calibri" panose="020F0502020204030204" pitchFamily="34" charset="0"/>
                        </a:rPr>
                        <a:t># Tested</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1400" b="1" i="0" u="none" strike="noStrike" dirty="0">
                          <a:solidFill>
                            <a:srgbClr val="000000"/>
                          </a:solidFill>
                          <a:effectLst/>
                          <a:latin typeface="Calibri" panose="020F0502020204030204" pitchFamily="34" charset="0"/>
                        </a:rPr>
                        <a:t>Mean Score</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1400" b="1" i="0" u="none" strike="noStrike" dirty="0">
                          <a:solidFill>
                            <a:srgbClr val="000000"/>
                          </a:solidFill>
                          <a:effectLst/>
                          <a:latin typeface="Calibri" panose="020F0502020204030204" pitchFamily="34" charset="0"/>
                        </a:rPr>
                        <a:t>% Failed Reading</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gridSpan="4">
                  <a:txBody>
                    <a:bodyPr/>
                    <a:lstStyle/>
                    <a:p>
                      <a:pPr algn="ctr" fontAlgn="ctr"/>
                      <a:r>
                        <a:rPr lang="en-US" sz="1050" b="1" i="0" u="none" strike="noStrike" dirty="0">
                          <a:solidFill>
                            <a:srgbClr val="000000"/>
                          </a:solidFill>
                          <a:effectLst/>
                          <a:latin typeface="Arial Narrow" panose="020B0606020202030204" pitchFamily="34" charset="0"/>
                        </a:rPr>
                        <a:t>Achievement Level</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9438199"/>
                  </a:ext>
                </a:extLst>
              </a:tr>
              <a:tr h="121500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400" b="1" i="0" u="none" strike="noStrike" dirty="0">
                          <a:solidFill>
                            <a:srgbClr val="000000"/>
                          </a:solidFill>
                          <a:effectLst/>
                          <a:latin typeface="Calibri" panose="020F0502020204030204" pitchFamily="34" charset="0"/>
                        </a:rPr>
                        <a:t>Beginning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Developing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Proficient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dirty="0">
                          <a:solidFill>
                            <a:srgbClr val="000000"/>
                          </a:solidFill>
                          <a:effectLst/>
                          <a:latin typeface="Calibri" panose="020F0502020204030204" pitchFamily="34" charset="0"/>
                        </a:rPr>
                        <a:t>Distinguished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35981205"/>
                  </a:ext>
                </a:extLst>
              </a:tr>
            </a:tbl>
          </a:graphicData>
        </a:graphic>
      </p:graphicFrame>
      <p:graphicFrame>
        <p:nvGraphicFramePr>
          <p:cNvPr id="13" name="Table 12">
            <a:extLst>
              <a:ext uri="{FF2B5EF4-FFF2-40B4-BE49-F238E27FC236}">
                <a16:creationId xmlns:a16="http://schemas.microsoft.com/office/drawing/2014/main" id="{7A17A82D-6DB3-AE4F-BC1E-045BCCC95789}"/>
              </a:ext>
            </a:extLst>
          </p:cNvPr>
          <p:cNvGraphicFramePr>
            <a:graphicFrameLocks noGrp="1"/>
          </p:cNvGraphicFramePr>
          <p:nvPr/>
        </p:nvGraphicFramePr>
        <p:xfrm>
          <a:off x="162039" y="3761966"/>
          <a:ext cx="3068015" cy="265430"/>
        </p:xfrm>
        <a:graphic>
          <a:graphicData uri="http://schemas.openxmlformats.org/drawingml/2006/table">
            <a:tbl>
              <a:tblPr/>
              <a:tblGrid>
                <a:gridCol w="782815">
                  <a:extLst>
                    <a:ext uri="{9D8B030D-6E8A-4147-A177-3AD203B41FA5}">
                      <a16:colId xmlns:a16="http://schemas.microsoft.com/office/drawing/2014/main" val="1573273768"/>
                    </a:ext>
                  </a:extLst>
                </a:gridCol>
                <a:gridCol w="497936">
                  <a:extLst>
                    <a:ext uri="{9D8B030D-6E8A-4147-A177-3AD203B41FA5}">
                      <a16:colId xmlns:a16="http://schemas.microsoft.com/office/drawing/2014/main" val="653961261"/>
                    </a:ext>
                  </a:extLst>
                </a:gridCol>
                <a:gridCol w="478786">
                  <a:extLst>
                    <a:ext uri="{9D8B030D-6E8A-4147-A177-3AD203B41FA5}">
                      <a16:colId xmlns:a16="http://schemas.microsoft.com/office/drawing/2014/main" val="4256896457"/>
                    </a:ext>
                  </a:extLst>
                </a:gridCol>
                <a:gridCol w="335150">
                  <a:extLst>
                    <a:ext uri="{9D8B030D-6E8A-4147-A177-3AD203B41FA5}">
                      <a16:colId xmlns:a16="http://schemas.microsoft.com/office/drawing/2014/main" val="3632348788"/>
                    </a:ext>
                  </a:extLst>
                </a:gridCol>
                <a:gridCol w="335150">
                  <a:extLst>
                    <a:ext uri="{9D8B030D-6E8A-4147-A177-3AD203B41FA5}">
                      <a16:colId xmlns:a16="http://schemas.microsoft.com/office/drawing/2014/main" val="3959064669"/>
                    </a:ext>
                  </a:extLst>
                </a:gridCol>
                <a:gridCol w="335150">
                  <a:extLst>
                    <a:ext uri="{9D8B030D-6E8A-4147-A177-3AD203B41FA5}">
                      <a16:colId xmlns:a16="http://schemas.microsoft.com/office/drawing/2014/main" val="3996561184"/>
                    </a:ext>
                  </a:extLst>
                </a:gridCol>
                <a:gridCol w="303028">
                  <a:extLst>
                    <a:ext uri="{9D8B030D-6E8A-4147-A177-3AD203B41FA5}">
                      <a16:colId xmlns:a16="http://schemas.microsoft.com/office/drawing/2014/main" val="594835747"/>
                    </a:ext>
                  </a:extLst>
                </a:gridCol>
              </a:tblGrid>
              <a:tr h="260094">
                <a:tc>
                  <a:txBody>
                    <a:bodyPr/>
                    <a:lstStyle/>
                    <a:p>
                      <a:pPr algn="ctr" fontAlgn="ctr"/>
                      <a:r>
                        <a:rPr lang="en-US" sz="1400" b="0" i="0" u="none" strike="noStrike" dirty="0">
                          <a:solidFill>
                            <a:srgbClr val="000000"/>
                          </a:solidFill>
                          <a:effectLst/>
                          <a:latin typeface="Calibri" panose="020F0502020204030204" pitchFamily="34" charset="0"/>
                        </a:rPr>
                        <a:t>158</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455</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70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65</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28</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7</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0</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5653455"/>
                  </a:ext>
                </a:extLst>
              </a:tr>
            </a:tbl>
          </a:graphicData>
        </a:graphic>
      </p:graphicFrame>
      <p:graphicFrame>
        <p:nvGraphicFramePr>
          <p:cNvPr id="14" name="Table 13">
            <a:extLst>
              <a:ext uri="{FF2B5EF4-FFF2-40B4-BE49-F238E27FC236}">
                <a16:creationId xmlns:a16="http://schemas.microsoft.com/office/drawing/2014/main" id="{1B14C438-8972-DE5F-83B5-7B90D1622835}"/>
              </a:ext>
            </a:extLst>
          </p:cNvPr>
          <p:cNvGraphicFramePr>
            <a:graphicFrameLocks noGrp="1"/>
          </p:cNvGraphicFramePr>
          <p:nvPr/>
        </p:nvGraphicFramePr>
        <p:xfrm>
          <a:off x="156918" y="4078226"/>
          <a:ext cx="3073136" cy="1688162"/>
        </p:xfrm>
        <a:graphic>
          <a:graphicData uri="http://schemas.openxmlformats.org/drawingml/2006/table">
            <a:tbl>
              <a:tblPr/>
              <a:tblGrid>
                <a:gridCol w="911523">
                  <a:extLst>
                    <a:ext uri="{9D8B030D-6E8A-4147-A177-3AD203B41FA5}">
                      <a16:colId xmlns:a16="http://schemas.microsoft.com/office/drawing/2014/main" val="3938959472"/>
                    </a:ext>
                  </a:extLst>
                </a:gridCol>
                <a:gridCol w="599001">
                  <a:extLst>
                    <a:ext uri="{9D8B030D-6E8A-4147-A177-3AD203B41FA5}">
                      <a16:colId xmlns:a16="http://schemas.microsoft.com/office/drawing/2014/main" val="1550480374"/>
                    </a:ext>
                  </a:extLst>
                </a:gridCol>
                <a:gridCol w="390653">
                  <a:extLst>
                    <a:ext uri="{9D8B030D-6E8A-4147-A177-3AD203B41FA5}">
                      <a16:colId xmlns:a16="http://schemas.microsoft.com/office/drawing/2014/main" val="1090050997"/>
                    </a:ext>
                  </a:extLst>
                </a:gridCol>
                <a:gridCol w="390653">
                  <a:extLst>
                    <a:ext uri="{9D8B030D-6E8A-4147-A177-3AD203B41FA5}">
                      <a16:colId xmlns:a16="http://schemas.microsoft.com/office/drawing/2014/main" val="507075362"/>
                    </a:ext>
                  </a:extLst>
                </a:gridCol>
                <a:gridCol w="390653">
                  <a:extLst>
                    <a:ext uri="{9D8B030D-6E8A-4147-A177-3AD203B41FA5}">
                      <a16:colId xmlns:a16="http://schemas.microsoft.com/office/drawing/2014/main" val="1979243006"/>
                    </a:ext>
                  </a:extLst>
                </a:gridCol>
                <a:gridCol w="390653">
                  <a:extLst>
                    <a:ext uri="{9D8B030D-6E8A-4147-A177-3AD203B41FA5}">
                      <a16:colId xmlns:a16="http://schemas.microsoft.com/office/drawing/2014/main" val="1516439696"/>
                    </a:ext>
                  </a:extLst>
                </a:gridCol>
              </a:tblGrid>
              <a:tr h="254758">
                <a:tc gridSpan="6">
                  <a:txBody>
                    <a:bodyPr/>
                    <a:lstStyle/>
                    <a:p>
                      <a:pPr algn="ctr" fontAlgn="b"/>
                      <a:r>
                        <a:rPr lang="en-US" sz="1400" b="1" i="1" u="none" strike="noStrike" dirty="0">
                          <a:solidFill>
                            <a:srgbClr val="000000"/>
                          </a:solidFill>
                          <a:effectLst/>
                          <a:latin typeface="Arial Narrow" panose="020B0606020202030204" pitchFamily="34" charset="0"/>
                        </a:rPr>
                        <a:t>United States History</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4765315"/>
                  </a:ext>
                </a:extLst>
              </a:tr>
              <a:tr h="301792">
                <a:tc rowSpan="2">
                  <a:txBody>
                    <a:bodyPr/>
                    <a:lstStyle/>
                    <a:p>
                      <a:pPr algn="ctr" fontAlgn="ctr"/>
                      <a:r>
                        <a:rPr lang="en-US" sz="1400" b="1" i="0" u="none" strike="noStrike" dirty="0">
                          <a:solidFill>
                            <a:srgbClr val="000000"/>
                          </a:solidFill>
                          <a:effectLst/>
                          <a:latin typeface="Calibri" panose="020F0502020204030204" pitchFamily="34" charset="0"/>
                        </a:rPr>
                        <a:t># Tested</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US" sz="1400" b="1" i="0" u="none" strike="noStrike" dirty="0">
                          <a:solidFill>
                            <a:srgbClr val="000000"/>
                          </a:solidFill>
                          <a:effectLst/>
                          <a:latin typeface="Calibri" panose="020F0502020204030204" pitchFamily="34" charset="0"/>
                        </a:rPr>
                        <a:t>Mean Score</a:t>
                      </a:r>
                    </a:p>
                  </a:txBody>
                  <a:tcPr marL="6350" marR="6350" marT="635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4">
                  <a:txBody>
                    <a:bodyPr/>
                    <a:lstStyle/>
                    <a:p>
                      <a:pPr algn="ctr" fontAlgn="ctr"/>
                      <a:r>
                        <a:rPr lang="en-US" sz="1100" b="1" i="0" u="none" strike="noStrike" dirty="0">
                          <a:solidFill>
                            <a:srgbClr val="000000"/>
                          </a:solidFill>
                          <a:effectLst/>
                          <a:latin typeface="Arial Narrow" panose="020B0606020202030204" pitchFamily="34" charset="0"/>
                        </a:rPr>
                        <a:t>Achievement Level</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4378672"/>
                  </a:ext>
                </a:extLst>
              </a:tr>
              <a:tr h="1120940">
                <a:tc vMerge="1">
                  <a:txBody>
                    <a:bodyPr/>
                    <a:lstStyle/>
                    <a:p>
                      <a:endParaRPr lang="en-US"/>
                    </a:p>
                  </a:txBody>
                  <a:tcPr/>
                </a:tc>
                <a:tc vMerge="1">
                  <a:txBody>
                    <a:bodyPr/>
                    <a:lstStyle/>
                    <a:p>
                      <a:endParaRPr lang="en-US"/>
                    </a:p>
                  </a:txBody>
                  <a:tcPr/>
                </a:tc>
                <a:tc>
                  <a:txBody>
                    <a:bodyPr/>
                    <a:lstStyle/>
                    <a:p>
                      <a:pPr algn="ctr" fontAlgn="b"/>
                      <a:r>
                        <a:rPr lang="en-US" sz="1400" b="1" i="0" u="none" strike="noStrike" dirty="0">
                          <a:solidFill>
                            <a:srgbClr val="000000"/>
                          </a:solidFill>
                          <a:effectLst/>
                          <a:latin typeface="Calibri" panose="020F0502020204030204" pitchFamily="34" charset="0"/>
                        </a:rPr>
                        <a:t>Beginning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Developing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Proficient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dirty="0">
                          <a:solidFill>
                            <a:srgbClr val="000000"/>
                          </a:solidFill>
                          <a:effectLst/>
                          <a:latin typeface="Calibri" panose="020F0502020204030204" pitchFamily="34" charset="0"/>
                        </a:rPr>
                        <a:t>Distinguished %</a:t>
                      </a:r>
                    </a:p>
                  </a:txBody>
                  <a:tcPr marL="6350" marR="6350" marT="635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8984835"/>
                  </a:ext>
                </a:extLst>
              </a:tr>
            </a:tbl>
          </a:graphicData>
        </a:graphic>
      </p:graphicFrame>
      <p:graphicFrame>
        <p:nvGraphicFramePr>
          <p:cNvPr id="15" name="Table 14">
            <a:extLst>
              <a:ext uri="{FF2B5EF4-FFF2-40B4-BE49-F238E27FC236}">
                <a16:creationId xmlns:a16="http://schemas.microsoft.com/office/drawing/2014/main" id="{C92A129F-BCCB-363A-F956-AB4EEF195F4E}"/>
              </a:ext>
            </a:extLst>
          </p:cNvPr>
          <p:cNvGraphicFramePr>
            <a:graphicFrameLocks noGrp="1"/>
          </p:cNvGraphicFramePr>
          <p:nvPr/>
        </p:nvGraphicFramePr>
        <p:xfrm>
          <a:off x="3727712" y="3355943"/>
          <a:ext cx="1409896" cy="926844"/>
        </p:xfrm>
        <a:graphic>
          <a:graphicData uri="http://schemas.openxmlformats.org/drawingml/2006/table">
            <a:tbl>
              <a:tblPr/>
              <a:tblGrid>
                <a:gridCol w="1409896">
                  <a:extLst>
                    <a:ext uri="{9D8B030D-6E8A-4147-A177-3AD203B41FA5}">
                      <a16:colId xmlns:a16="http://schemas.microsoft.com/office/drawing/2014/main" val="4022475425"/>
                    </a:ext>
                  </a:extLst>
                </a:gridCol>
              </a:tblGrid>
              <a:tr h="926844">
                <a:tc>
                  <a:txBody>
                    <a:bodyPr/>
                    <a:lstStyle/>
                    <a:p>
                      <a:pPr algn="ctr" fontAlgn="ctr"/>
                      <a:r>
                        <a:rPr lang="en-US" sz="1400" b="0" i="0" u="none" strike="noStrike" dirty="0">
                          <a:solidFill>
                            <a:srgbClr val="000000"/>
                          </a:solidFill>
                          <a:effectLst/>
                          <a:latin typeface="Calibri" panose="020F0502020204030204" pitchFamily="34" charset="0"/>
                        </a:rPr>
                        <a:t>Change in Dev &amp; Above Am Lit</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1030754394"/>
                  </a:ext>
                </a:extLst>
              </a:tr>
            </a:tbl>
          </a:graphicData>
        </a:graphic>
      </p:graphicFrame>
      <p:graphicFrame>
        <p:nvGraphicFramePr>
          <p:cNvPr id="16" name="Table 15">
            <a:extLst>
              <a:ext uri="{FF2B5EF4-FFF2-40B4-BE49-F238E27FC236}">
                <a16:creationId xmlns:a16="http://schemas.microsoft.com/office/drawing/2014/main" id="{3B8B74B9-8553-E89F-6CBE-2DE2031E6663}"/>
              </a:ext>
            </a:extLst>
          </p:cNvPr>
          <p:cNvGraphicFramePr>
            <a:graphicFrameLocks noGrp="1"/>
          </p:cNvGraphicFramePr>
          <p:nvPr/>
        </p:nvGraphicFramePr>
        <p:xfrm>
          <a:off x="5137608" y="3355943"/>
          <a:ext cx="1253242" cy="926845"/>
        </p:xfrm>
        <a:graphic>
          <a:graphicData uri="http://schemas.openxmlformats.org/drawingml/2006/table">
            <a:tbl>
              <a:tblPr/>
              <a:tblGrid>
                <a:gridCol w="1253242">
                  <a:extLst>
                    <a:ext uri="{9D8B030D-6E8A-4147-A177-3AD203B41FA5}">
                      <a16:colId xmlns:a16="http://schemas.microsoft.com/office/drawing/2014/main" val="1409728696"/>
                    </a:ext>
                  </a:extLst>
                </a:gridCol>
              </a:tblGrid>
              <a:tr h="926845">
                <a:tc>
                  <a:txBody>
                    <a:bodyPr/>
                    <a:lstStyle/>
                    <a:p>
                      <a:pPr algn="ctr" fontAlgn="ctr"/>
                      <a:r>
                        <a:rPr lang="en-US" sz="1400" b="0" i="0" u="none" strike="noStrike" dirty="0">
                          <a:solidFill>
                            <a:srgbClr val="000000"/>
                          </a:solidFill>
                          <a:effectLst/>
                          <a:latin typeface="Calibri" panose="020F0502020204030204" pitchFamily="34" charset="0"/>
                        </a:rPr>
                        <a:t>Change in Dev &amp; Above US History</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06425370"/>
                  </a:ext>
                </a:extLst>
              </a:tr>
            </a:tbl>
          </a:graphicData>
        </a:graphic>
      </p:graphicFrame>
      <p:pic>
        <p:nvPicPr>
          <p:cNvPr id="5122" name="Picture 2" descr="Welcome to Experience Online Testing Georgia!">
            <a:extLst>
              <a:ext uri="{FF2B5EF4-FFF2-40B4-BE49-F238E27FC236}">
                <a16:creationId xmlns:a16="http://schemas.microsoft.com/office/drawing/2014/main" id="{683B3CB2-8AD0-A3CC-2E18-F57C1FC1A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576" y="5010954"/>
            <a:ext cx="3429000" cy="1733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BC7309E-6094-4F65-9329-EE69F544EC97}"/>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F</a:t>
            </a:r>
          </a:p>
        </p:txBody>
      </p:sp>
    </p:spTree>
    <p:extLst>
      <p:ext uri="{BB962C8B-B14F-4D97-AF65-F5344CB8AC3E}">
        <p14:creationId xmlns:p14="http://schemas.microsoft.com/office/powerpoint/2010/main" val="196010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a:extLst>
              <a:ext uri="{FF2B5EF4-FFF2-40B4-BE49-F238E27FC236}">
                <a16:creationId xmlns:a16="http://schemas.microsoft.com/office/drawing/2014/main" id="{E194A7F1-64CB-BBE2-F539-E32289521DEB}"/>
              </a:ext>
            </a:extLst>
          </p:cNvPr>
          <p:cNvSpPr>
            <a:spLocks noGrp="1" noChangeArrowheads="1"/>
          </p:cNvSpPr>
          <p:nvPr>
            <p:ph type="title"/>
          </p:nvPr>
        </p:nvSpPr>
        <p:spPr>
          <a:xfrm>
            <a:off x="194503" y="978827"/>
            <a:ext cx="10515600" cy="652463"/>
          </a:xfrm>
        </p:spPr>
        <p:txBody>
          <a:bodyPr/>
          <a:lstStyle/>
          <a:p>
            <a:r>
              <a:rPr lang="en-US" altLang="en-US" dirty="0">
                <a:latin typeface="Arial"/>
                <a:cs typeface="Arial"/>
              </a:rPr>
              <a:t>SAT &amp; ACT</a:t>
            </a:r>
            <a:endParaRPr lang="en-US" altLang="en-US" dirty="0"/>
          </a:p>
        </p:txBody>
      </p:sp>
      <p:graphicFrame>
        <p:nvGraphicFramePr>
          <p:cNvPr id="4" name="Table 3">
            <a:extLst>
              <a:ext uri="{FF2B5EF4-FFF2-40B4-BE49-F238E27FC236}">
                <a16:creationId xmlns:a16="http://schemas.microsoft.com/office/drawing/2014/main" id="{898C624D-84D4-7720-38A8-09B4CDC8C5E4}"/>
              </a:ext>
            </a:extLst>
          </p:cNvPr>
          <p:cNvGraphicFramePr>
            <a:graphicFrameLocks noGrp="1"/>
          </p:cNvGraphicFramePr>
          <p:nvPr/>
        </p:nvGraphicFramePr>
        <p:xfrm>
          <a:off x="288344" y="1927269"/>
          <a:ext cx="5807657" cy="1073507"/>
        </p:xfrm>
        <a:graphic>
          <a:graphicData uri="http://schemas.openxmlformats.org/drawingml/2006/table">
            <a:tbl>
              <a:tblPr>
                <a:tableStyleId>{5C22544A-7EE6-4342-B048-85BDC9FD1C3A}</a:tableStyleId>
              </a:tblPr>
              <a:tblGrid>
                <a:gridCol w="2903829">
                  <a:extLst>
                    <a:ext uri="{9D8B030D-6E8A-4147-A177-3AD203B41FA5}">
                      <a16:colId xmlns:a16="http://schemas.microsoft.com/office/drawing/2014/main" val="1587037239"/>
                    </a:ext>
                  </a:extLst>
                </a:gridCol>
                <a:gridCol w="1025809">
                  <a:extLst>
                    <a:ext uri="{9D8B030D-6E8A-4147-A177-3AD203B41FA5}">
                      <a16:colId xmlns:a16="http://schemas.microsoft.com/office/drawing/2014/main" val="423271330"/>
                    </a:ext>
                  </a:extLst>
                </a:gridCol>
                <a:gridCol w="1025809">
                  <a:extLst>
                    <a:ext uri="{9D8B030D-6E8A-4147-A177-3AD203B41FA5}">
                      <a16:colId xmlns:a16="http://schemas.microsoft.com/office/drawing/2014/main" val="1457694265"/>
                    </a:ext>
                  </a:extLst>
                </a:gridCol>
                <a:gridCol w="852210">
                  <a:extLst>
                    <a:ext uri="{9D8B030D-6E8A-4147-A177-3AD203B41FA5}">
                      <a16:colId xmlns:a16="http://schemas.microsoft.com/office/drawing/2014/main" val="85746674"/>
                    </a:ext>
                  </a:extLst>
                </a:gridCol>
              </a:tblGrid>
              <a:tr h="291919">
                <a:tc>
                  <a:txBody>
                    <a:bodyPr/>
                    <a:lstStyle/>
                    <a:p>
                      <a:pPr algn="l" fontAlgn="b"/>
                      <a:r>
                        <a:rPr lang="en-US" sz="1800" b="1" u="none" strike="noStrike" dirty="0">
                          <a:effectLst/>
                        </a:rPr>
                        <a:t>SAT Evidence-Based Reading</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1094709"/>
                  </a:ext>
                </a:extLst>
              </a:tr>
              <a:tr h="508503">
                <a:tc>
                  <a:txBody>
                    <a:bodyPr/>
                    <a:lstStyle/>
                    <a:p>
                      <a:pPr algn="ctr" fontAlgn="b"/>
                      <a:r>
                        <a:rPr lang="en-US" sz="1600" u="none" strike="noStrike" dirty="0">
                          <a:effectLst/>
                        </a:rPr>
                        <a:t>School</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2022-2023</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2023-2024</a:t>
                      </a:r>
                      <a:endParaRPr lang="en-US" sz="1600" b="1" i="1"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Change</a:t>
                      </a:r>
                      <a:endParaRPr lang="en-US"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86995029"/>
                  </a:ext>
                </a:extLst>
              </a:tr>
              <a:tr h="273085">
                <a:tc>
                  <a:txBody>
                    <a:bodyPr/>
                    <a:lstStyle/>
                    <a:p>
                      <a:pPr algn="l" fontAlgn="b"/>
                      <a:r>
                        <a:rPr lang="en-US" sz="1600" u="none" strike="noStrike">
                          <a:effectLst/>
                        </a:rPr>
                        <a:t>Laney High School</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456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469</a:t>
                      </a:r>
                      <a:endParaRPr lang="en-US" sz="1600" b="0" i="1"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solidFill>
                            <a:srgbClr val="00B0F0"/>
                          </a:solidFill>
                          <a:effectLst/>
                        </a:rPr>
                        <a:t>13</a:t>
                      </a:r>
                      <a:endParaRPr lang="en-US" sz="1600" b="1" i="0" u="none" strike="noStrike" dirty="0">
                        <a:solidFill>
                          <a:srgbClr val="00B0F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46854027"/>
                  </a:ext>
                </a:extLst>
              </a:tr>
            </a:tbl>
          </a:graphicData>
        </a:graphic>
      </p:graphicFrame>
      <p:graphicFrame>
        <p:nvGraphicFramePr>
          <p:cNvPr id="5" name="Table 4">
            <a:extLst>
              <a:ext uri="{FF2B5EF4-FFF2-40B4-BE49-F238E27FC236}">
                <a16:creationId xmlns:a16="http://schemas.microsoft.com/office/drawing/2014/main" id="{41BBE1A5-C4D1-62B1-C17D-1C34152AA7EA}"/>
              </a:ext>
            </a:extLst>
          </p:cNvPr>
          <p:cNvGraphicFramePr>
            <a:graphicFrameLocks noGrp="1"/>
          </p:cNvGraphicFramePr>
          <p:nvPr/>
        </p:nvGraphicFramePr>
        <p:xfrm>
          <a:off x="288344" y="3143508"/>
          <a:ext cx="5807656" cy="948242"/>
        </p:xfrm>
        <a:graphic>
          <a:graphicData uri="http://schemas.openxmlformats.org/drawingml/2006/table">
            <a:tbl>
              <a:tblPr>
                <a:tableStyleId>{5C22544A-7EE6-4342-B048-85BDC9FD1C3A}</a:tableStyleId>
              </a:tblPr>
              <a:tblGrid>
                <a:gridCol w="2903828">
                  <a:extLst>
                    <a:ext uri="{9D8B030D-6E8A-4147-A177-3AD203B41FA5}">
                      <a16:colId xmlns:a16="http://schemas.microsoft.com/office/drawing/2014/main" val="555345510"/>
                    </a:ext>
                  </a:extLst>
                </a:gridCol>
                <a:gridCol w="1025809">
                  <a:extLst>
                    <a:ext uri="{9D8B030D-6E8A-4147-A177-3AD203B41FA5}">
                      <a16:colId xmlns:a16="http://schemas.microsoft.com/office/drawing/2014/main" val="3156785861"/>
                    </a:ext>
                  </a:extLst>
                </a:gridCol>
                <a:gridCol w="1025809">
                  <a:extLst>
                    <a:ext uri="{9D8B030D-6E8A-4147-A177-3AD203B41FA5}">
                      <a16:colId xmlns:a16="http://schemas.microsoft.com/office/drawing/2014/main" val="3452901343"/>
                    </a:ext>
                  </a:extLst>
                </a:gridCol>
                <a:gridCol w="852210">
                  <a:extLst>
                    <a:ext uri="{9D8B030D-6E8A-4147-A177-3AD203B41FA5}">
                      <a16:colId xmlns:a16="http://schemas.microsoft.com/office/drawing/2014/main" val="2327736927"/>
                    </a:ext>
                  </a:extLst>
                </a:gridCol>
              </a:tblGrid>
              <a:tr h="239608">
                <a:tc>
                  <a:txBody>
                    <a:bodyPr/>
                    <a:lstStyle/>
                    <a:p>
                      <a:pPr algn="l" fontAlgn="b"/>
                      <a:r>
                        <a:rPr lang="en-US" sz="1800" b="1" u="none" strike="noStrike" dirty="0">
                          <a:effectLst/>
                        </a:rPr>
                        <a:t>SAT Math</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6979868"/>
                  </a:ext>
                </a:extLst>
              </a:tr>
              <a:tr h="417382">
                <a:tc>
                  <a:txBody>
                    <a:bodyPr/>
                    <a:lstStyle/>
                    <a:p>
                      <a:pPr algn="ctr" fontAlgn="b"/>
                      <a:r>
                        <a:rPr lang="en-US" sz="1600" u="none" strike="noStrike" dirty="0">
                          <a:effectLst/>
                        </a:rPr>
                        <a:t>School</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2022-2023</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2023-2024</a:t>
                      </a:r>
                      <a:endParaRPr lang="en-US" sz="1600" b="1" i="1"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Change</a:t>
                      </a:r>
                      <a:endParaRPr lang="en-US"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52648696"/>
                  </a:ext>
                </a:extLst>
              </a:tr>
              <a:tr h="224150">
                <a:tc>
                  <a:txBody>
                    <a:bodyPr/>
                    <a:lstStyle/>
                    <a:p>
                      <a:pPr algn="l" fontAlgn="b"/>
                      <a:r>
                        <a:rPr lang="en-US" sz="1600" u="none" strike="noStrike">
                          <a:effectLst/>
                        </a:rPr>
                        <a:t>Laney High School</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415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444</a:t>
                      </a:r>
                      <a:endParaRPr lang="en-US" sz="1600" b="0" i="1"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solidFill>
                            <a:srgbClr val="00B0F0"/>
                          </a:solidFill>
                          <a:effectLst/>
                        </a:rPr>
                        <a:t>29</a:t>
                      </a:r>
                      <a:endParaRPr lang="en-US" sz="1600" b="1" i="0" u="none" strike="noStrike" dirty="0">
                        <a:solidFill>
                          <a:srgbClr val="00B0F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13440617"/>
                  </a:ext>
                </a:extLst>
              </a:tr>
            </a:tbl>
          </a:graphicData>
        </a:graphic>
      </p:graphicFrame>
      <p:graphicFrame>
        <p:nvGraphicFramePr>
          <p:cNvPr id="6" name="Table 5">
            <a:extLst>
              <a:ext uri="{FF2B5EF4-FFF2-40B4-BE49-F238E27FC236}">
                <a16:creationId xmlns:a16="http://schemas.microsoft.com/office/drawing/2014/main" id="{2D058D5F-589A-A1C0-C3C0-921F4053AFD8}"/>
              </a:ext>
            </a:extLst>
          </p:cNvPr>
          <p:cNvGraphicFramePr>
            <a:graphicFrameLocks noGrp="1"/>
          </p:cNvGraphicFramePr>
          <p:nvPr/>
        </p:nvGraphicFramePr>
        <p:xfrm>
          <a:off x="288345" y="4234482"/>
          <a:ext cx="5807655" cy="696014"/>
        </p:xfrm>
        <a:graphic>
          <a:graphicData uri="http://schemas.openxmlformats.org/drawingml/2006/table">
            <a:tbl>
              <a:tblPr>
                <a:tableStyleId>{5C22544A-7EE6-4342-B048-85BDC9FD1C3A}</a:tableStyleId>
              </a:tblPr>
              <a:tblGrid>
                <a:gridCol w="2866359">
                  <a:extLst>
                    <a:ext uri="{9D8B030D-6E8A-4147-A177-3AD203B41FA5}">
                      <a16:colId xmlns:a16="http://schemas.microsoft.com/office/drawing/2014/main" val="2976696263"/>
                    </a:ext>
                  </a:extLst>
                </a:gridCol>
                <a:gridCol w="1011656">
                  <a:extLst>
                    <a:ext uri="{9D8B030D-6E8A-4147-A177-3AD203B41FA5}">
                      <a16:colId xmlns:a16="http://schemas.microsoft.com/office/drawing/2014/main" val="48622830"/>
                    </a:ext>
                  </a:extLst>
                </a:gridCol>
                <a:gridCol w="1011656">
                  <a:extLst>
                    <a:ext uri="{9D8B030D-6E8A-4147-A177-3AD203B41FA5}">
                      <a16:colId xmlns:a16="http://schemas.microsoft.com/office/drawing/2014/main" val="720626905"/>
                    </a:ext>
                  </a:extLst>
                </a:gridCol>
                <a:gridCol w="917984">
                  <a:extLst>
                    <a:ext uri="{9D8B030D-6E8A-4147-A177-3AD203B41FA5}">
                      <a16:colId xmlns:a16="http://schemas.microsoft.com/office/drawing/2014/main" val="3341949969"/>
                    </a:ext>
                  </a:extLst>
                </a:gridCol>
              </a:tblGrid>
              <a:tr h="445824">
                <a:tc>
                  <a:txBody>
                    <a:bodyPr/>
                    <a:lstStyle/>
                    <a:p>
                      <a:pPr algn="l" fontAlgn="b"/>
                      <a:r>
                        <a:rPr lang="en-US" sz="1600" b="1" u="none" strike="noStrike" dirty="0">
                          <a:effectLst/>
                        </a:rPr>
                        <a:t>Combined</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2023</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2024</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dirty="0">
                          <a:effectLst/>
                        </a:rPr>
                        <a:t>Change</a:t>
                      </a:r>
                      <a:endParaRPr lang="en-US" sz="16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43445324"/>
                  </a:ext>
                </a:extLst>
              </a:tr>
              <a:tr h="132066">
                <a:tc>
                  <a:txBody>
                    <a:bodyPr/>
                    <a:lstStyle/>
                    <a:p>
                      <a:pPr algn="l" fontAlgn="b"/>
                      <a:r>
                        <a:rPr lang="en-US" sz="1600" u="none" strike="noStrike">
                          <a:effectLst/>
                        </a:rPr>
                        <a:t>Laney High School</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dirty="0">
                          <a:effectLst/>
                        </a:rPr>
                        <a:t>871</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u="none" strike="noStrike">
                          <a:effectLst/>
                        </a:rPr>
                        <a:t>913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i="0" u="none" strike="noStrike" dirty="0">
                          <a:solidFill>
                            <a:srgbClr val="00B0F0"/>
                          </a:solidFill>
                          <a:effectLst/>
                          <a:latin typeface="Calibri" panose="020F0502020204030204" pitchFamily="34" charset="0"/>
                        </a:rPr>
                        <a:t>42</a:t>
                      </a:r>
                    </a:p>
                  </a:txBody>
                  <a:tcPr marL="6350" marR="6350" marT="6350" marB="0" anchor="b"/>
                </a:tc>
                <a:extLst>
                  <a:ext uri="{0D108BD9-81ED-4DB2-BD59-A6C34878D82A}">
                    <a16:rowId xmlns:a16="http://schemas.microsoft.com/office/drawing/2014/main" val="3266213522"/>
                  </a:ext>
                </a:extLst>
              </a:tr>
            </a:tbl>
          </a:graphicData>
        </a:graphic>
      </p:graphicFrame>
      <p:graphicFrame>
        <p:nvGraphicFramePr>
          <p:cNvPr id="7" name="Table 6">
            <a:extLst>
              <a:ext uri="{FF2B5EF4-FFF2-40B4-BE49-F238E27FC236}">
                <a16:creationId xmlns:a16="http://schemas.microsoft.com/office/drawing/2014/main" id="{9AD849DD-ABA6-0EC6-F2E0-B3725A7FBAB5}"/>
              </a:ext>
            </a:extLst>
          </p:cNvPr>
          <p:cNvGraphicFramePr>
            <a:graphicFrameLocks noGrp="1"/>
          </p:cNvGraphicFramePr>
          <p:nvPr/>
        </p:nvGraphicFramePr>
        <p:xfrm>
          <a:off x="288344" y="5249203"/>
          <a:ext cx="5758287" cy="873760"/>
        </p:xfrm>
        <a:graphic>
          <a:graphicData uri="http://schemas.openxmlformats.org/drawingml/2006/table">
            <a:tbl>
              <a:tblPr>
                <a:tableStyleId>{5C22544A-7EE6-4342-B048-85BDC9FD1C3A}</a:tableStyleId>
              </a:tblPr>
              <a:tblGrid>
                <a:gridCol w="2866980">
                  <a:extLst>
                    <a:ext uri="{9D8B030D-6E8A-4147-A177-3AD203B41FA5}">
                      <a16:colId xmlns:a16="http://schemas.microsoft.com/office/drawing/2014/main" val="925871745"/>
                    </a:ext>
                  </a:extLst>
                </a:gridCol>
                <a:gridCol w="1030310">
                  <a:extLst>
                    <a:ext uri="{9D8B030D-6E8A-4147-A177-3AD203B41FA5}">
                      <a16:colId xmlns:a16="http://schemas.microsoft.com/office/drawing/2014/main" val="2291016117"/>
                    </a:ext>
                  </a:extLst>
                </a:gridCol>
                <a:gridCol w="978794">
                  <a:extLst>
                    <a:ext uri="{9D8B030D-6E8A-4147-A177-3AD203B41FA5}">
                      <a16:colId xmlns:a16="http://schemas.microsoft.com/office/drawing/2014/main" val="2377026884"/>
                    </a:ext>
                  </a:extLst>
                </a:gridCol>
                <a:gridCol w="882203">
                  <a:extLst>
                    <a:ext uri="{9D8B030D-6E8A-4147-A177-3AD203B41FA5}">
                      <a16:colId xmlns:a16="http://schemas.microsoft.com/office/drawing/2014/main" val="3556918982"/>
                    </a:ext>
                  </a:extLst>
                </a:gridCol>
              </a:tblGrid>
              <a:tr h="196850">
                <a:tc>
                  <a:txBody>
                    <a:bodyPr/>
                    <a:lstStyle/>
                    <a:p>
                      <a:pPr algn="l" fontAlgn="b"/>
                      <a:r>
                        <a:rPr lang="en-US" sz="1800" b="1" u="none" strike="noStrike" dirty="0">
                          <a:effectLst/>
                        </a:rPr>
                        <a:t>ACT Composite</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8409649"/>
                  </a:ext>
                </a:extLst>
              </a:tr>
              <a:tr h="342900">
                <a:tc>
                  <a:txBody>
                    <a:bodyPr/>
                    <a:lstStyle/>
                    <a:p>
                      <a:pPr algn="ctr" fontAlgn="ctr"/>
                      <a:r>
                        <a:rPr lang="en-US" sz="1600" u="none" strike="noStrike" dirty="0">
                          <a:effectLst/>
                        </a:rPr>
                        <a:t>School</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2022-2023</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2023-2024</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Change</a:t>
                      </a:r>
                      <a:endParaRPr lang="en-US"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41920118"/>
                  </a:ext>
                </a:extLst>
              </a:tr>
              <a:tr h="184150">
                <a:tc>
                  <a:txBody>
                    <a:bodyPr/>
                    <a:lstStyle/>
                    <a:p>
                      <a:pPr algn="l" fontAlgn="b"/>
                      <a:r>
                        <a:rPr lang="en-US" sz="1600" u="none" strike="noStrike">
                          <a:effectLst/>
                        </a:rPr>
                        <a:t>Laney High School</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n-US" sz="1600" u="none" strike="noStrike">
                          <a:effectLst/>
                        </a:rPr>
                        <a:t>16.2 </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600" u="none" strike="noStrike">
                          <a:effectLst/>
                        </a:rPr>
                        <a:t>15.8 </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US" sz="1600" u="none" strike="noStrike" dirty="0">
                          <a:solidFill>
                            <a:srgbClr val="FF0000"/>
                          </a:solidFill>
                          <a:effectLst/>
                        </a:rPr>
                        <a:t>0.4</a:t>
                      </a:r>
                      <a:endParaRPr lang="en-US" sz="16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1637011"/>
                  </a:ext>
                </a:extLst>
              </a:tr>
            </a:tbl>
          </a:graphicData>
        </a:graphic>
      </p:graphicFrame>
      <p:sp>
        <p:nvSpPr>
          <p:cNvPr id="8" name="TextBox 7">
            <a:extLst>
              <a:ext uri="{FF2B5EF4-FFF2-40B4-BE49-F238E27FC236}">
                <a16:creationId xmlns:a16="http://schemas.microsoft.com/office/drawing/2014/main" id="{319AA885-EC36-CE03-A59A-307643AD5551}"/>
              </a:ext>
            </a:extLst>
          </p:cNvPr>
          <p:cNvSpPr txBox="1"/>
          <p:nvPr/>
        </p:nvSpPr>
        <p:spPr>
          <a:xfrm>
            <a:off x="6529589" y="1305058"/>
            <a:ext cx="5733245" cy="58477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Plan of Action: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&amp; ACT Course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Khan Academy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Prep Books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Math &amp; Reading Switch</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&amp; ACT Plan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1000 Club Bulletin Board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&amp; ACT Registration Day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&amp; ACT Deadline Reminders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Superstar Recognition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&amp; ACT Question of the Day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SAT &amp; ACT Mock Assessment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098" name="Picture 2" descr="Should You Take the ACT® Test or SAT® Test? - OnToCollege">
            <a:extLst>
              <a:ext uri="{FF2B5EF4-FFF2-40B4-BE49-F238E27FC236}">
                <a16:creationId xmlns:a16="http://schemas.microsoft.com/office/drawing/2014/main" id="{0B2898DE-84B7-9184-EEB9-B91BF198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352" y="972420"/>
            <a:ext cx="2409669" cy="16281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0C07DC9-D924-4125-BDBB-722B29DC0629}"/>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57D76D82-3AD5-B026-5E0D-2E3E1691AC75}"/>
              </a:ext>
            </a:extLst>
          </p:cNvPr>
          <p:cNvSpPr>
            <a:spLocks noGrp="1" noChangeArrowheads="1"/>
          </p:cNvSpPr>
          <p:nvPr>
            <p:ph type="title"/>
          </p:nvPr>
        </p:nvSpPr>
        <p:spPr>
          <a:xfrm>
            <a:off x="5667905" y="885825"/>
            <a:ext cx="6524095" cy="652463"/>
          </a:xfrm>
        </p:spPr>
        <p:txBody>
          <a:bodyPr/>
          <a:lstStyle/>
          <a:p>
            <a:pPr algn="ctr"/>
            <a:r>
              <a:rPr lang="en-US" altLang="en-US">
                <a:latin typeface="Arial"/>
                <a:cs typeface="Arial"/>
              </a:rPr>
              <a:t>NWEA MAP (HS)</a:t>
            </a:r>
          </a:p>
        </p:txBody>
      </p:sp>
      <p:pic>
        <p:nvPicPr>
          <p:cNvPr id="3" name="Picture 2">
            <a:extLst>
              <a:ext uri="{FF2B5EF4-FFF2-40B4-BE49-F238E27FC236}">
                <a16:creationId xmlns:a16="http://schemas.microsoft.com/office/drawing/2014/main" id="{22F2DCBB-A051-45E6-8559-C9AC2821280B}"/>
              </a:ext>
            </a:extLst>
          </p:cNvPr>
          <p:cNvPicPr>
            <a:picLocks noChangeAspect="1"/>
          </p:cNvPicPr>
          <p:nvPr/>
        </p:nvPicPr>
        <p:blipFill>
          <a:blip r:embed="rId3"/>
          <a:stretch>
            <a:fillRect/>
          </a:stretch>
        </p:blipFill>
        <p:spPr>
          <a:xfrm>
            <a:off x="0" y="885825"/>
            <a:ext cx="5667905" cy="2810087"/>
          </a:xfrm>
          <a:prstGeom prst="rect">
            <a:avLst/>
          </a:prstGeom>
        </p:spPr>
      </p:pic>
      <p:pic>
        <p:nvPicPr>
          <p:cNvPr id="4" name="Picture 3">
            <a:extLst>
              <a:ext uri="{FF2B5EF4-FFF2-40B4-BE49-F238E27FC236}">
                <a16:creationId xmlns:a16="http://schemas.microsoft.com/office/drawing/2014/main" id="{34D3FE22-4DF3-4E7F-B6CC-D208CED3FF0B}"/>
              </a:ext>
            </a:extLst>
          </p:cNvPr>
          <p:cNvPicPr>
            <a:picLocks noChangeAspect="1"/>
          </p:cNvPicPr>
          <p:nvPr/>
        </p:nvPicPr>
        <p:blipFill>
          <a:blip r:embed="rId4"/>
          <a:stretch>
            <a:fillRect/>
          </a:stretch>
        </p:blipFill>
        <p:spPr>
          <a:xfrm>
            <a:off x="5272250" y="3852817"/>
            <a:ext cx="6891638" cy="3057722"/>
          </a:xfrm>
          <a:prstGeom prst="rect">
            <a:avLst/>
          </a:prstGeom>
        </p:spPr>
      </p:pic>
      <p:sp>
        <p:nvSpPr>
          <p:cNvPr id="6" name="Rectangle 5">
            <a:extLst>
              <a:ext uri="{FF2B5EF4-FFF2-40B4-BE49-F238E27FC236}">
                <a16:creationId xmlns:a16="http://schemas.microsoft.com/office/drawing/2014/main" id="{73AD8EF6-B59D-44CD-8D1D-FDF4387C1A05}"/>
              </a:ext>
            </a:extLst>
          </p:cNvPr>
          <p:cNvSpPr/>
          <p:nvPr/>
        </p:nvSpPr>
        <p:spPr>
          <a:xfrm>
            <a:off x="5667905" y="2730521"/>
            <a:ext cx="6377476" cy="9849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FB7CD9DD-91C5-490A-A064-D49F2B47F2C0}"/>
              </a:ext>
            </a:extLst>
          </p:cNvPr>
          <p:cNvSpPr/>
          <p:nvPr/>
        </p:nvSpPr>
        <p:spPr>
          <a:xfrm>
            <a:off x="5668968" y="2764412"/>
            <a:ext cx="6378947" cy="1107996"/>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Grade level with highest achievement percentage in Blue (&gt;80</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percentile): 10</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 </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- 11% (About 11 students)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Grade level with highest achievement percentage in Red (20</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and less): 12th - 47% (About 50 students)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Grade level with most completed assessments: 9</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- 158 students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11</a:t>
            </a:r>
            <a:r>
              <a:rPr kumimoji="0" lang="en-US" sz="1100" b="1" i="0" u="none" strike="noStrike" kern="1200" cap="none" spc="0" normalizeH="0" baseline="30000" noProof="0">
                <a:ln>
                  <a:noFill/>
                </a:ln>
                <a:solidFill>
                  <a:srgbClr val="FF0000"/>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 Grade – Focus - Georgia Milestones Area: American Literature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ADD93978-E8BB-4D72-BBE4-8854DA7A28E4}"/>
              </a:ext>
            </a:extLst>
          </p:cNvPr>
          <p:cNvSpPr/>
          <p:nvPr/>
        </p:nvSpPr>
        <p:spPr>
          <a:xfrm>
            <a:off x="89655" y="3878756"/>
            <a:ext cx="5121049" cy="1014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697C4343-1941-48EB-970C-DAD15B9A024B}"/>
              </a:ext>
            </a:extLst>
          </p:cNvPr>
          <p:cNvSpPr/>
          <p:nvPr/>
        </p:nvSpPr>
        <p:spPr>
          <a:xfrm>
            <a:off x="0" y="3831797"/>
            <a:ext cx="5210704" cy="1107996"/>
          </a:xfrm>
          <a:prstGeom prst="rect">
            <a:avLst/>
          </a:prstGeom>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Grade level with highest achievement percentage in Blue (&gt;80</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percentile): 9</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 </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- 6% (About 10 students)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Grade level with highest achievement percentage in Red (20</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and less): 9th - 54-(About 93 students)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Grade level with most completed assessments: 9</a:t>
            </a:r>
            <a:r>
              <a:rPr kumimoji="0" lang="en-US" sz="1100" b="1" i="0" u="none" strike="noStrike" kern="1200" cap="none" spc="0" normalizeH="0" baseline="30000" noProof="0">
                <a:ln>
                  <a:noFill/>
                </a:ln>
                <a:solidFill>
                  <a:prstClr val="black"/>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 - 172 students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FFC000"/>
                </a:solidFill>
                <a:effectLst/>
                <a:uLnTx/>
                <a:uFillTx/>
                <a:latin typeface="Calibri" panose="020F0502020204030204" pitchFamily="34" charset="0"/>
                <a:ea typeface="+mn-ea"/>
                <a:cs typeface="+mn-cs"/>
              </a:rPr>
              <a:t>9</a:t>
            </a:r>
            <a:r>
              <a:rPr kumimoji="0" lang="en-US" sz="1100" b="1" i="0" u="none" strike="noStrike" kern="1200" cap="none" spc="0" normalizeH="0" baseline="30000" noProof="0">
                <a:ln>
                  <a:noFill/>
                </a:ln>
                <a:solidFill>
                  <a:srgbClr val="FFC000"/>
                </a:solidFill>
                <a:effectLst/>
                <a:uLnTx/>
                <a:uFillTx/>
                <a:latin typeface="Calibri" panose="020F0502020204030204" pitchFamily="34" charset="0"/>
                <a:ea typeface="+mn-ea"/>
                <a:cs typeface="+mn-cs"/>
              </a:rPr>
              <a:t>th</a:t>
            </a:r>
            <a:r>
              <a:rPr kumimoji="0" lang="en-US" sz="1100" b="1" i="0" u="none" strike="noStrike" kern="1200" cap="none" spc="0" normalizeH="0" baseline="0" noProof="0">
                <a:ln>
                  <a:noFill/>
                </a:ln>
                <a:solidFill>
                  <a:srgbClr val="FFC000"/>
                </a:solidFill>
                <a:effectLst/>
                <a:uLnTx/>
                <a:uFillTx/>
                <a:latin typeface="Calibri" panose="020F0502020204030204" pitchFamily="34" charset="0"/>
                <a:ea typeface="+mn-ea"/>
                <a:cs typeface="+mn-cs"/>
              </a:rPr>
              <a:t> Grade – Focus - Georgia Milestones Area: Algebra C&amp;C </a:t>
            </a:r>
          </a:p>
        </p:txBody>
      </p:sp>
      <p:sp>
        <p:nvSpPr>
          <p:cNvPr id="8" name="TextBox 7">
            <a:extLst>
              <a:ext uri="{FF2B5EF4-FFF2-40B4-BE49-F238E27FC236}">
                <a16:creationId xmlns:a16="http://schemas.microsoft.com/office/drawing/2014/main" id="{2C130770-7603-9AC2-C4F7-A093181773E7}"/>
              </a:ext>
            </a:extLst>
          </p:cNvPr>
          <p:cNvSpPr txBox="1"/>
          <p:nvPr/>
        </p:nvSpPr>
        <p:spPr>
          <a:xfrm>
            <a:off x="40105" y="4957011"/>
            <a:ext cx="503120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NWEA Map data is used to focus on our </a:t>
            </a:r>
            <a:r>
              <a:rPr kumimoji="0" lang="en-US" sz="1600" b="1" i="0" u="none" strike="noStrike" kern="1200" cap="none" spc="0" normalizeH="0" baseline="0" noProof="0">
                <a:ln>
                  <a:noFill/>
                </a:ln>
                <a:solidFill>
                  <a:prstClr val="black"/>
                </a:solidFill>
                <a:effectLst/>
                <a:uLnTx/>
                <a:uFillTx/>
                <a:latin typeface="Calibri"/>
                <a:ea typeface="+mn-ea"/>
                <a:cs typeface="Calibri"/>
              </a:rPr>
              <a:t>Tier 2 students</a:t>
            </a:r>
            <a:r>
              <a:rPr kumimoji="0" lang="en-US" sz="1600" b="0" i="0" u="none" strike="noStrike" kern="1200" cap="none" spc="0" normalizeH="0" baseline="0" noProof="0">
                <a:ln>
                  <a:noFill/>
                </a:ln>
                <a:solidFill>
                  <a:prstClr val="black"/>
                </a:solidFill>
                <a:effectLst/>
                <a:uLnTx/>
                <a:uFillTx/>
                <a:latin typeface="Calibri"/>
                <a:ea typeface="+mn-ea"/>
                <a:cs typeface="Calibri"/>
              </a:rPr>
              <a:t> scoring in yellow and orange. These groups are flagged for interventions and provided additional classroom supports.</a:t>
            </a:r>
          </a:p>
          <a:p>
            <a:pPr marL="1200150" marR="0" lvl="2" indent="-285750" algn="l" defTabSz="914400" rtl="0" eaLnBrk="0" fontAlgn="base" latinLnBrk="0" hangingPunct="0">
              <a:lnSpc>
                <a:spcPct val="100000"/>
              </a:lnSpc>
              <a:spcBef>
                <a:spcPct val="0"/>
              </a:spcBef>
              <a:spcAft>
                <a:spcPct val="0"/>
              </a:spcAft>
              <a:buClrTx/>
              <a:buSzTx/>
              <a:buFont typeface="Arial"/>
              <a:buChar char="•"/>
              <a:tabLst/>
              <a:defRPr/>
            </a:pPr>
            <a:r>
              <a:rPr kumimoji="0" lang="en-US" sz="1200" b="1" i="0" u="none" strike="noStrike" kern="1200" cap="none" spc="0" normalizeH="0" baseline="0" noProof="0">
                <a:ln>
                  <a:noFill/>
                </a:ln>
                <a:solidFill>
                  <a:prstClr val="black"/>
                </a:solidFill>
                <a:effectLst/>
                <a:uLnTx/>
                <a:uFillTx/>
                <a:latin typeface="Aptos"/>
                <a:ea typeface="+mn-ea"/>
                <a:cs typeface="Calibri"/>
              </a:rPr>
              <a:t>Tier 1</a:t>
            </a:r>
            <a:r>
              <a:rPr kumimoji="0" lang="en-US" sz="1200" b="0" i="0" u="none" strike="noStrike" kern="1200" cap="none" spc="0" normalizeH="0" baseline="0" noProof="0">
                <a:ln>
                  <a:noFill/>
                </a:ln>
                <a:solidFill>
                  <a:prstClr val="black"/>
                </a:solidFill>
                <a:effectLst/>
                <a:uLnTx/>
                <a:uFillTx/>
                <a:latin typeface="Aptos"/>
                <a:ea typeface="+mn-ea"/>
                <a:cs typeface="Calibri"/>
              </a:rPr>
              <a:t>: Regular classroom instruction (majority of students). (Blue/Green)</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1200150" marR="0" lvl="2" indent="-285750" algn="l" defTabSz="914400" rtl="0" eaLnBrk="0" fontAlgn="base" latinLnBrk="0" hangingPunct="0">
              <a:lnSpc>
                <a:spcPct val="100000"/>
              </a:lnSpc>
              <a:spcBef>
                <a:spcPct val="0"/>
              </a:spcBef>
              <a:spcAft>
                <a:spcPct val="0"/>
              </a:spcAft>
              <a:buClrTx/>
              <a:buSzTx/>
              <a:buFont typeface="Arial"/>
              <a:buChar char="•"/>
              <a:tabLst/>
              <a:defRPr/>
            </a:pPr>
            <a:r>
              <a:rPr kumimoji="0" lang="en-US" sz="1200" b="1" i="0" u="none" strike="noStrike" kern="1200" cap="none" spc="0" normalizeH="0" baseline="0" noProof="0">
                <a:ln>
                  <a:noFill/>
                </a:ln>
                <a:solidFill>
                  <a:prstClr val="black"/>
                </a:solidFill>
                <a:effectLst/>
                <a:uLnTx/>
                <a:uFillTx/>
                <a:latin typeface="Aptos"/>
                <a:ea typeface="+mn-ea"/>
                <a:cs typeface="Calibri"/>
              </a:rPr>
              <a:t>Tier 2</a:t>
            </a:r>
            <a:r>
              <a:rPr kumimoji="0" lang="en-US" sz="1200" b="0" i="0" u="none" strike="noStrike" kern="1200" cap="none" spc="0" normalizeH="0" baseline="0" noProof="0">
                <a:ln>
                  <a:noFill/>
                </a:ln>
                <a:solidFill>
                  <a:prstClr val="black"/>
                </a:solidFill>
                <a:effectLst/>
                <a:uLnTx/>
                <a:uFillTx/>
                <a:latin typeface="Aptos"/>
                <a:ea typeface="+mn-ea"/>
                <a:cs typeface="Calibri"/>
              </a:rPr>
              <a:t>: Students who need additional help in small group settings. (Yellow)</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1200150" marR="0" lvl="2" indent="-285750" algn="l" defTabSz="914400" rtl="0" eaLnBrk="0" fontAlgn="base" latinLnBrk="0" hangingPunct="0">
              <a:lnSpc>
                <a:spcPct val="100000"/>
              </a:lnSpc>
              <a:spcBef>
                <a:spcPct val="0"/>
              </a:spcBef>
              <a:spcAft>
                <a:spcPct val="0"/>
              </a:spcAft>
              <a:buClrTx/>
              <a:buSzTx/>
              <a:buFont typeface="Arial"/>
              <a:buChar char="•"/>
              <a:tabLst/>
              <a:defRPr/>
            </a:pPr>
            <a:r>
              <a:rPr kumimoji="0" lang="en-US" sz="1200" b="1" i="0" u="none" strike="noStrike" kern="1200" cap="none" spc="0" normalizeH="0" baseline="0" noProof="0">
                <a:ln>
                  <a:noFill/>
                </a:ln>
                <a:solidFill>
                  <a:prstClr val="black"/>
                </a:solidFill>
                <a:effectLst/>
                <a:uLnTx/>
                <a:uFillTx/>
                <a:latin typeface="Aptos"/>
                <a:ea typeface="+mn-ea"/>
                <a:cs typeface="Calibri"/>
              </a:rPr>
              <a:t>Tier 3</a:t>
            </a:r>
            <a:r>
              <a:rPr kumimoji="0" lang="en-US" sz="1200" b="0" i="0" u="none" strike="noStrike" kern="1200" cap="none" spc="0" normalizeH="0" baseline="0" noProof="0">
                <a:ln>
                  <a:noFill/>
                </a:ln>
                <a:solidFill>
                  <a:prstClr val="black"/>
                </a:solidFill>
                <a:effectLst/>
                <a:uLnTx/>
                <a:uFillTx/>
                <a:latin typeface="Aptos"/>
                <a:ea typeface="+mn-ea"/>
                <a:cs typeface="Calibri"/>
              </a:rPr>
              <a:t>: Students needing intensive, individualized intervention. (Red)</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TextBox 11">
            <a:extLst>
              <a:ext uri="{FF2B5EF4-FFF2-40B4-BE49-F238E27FC236}">
                <a16:creationId xmlns:a16="http://schemas.microsoft.com/office/drawing/2014/main" id="{5D96F967-D5D6-B75F-55AF-31ABB4177708}"/>
              </a:ext>
            </a:extLst>
          </p:cNvPr>
          <p:cNvSpPr txBox="1"/>
          <p:nvPr/>
        </p:nvSpPr>
        <p:spPr>
          <a:xfrm>
            <a:off x="5690740" y="1572819"/>
            <a:ext cx="593156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Calibri"/>
              </a:rPr>
              <a:t>Data is used to formulate flexible groups utilizing RIT scores. Teachers use RIT scores to help determine instructional focus based on content area. Teachers use the Learning Continuum to assist in determining specific needs of each student and set goals.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
        <p:nvSpPr>
          <p:cNvPr id="11" name="TextBox 10">
            <a:extLst>
              <a:ext uri="{FF2B5EF4-FFF2-40B4-BE49-F238E27FC236}">
                <a16:creationId xmlns:a16="http://schemas.microsoft.com/office/drawing/2014/main" id="{D424903D-2226-4739-BA11-34AFF292F929}"/>
              </a:ext>
            </a:extLst>
          </p:cNvPr>
          <p:cNvSpPr txBox="1"/>
          <p:nvPr/>
        </p:nvSpPr>
        <p:spPr>
          <a:xfrm>
            <a:off x="10770578" y="6550242"/>
            <a:ext cx="75613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B &amp; 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assigning roles will make your meetings more successful - Beekast">
            <a:extLst>
              <a:ext uri="{FF2B5EF4-FFF2-40B4-BE49-F238E27FC236}">
                <a16:creationId xmlns:a16="http://schemas.microsoft.com/office/drawing/2014/main" id="{14D15300-1A82-C7E8-D76B-47EC44379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32" r="20043"/>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4000">
                <a:latin typeface="Bahnschrift SemiBold" panose="020B0502040204020203" pitchFamily="34" charset="0"/>
              </a:rPr>
              <a:t>Establish Roles</a:t>
            </a:r>
          </a:p>
        </p:txBody>
      </p:sp>
      <p:sp>
        <p:nvSpPr>
          <p:cNvPr id="3" name="Content Placeholder 2"/>
          <p:cNvSpPr>
            <a:spLocks noGrp="1"/>
          </p:cNvSpPr>
          <p:nvPr>
            <p:ph idx="1"/>
          </p:nvPr>
        </p:nvSpPr>
        <p:spPr>
          <a:xfrm>
            <a:off x="7531610" y="2434201"/>
            <a:ext cx="3822189" cy="3742762"/>
          </a:xfrm>
        </p:spPr>
        <p:txBody>
          <a:bodyPr>
            <a:normAutofit/>
          </a:bodyPr>
          <a:lstStyle/>
          <a:p>
            <a:pPr lvl="0"/>
            <a:r>
              <a:rPr lang="en-US" sz="4000" dirty="0"/>
              <a:t>Time Keeper</a:t>
            </a:r>
          </a:p>
          <a:p>
            <a:pPr lvl="0"/>
            <a:r>
              <a:rPr lang="en-US" sz="4000" dirty="0"/>
              <a:t>Norms Monitor</a:t>
            </a:r>
          </a:p>
          <a:p>
            <a:pPr lvl="0"/>
            <a:r>
              <a:rPr lang="en-US" sz="4000" dirty="0"/>
              <a:t>Recorders</a:t>
            </a:r>
          </a:p>
          <a:p>
            <a:pPr marL="0" indent="0">
              <a:buNone/>
            </a:pPr>
            <a:endParaRPr lang="en-US" sz="2000" dirty="0"/>
          </a:p>
        </p:txBody>
      </p:sp>
    </p:spTree>
    <p:extLst>
      <p:ext uri="{BB962C8B-B14F-4D97-AF65-F5344CB8AC3E}">
        <p14:creationId xmlns:p14="http://schemas.microsoft.com/office/powerpoint/2010/main" val="1089883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hool Improvement Plan: How to Get from Research to Practice - CAP  Curriculum">
            <a:extLst>
              <a:ext uri="{FF2B5EF4-FFF2-40B4-BE49-F238E27FC236}">
                <a16:creationId xmlns:a16="http://schemas.microsoft.com/office/drawing/2014/main" id="{BBF8EFF1-A02A-46B4-98D7-454622D9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423" y="5477608"/>
            <a:ext cx="2276578" cy="1274884"/>
          </a:xfrm>
          <a:prstGeom prst="rect">
            <a:avLst/>
          </a:prstGeom>
          <a:noFill/>
          <a:extLst>
            <a:ext uri="{909E8E84-426E-40DD-AFC4-6F175D3DCCD1}">
              <a14:hiddenFill xmlns:a14="http://schemas.microsoft.com/office/drawing/2010/main">
                <a:solidFill>
                  <a:srgbClr val="FFFFFF"/>
                </a:solidFill>
              </a14:hiddenFill>
            </a:ext>
          </a:extLst>
        </p:spPr>
      </p:pic>
      <p:sp>
        <p:nvSpPr>
          <p:cNvPr id="17410" name="Content Placeholder 1">
            <a:extLst>
              <a:ext uri="{FF2B5EF4-FFF2-40B4-BE49-F238E27FC236}">
                <a16:creationId xmlns:a16="http://schemas.microsoft.com/office/drawing/2014/main" id="{86512E1A-EB23-4312-ED6D-4C82949754B7}"/>
              </a:ext>
            </a:extLst>
          </p:cNvPr>
          <p:cNvSpPr>
            <a:spLocks noGrp="1"/>
          </p:cNvSpPr>
          <p:nvPr>
            <p:ph idx="1"/>
          </p:nvPr>
        </p:nvSpPr>
        <p:spPr>
          <a:xfrm>
            <a:off x="477838" y="1829654"/>
            <a:ext cx="10515600" cy="4351338"/>
          </a:xfrm>
          <a:ln>
            <a:miter lim="800000"/>
            <a:headEnd/>
            <a:tailEnd/>
          </a:ln>
        </p:spPr>
        <p:txBody>
          <a:bodyPr/>
          <a:lstStyle/>
          <a:p>
            <a:pPr marL="0" indent="0">
              <a:buNone/>
            </a:pPr>
            <a:r>
              <a:rPr lang="en-US" sz="2600" b="1" i="1" u="sng" dirty="0"/>
              <a:t>Goal 1</a:t>
            </a:r>
            <a:r>
              <a:rPr lang="en-US" sz="2600" b="1" dirty="0"/>
              <a:t>: </a:t>
            </a:r>
            <a:r>
              <a:rPr lang="en-US" sz="2600" dirty="0"/>
              <a:t>Increase the percentage of students performing at or above the developing level on the Georgia Milestones Assessment in all content areas by 6 percentage points, raising the school overall average from 37% to 43% by the end of the 24-25 SY.</a:t>
            </a:r>
          </a:p>
          <a:p>
            <a:pPr marL="0" indent="0">
              <a:buNone/>
            </a:pPr>
            <a:r>
              <a:rPr lang="en-US" sz="2600" b="1" i="1" u="sng" dirty="0"/>
              <a:t>Goal 2</a:t>
            </a:r>
            <a:r>
              <a:rPr lang="en-US" sz="2600" b="1" dirty="0"/>
              <a:t>:</a:t>
            </a:r>
            <a:r>
              <a:rPr lang="en-US" sz="2600" dirty="0"/>
              <a:t> Increase the percentage of students reading on grade level from 35% to 45%, as measured by the NWEA MAP Benchmark Assessment, by the end of the 24-25 SY.</a:t>
            </a:r>
          </a:p>
          <a:p>
            <a:pPr marL="0" indent="0">
              <a:buNone/>
            </a:pPr>
            <a:r>
              <a:rPr lang="en-US" sz="2600" b="1" i="1" u="sng" dirty="0"/>
              <a:t>Goal 3</a:t>
            </a:r>
            <a:r>
              <a:rPr lang="en-US" sz="2600" b="1" dirty="0"/>
              <a:t>:</a:t>
            </a:r>
            <a:r>
              <a:rPr lang="en-US" sz="2600" dirty="0"/>
              <a:t> Decrease the number of disciplinary referrals by 26%, reducing them from 542 to 400, by the end of the 24-25 SY.</a:t>
            </a:r>
          </a:p>
          <a:p>
            <a:pPr marL="0" indent="0">
              <a:buNone/>
            </a:pPr>
            <a:r>
              <a:rPr lang="en-US" sz="2600" b="1" u="sng" dirty="0"/>
              <a:t>Goal 4</a:t>
            </a:r>
            <a:r>
              <a:rPr lang="en-US" sz="2600" dirty="0"/>
              <a:t>: Increase the 4-year Cohort Graduation Rate of 73.54% in 2024 to a 76.54% 4-year Cohort Graduation Rate in 2025. </a:t>
            </a:r>
          </a:p>
          <a:p>
            <a:pPr marL="0" indent="0">
              <a:buNone/>
            </a:pPr>
            <a:endParaRPr lang="en-US" sz="2600" dirty="0"/>
          </a:p>
          <a:p>
            <a:pPr marL="0" indent="0">
              <a:buNone/>
            </a:pPr>
            <a:endParaRPr lang="en-US" sz="2600" dirty="0"/>
          </a:p>
          <a:p>
            <a:pPr marL="0" indent="0">
              <a:buNone/>
            </a:pPr>
            <a:endParaRPr lang="en-US" altLang="en-US" sz="2600" dirty="0"/>
          </a:p>
        </p:txBody>
      </p:sp>
      <p:sp>
        <p:nvSpPr>
          <p:cNvPr id="17411" name="Title 2">
            <a:extLst>
              <a:ext uri="{FF2B5EF4-FFF2-40B4-BE49-F238E27FC236}">
                <a16:creationId xmlns:a16="http://schemas.microsoft.com/office/drawing/2014/main" id="{687100E1-59AC-CA0C-E7F9-579E7DBA333A}"/>
              </a:ext>
            </a:extLst>
          </p:cNvPr>
          <p:cNvSpPr>
            <a:spLocks noGrp="1" noChangeArrowheads="1"/>
          </p:cNvSpPr>
          <p:nvPr>
            <p:ph type="title"/>
          </p:nvPr>
        </p:nvSpPr>
        <p:spPr>
          <a:xfrm>
            <a:off x="477838" y="1029433"/>
            <a:ext cx="10515600" cy="652463"/>
          </a:xfrm>
        </p:spPr>
        <p:txBody>
          <a:bodyPr/>
          <a:lstStyle/>
          <a:p>
            <a:r>
              <a:rPr lang="en-US" altLang="en-US" dirty="0"/>
              <a:t>SIP Goals</a:t>
            </a:r>
          </a:p>
        </p:txBody>
      </p:sp>
      <p:sp>
        <p:nvSpPr>
          <p:cNvPr id="5" name="TextBox 4">
            <a:extLst>
              <a:ext uri="{FF2B5EF4-FFF2-40B4-BE49-F238E27FC236}">
                <a16:creationId xmlns:a16="http://schemas.microsoft.com/office/drawing/2014/main" id="{E6C1C884-4210-4C87-8AF6-BD7D7E54F830}"/>
              </a:ext>
            </a:extLst>
          </p:cNvPr>
          <p:cNvSpPr txBox="1"/>
          <p:nvPr/>
        </p:nvSpPr>
        <p:spPr>
          <a:xfrm>
            <a:off x="11793294" y="5407242"/>
            <a:ext cx="3313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Old Business/new Business Sign With Arrow On White Background Stock Photo,  Picture and Royalty Free Image. Image 64508342.">
            <a:extLst>
              <a:ext uri="{FF2B5EF4-FFF2-40B4-BE49-F238E27FC236}">
                <a16:creationId xmlns:a16="http://schemas.microsoft.com/office/drawing/2014/main" id="{21B4A18C-CB41-2EAC-0BAC-24BD135E90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7" r="210" b="-1"/>
          <a:stretch/>
        </p:blipFill>
        <p:spPr bwMode="auto">
          <a:xfrm>
            <a:off x="1882006" y="569843"/>
            <a:ext cx="8450714" cy="564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4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Questions Comments Concerns Customer Support Diagram Stock Photo by  ©iqoncept 8553608">
            <a:extLst>
              <a:ext uri="{FF2B5EF4-FFF2-40B4-BE49-F238E27FC236}">
                <a16:creationId xmlns:a16="http://schemas.microsoft.com/office/drawing/2014/main" id="{240C46E8-7777-F846-F974-7B3413649E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5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64" y="124545"/>
            <a:ext cx="10515600" cy="1325563"/>
          </a:xfrm>
        </p:spPr>
        <p:txBody>
          <a:bodyPr/>
          <a:lstStyle/>
          <a:p>
            <a:r>
              <a:rPr lang="en-US" dirty="0"/>
              <a:t>Next Steps…</a:t>
            </a:r>
          </a:p>
        </p:txBody>
      </p:sp>
      <p:sp>
        <p:nvSpPr>
          <p:cNvPr id="3" name="Content Placeholder 2"/>
          <p:cNvSpPr>
            <a:spLocks noGrp="1"/>
          </p:cNvSpPr>
          <p:nvPr>
            <p:ph idx="1"/>
          </p:nvPr>
        </p:nvSpPr>
        <p:spPr>
          <a:xfrm>
            <a:off x="847436" y="1237671"/>
            <a:ext cx="10515600" cy="5407891"/>
          </a:xfrm>
        </p:spPr>
        <p:txBody>
          <a:bodyPr>
            <a:normAutofit/>
          </a:bodyPr>
          <a:lstStyle/>
          <a:p>
            <a:r>
              <a:rPr lang="en-US" dirty="0"/>
              <a:t>Incorporate instructional opportunities to inform the parent/guardians of instructional expectations. </a:t>
            </a:r>
          </a:p>
          <a:p>
            <a:r>
              <a:rPr lang="en-US" dirty="0"/>
              <a:t>Continue to build lasting relationships with parent/guardians in an effort to bridge the gap between home and school.</a:t>
            </a:r>
          </a:p>
          <a:p>
            <a:r>
              <a:rPr lang="en-US" dirty="0"/>
              <a:t>Broaden our community partnership in effort to have a greater impact on our students as well as the community.  </a:t>
            </a:r>
          </a:p>
          <a:p>
            <a:r>
              <a:rPr lang="en-US" dirty="0"/>
              <a:t>Next School Council Meeting: TBD</a:t>
            </a:r>
          </a:p>
          <a:p>
            <a:pPr marL="0" indent="0">
              <a:buNone/>
            </a:pPr>
            <a:endParaRPr lang="en-US" dirty="0"/>
          </a:p>
          <a:p>
            <a:endParaRPr lang="en-US" dirty="0"/>
          </a:p>
        </p:txBody>
      </p:sp>
      <p:pic>
        <p:nvPicPr>
          <p:cNvPr id="6" name="Picture 5" descr="A tiger with red eyes&#10;&#10;Description automatically generated">
            <a:extLst>
              <a:ext uri="{FF2B5EF4-FFF2-40B4-BE49-F238E27FC236}">
                <a16:creationId xmlns:a16="http://schemas.microsoft.com/office/drawing/2014/main" id="{CFD16AD8-990E-04B5-E9B4-AF10B5C52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265" y="4046095"/>
            <a:ext cx="2969302" cy="2969302"/>
          </a:xfrm>
          <a:prstGeom prst="rect">
            <a:avLst/>
          </a:prstGeom>
        </p:spPr>
      </p:pic>
    </p:spTree>
    <p:extLst>
      <p:ext uri="{BB962C8B-B14F-4D97-AF65-F5344CB8AC3E}">
        <p14:creationId xmlns:p14="http://schemas.microsoft.com/office/powerpoint/2010/main" val="2074943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339" y="1036168"/>
            <a:ext cx="12029661" cy="6319052"/>
          </a:xfrm>
        </p:spPr>
        <p:txBody>
          <a:bodyPr>
            <a:noAutofit/>
          </a:bodyPr>
          <a:lstStyle/>
          <a:p>
            <a:pPr marL="0" indent="0" algn="ctr">
              <a:buNone/>
            </a:pPr>
            <a:r>
              <a:rPr lang="en-US" sz="8800" b="1" dirty="0">
                <a:latin typeface="Footlight MT Light" panose="0204060206030A020304" pitchFamily="18" charset="0"/>
              </a:rPr>
              <a:t>#OneTeamAndWinning</a:t>
            </a:r>
          </a:p>
        </p:txBody>
      </p:sp>
      <p:pic>
        <p:nvPicPr>
          <p:cNvPr id="5" name="Picture 4" descr="A logo with a lion head and symbols&#10;&#10;Description automatically generated">
            <a:extLst>
              <a:ext uri="{FF2B5EF4-FFF2-40B4-BE49-F238E27FC236}">
                <a16:creationId xmlns:a16="http://schemas.microsoft.com/office/drawing/2014/main" id="{BBBE3A2A-5468-39C6-A742-1537124E7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056" y="2424216"/>
            <a:ext cx="2414225" cy="3328704"/>
          </a:xfrm>
          <a:prstGeom prst="rect">
            <a:avLst/>
          </a:prstGeom>
        </p:spPr>
      </p:pic>
    </p:spTree>
    <p:custDataLst>
      <p:tags r:id="rId1"/>
    </p:custDataLst>
    <p:extLst>
      <p:ext uri="{BB962C8B-B14F-4D97-AF65-F5344CB8AC3E}">
        <p14:creationId xmlns:p14="http://schemas.microsoft.com/office/powerpoint/2010/main" val="1467160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Bahnschrift SemiBold" panose="020B0502040204020203" pitchFamily="34" charset="0"/>
              </a:rPr>
              <a:t>Meeting Norms</a:t>
            </a:r>
          </a:p>
        </p:txBody>
      </p:sp>
      <p:sp>
        <p:nvSpPr>
          <p:cNvPr id="3" name="Content Placeholder 2"/>
          <p:cNvSpPr>
            <a:spLocks noGrp="1"/>
          </p:cNvSpPr>
          <p:nvPr>
            <p:ph idx="1"/>
          </p:nvPr>
        </p:nvSpPr>
        <p:spPr>
          <a:xfrm>
            <a:off x="699655" y="1607994"/>
            <a:ext cx="10515600" cy="4351338"/>
          </a:xfrm>
        </p:spPr>
        <p:txBody>
          <a:bodyPr/>
          <a:lstStyle/>
          <a:p>
            <a:pPr lvl="0"/>
            <a:r>
              <a:rPr lang="en-US" sz="4400" dirty="0"/>
              <a:t>Begin and end on time</a:t>
            </a:r>
          </a:p>
          <a:p>
            <a:pPr lvl="0"/>
            <a:r>
              <a:rPr lang="en-US" sz="4400" dirty="0"/>
              <a:t>Keep an open mind</a:t>
            </a:r>
          </a:p>
          <a:p>
            <a:pPr lvl="0"/>
            <a:r>
              <a:rPr lang="en-US" sz="4400" dirty="0"/>
              <a:t>Respect everyone’s opinions</a:t>
            </a:r>
          </a:p>
          <a:p>
            <a:pPr lvl="0"/>
            <a:r>
              <a:rPr lang="en-US" sz="4400" dirty="0"/>
              <a:t>Stay on task</a:t>
            </a:r>
          </a:p>
          <a:p>
            <a:pPr marL="0" indent="0">
              <a:buNone/>
            </a:pPr>
            <a:endParaRPr lang="en-US" dirty="0"/>
          </a:p>
        </p:txBody>
      </p:sp>
      <p:pic>
        <p:nvPicPr>
          <p:cNvPr id="1026" name="Picture 2" descr="The CSN Sociology Student Legacy Wiki [licensed for non-commercial use  only] / N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812" y="3915135"/>
            <a:ext cx="4527485" cy="294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77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117E0-797C-C703-60B8-AB394AA9C721}"/>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pPr algn="ctr"/>
            <a:r>
              <a:rPr lang="en-US" sz="5200" dirty="0"/>
              <a:t>Purpose &amp; Objective </a:t>
            </a:r>
            <a:br>
              <a:rPr lang="en-US" sz="5200" dirty="0"/>
            </a:br>
            <a:r>
              <a:rPr lang="en-US" sz="5200" dirty="0"/>
              <a:t>of School Council </a:t>
            </a:r>
          </a:p>
        </p:txBody>
      </p:sp>
      <p:pic>
        <p:nvPicPr>
          <p:cNvPr id="3074" name="Picture 2" descr="School Council / Home">
            <a:extLst>
              <a:ext uri="{FF2B5EF4-FFF2-40B4-BE49-F238E27FC236}">
                <a16:creationId xmlns:a16="http://schemas.microsoft.com/office/drawing/2014/main" id="{50C28EBD-1DF4-276C-42F4-059C941ABE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928"/>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89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68C2B2-F4DF-F9AB-0F6E-B12AE09060AB}"/>
              </a:ext>
            </a:extLst>
          </p:cNvPr>
          <p:cNvPicPr>
            <a:picLocks noGrp="1" noChangeAspect="1"/>
          </p:cNvPicPr>
          <p:nvPr>
            <p:ph idx="1"/>
          </p:nvPr>
        </p:nvPicPr>
        <p:blipFill>
          <a:blip r:embed="rId2"/>
          <a:stretch>
            <a:fillRect/>
          </a:stretch>
        </p:blipFill>
        <p:spPr>
          <a:xfrm>
            <a:off x="643467" y="1043517"/>
            <a:ext cx="10905066" cy="4770965"/>
          </a:xfrm>
          <a:prstGeom prst="rect">
            <a:avLst/>
          </a:prstGeom>
        </p:spPr>
      </p:pic>
    </p:spTree>
    <p:extLst>
      <p:ext uri="{BB962C8B-B14F-4D97-AF65-F5344CB8AC3E}">
        <p14:creationId xmlns:p14="http://schemas.microsoft.com/office/powerpoint/2010/main" val="10684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3" name="Rectangle 411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EB20E-74F0-BE0C-B25D-E99FAD080E1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School Council Leadership</a:t>
            </a:r>
          </a:p>
        </p:txBody>
      </p:sp>
      <p:sp>
        <p:nvSpPr>
          <p:cNvPr id="3" name="Content Placeholder 2">
            <a:extLst>
              <a:ext uri="{FF2B5EF4-FFF2-40B4-BE49-F238E27FC236}">
                <a16:creationId xmlns:a16="http://schemas.microsoft.com/office/drawing/2014/main" id="{9A3E7050-891F-D7DB-5EA1-684AE8E5342C}"/>
              </a:ext>
            </a:extLst>
          </p:cNvPr>
          <p:cNvSpPr>
            <a:spLocks noGrp="1"/>
          </p:cNvSpPr>
          <p:nvPr>
            <p:ph idx="1"/>
          </p:nvPr>
        </p:nvSpPr>
        <p:spPr>
          <a:xfrm>
            <a:off x="4581727" y="649480"/>
            <a:ext cx="3025303" cy="5546047"/>
          </a:xfrm>
        </p:spPr>
        <p:txBody>
          <a:bodyPr anchor="ctr">
            <a:normAutofit/>
          </a:bodyPr>
          <a:lstStyle/>
          <a:p>
            <a:pPr marL="0" indent="0" algn="ctr">
              <a:buNone/>
            </a:pPr>
            <a:r>
              <a:rPr lang="en-US" sz="2000" dirty="0"/>
              <a:t>Chair Person:</a:t>
            </a:r>
          </a:p>
          <a:p>
            <a:pPr marL="0" indent="0" algn="ctr">
              <a:buNone/>
            </a:pPr>
            <a:endParaRPr lang="en-US" sz="2000" dirty="0"/>
          </a:p>
          <a:p>
            <a:pPr marL="0" indent="0" algn="ctr">
              <a:buNone/>
            </a:pPr>
            <a:r>
              <a:rPr lang="en-US" sz="2000" dirty="0"/>
              <a:t>Co-Chair Person:</a:t>
            </a:r>
          </a:p>
          <a:p>
            <a:pPr marL="0" indent="0" algn="ctr">
              <a:buNone/>
            </a:pPr>
            <a:endParaRPr lang="en-US" sz="2000" dirty="0"/>
          </a:p>
          <a:p>
            <a:pPr marL="0" indent="0" algn="ctr">
              <a:buNone/>
            </a:pPr>
            <a:r>
              <a:rPr lang="en-US" sz="2000" dirty="0"/>
              <a:t>Secretary:                                </a:t>
            </a:r>
          </a:p>
          <a:p>
            <a:pPr marL="0" indent="0" algn="ctr">
              <a:buNone/>
            </a:pPr>
            <a:endParaRPr lang="en-US" sz="2000" dirty="0"/>
          </a:p>
        </p:txBody>
      </p:sp>
      <p:pic>
        <p:nvPicPr>
          <p:cNvPr id="4098" name="Picture 2" descr="The Role Of Leadership In Organizational Transformation">
            <a:extLst>
              <a:ext uri="{FF2B5EF4-FFF2-40B4-BE49-F238E27FC236}">
                <a16:creationId xmlns:a16="http://schemas.microsoft.com/office/drawing/2014/main" id="{C7844A1D-9D28-B313-F809-ED6CD0CC8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12" r="38610" b="-1"/>
          <a:stretch/>
        </p:blipFill>
        <p:spPr bwMode="auto">
          <a:xfrm>
            <a:off x="8109502" y="10"/>
            <a:ext cx="408249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5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BE15550-09DB-7D75-608D-1E8987C8E212}"/>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3E0EFD14-37B8-6328-7E5F-760DCD4A923D}"/>
              </a:ext>
            </a:extLst>
          </p:cNvPr>
          <p:cNvPicPr>
            <a:picLocks noChangeAspect="1"/>
          </p:cNvPicPr>
          <p:nvPr/>
        </p:nvPicPr>
        <p:blipFill>
          <a:blip r:embed="rId2"/>
          <a:stretch>
            <a:fillRect/>
          </a:stretch>
        </p:blipFill>
        <p:spPr>
          <a:xfrm>
            <a:off x="0" y="958820"/>
            <a:ext cx="12192000" cy="4940360"/>
          </a:xfrm>
          <a:prstGeom prst="rect">
            <a:avLst/>
          </a:prstGeom>
        </p:spPr>
      </p:pic>
    </p:spTree>
    <p:extLst>
      <p:ext uri="{BB962C8B-B14F-4D97-AF65-F5344CB8AC3E}">
        <p14:creationId xmlns:p14="http://schemas.microsoft.com/office/powerpoint/2010/main" val="38004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A62921D-5C12-F21A-A577-629B854E9482}"/>
              </a:ext>
            </a:extLst>
          </p:cNvPr>
          <p:cNvGraphicFramePr>
            <a:graphicFrameLocks noGrp="1"/>
          </p:cNvGraphicFramePr>
          <p:nvPr>
            <p:ph idx="1"/>
          </p:nvPr>
        </p:nvGraphicFramePr>
        <p:xfrm>
          <a:off x="313420" y="2357118"/>
          <a:ext cx="7508632" cy="3691208"/>
        </p:xfrm>
        <a:graphic>
          <a:graphicData uri="http://schemas.openxmlformats.org/drawingml/2006/table">
            <a:tbl>
              <a:tblPr firstRow="1" bandRow="1">
                <a:tableStyleId>{5C22544A-7EE6-4342-B048-85BDC9FD1C3A}</a:tableStyleId>
              </a:tblPr>
              <a:tblGrid>
                <a:gridCol w="3754316">
                  <a:extLst>
                    <a:ext uri="{9D8B030D-6E8A-4147-A177-3AD203B41FA5}">
                      <a16:colId xmlns:a16="http://schemas.microsoft.com/office/drawing/2014/main" val="596749355"/>
                    </a:ext>
                  </a:extLst>
                </a:gridCol>
                <a:gridCol w="3754316">
                  <a:extLst>
                    <a:ext uri="{9D8B030D-6E8A-4147-A177-3AD203B41FA5}">
                      <a16:colId xmlns:a16="http://schemas.microsoft.com/office/drawing/2014/main" val="1721887976"/>
                    </a:ext>
                  </a:extLst>
                </a:gridCol>
              </a:tblGrid>
              <a:tr h="686582">
                <a:tc>
                  <a:txBody>
                    <a:bodyPr/>
                    <a:lstStyle/>
                    <a:p>
                      <a:pPr algn="ctr"/>
                      <a:r>
                        <a:rPr lang="en-US" sz="2800" dirty="0"/>
                        <a:t>TYPE</a:t>
                      </a:r>
                    </a:p>
                  </a:txBody>
                  <a:tcPr/>
                </a:tc>
                <a:tc>
                  <a:txBody>
                    <a:bodyPr/>
                    <a:lstStyle/>
                    <a:p>
                      <a:pPr algn="ctr"/>
                      <a:r>
                        <a:rPr lang="en-US" sz="2800" dirty="0"/>
                        <a:t># of Days </a:t>
                      </a:r>
                    </a:p>
                  </a:txBody>
                  <a:tcPr/>
                </a:tc>
                <a:extLst>
                  <a:ext uri="{0D108BD9-81ED-4DB2-BD59-A6C34878D82A}">
                    <a16:rowId xmlns:a16="http://schemas.microsoft.com/office/drawing/2014/main" val="3896872848"/>
                  </a:ext>
                </a:extLst>
              </a:tr>
              <a:tr h="686582">
                <a:tc>
                  <a:txBody>
                    <a:bodyPr/>
                    <a:lstStyle/>
                    <a:p>
                      <a:r>
                        <a:rPr lang="en-US" sz="2800" dirty="0"/>
                        <a:t>In School Suspension </a:t>
                      </a:r>
                    </a:p>
                  </a:txBody>
                  <a:tcPr/>
                </a:tc>
                <a:tc>
                  <a:txBody>
                    <a:bodyPr/>
                    <a:lstStyle/>
                    <a:p>
                      <a:pPr algn="ctr"/>
                      <a:r>
                        <a:rPr lang="en-US" sz="2800" dirty="0"/>
                        <a:t>249</a:t>
                      </a:r>
                    </a:p>
                  </a:txBody>
                  <a:tcPr/>
                </a:tc>
                <a:extLst>
                  <a:ext uri="{0D108BD9-81ED-4DB2-BD59-A6C34878D82A}">
                    <a16:rowId xmlns:a16="http://schemas.microsoft.com/office/drawing/2014/main" val="3087419876"/>
                  </a:ext>
                </a:extLst>
              </a:tr>
              <a:tr h="686582">
                <a:tc>
                  <a:txBody>
                    <a:bodyPr/>
                    <a:lstStyle/>
                    <a:p>
                      <a:r>
                        <a:rPr lang="en-US" sz="2800" dirty="0"/>
                        <a:t>Out of School Suspension </a:t>
                      </a:r>
                    </a:p>
                  </a:txBody>
                  <a:tcPr/>
                </a:tc>
                <a:tc>
                  <a:txBody>
                    <a:bodyPr/>
                    <a:lstStyle/>
                    <a:p>
                      <a:pPr algn="ctr"/>
                      <a:r>
                        <a:rPr lang="en-US" sz="2800" dirty="0"/>
                        <a:t>332</a:t>
                      </a:r>
                    </a:p>
                  </a:txBody>
                  <a:tcPr/>
                </a:tc>
                <a:extLst>
                  <a:ext uri="{0D108BD9-81ED-4DB2-BD59-A6C34878D82A}">
                    <a16:rowId xmlns:a16="http://schemas.microsoft.com/office/drawing/2014/main" val="3436728414"/>
                  </a:ext>
                </a:extLst>
              </a:tr>
              <a:tr h="686582">
                <a:tc>
                  <a:txBody>
                    <a:bodyPr/>
                    <a:lstStyle/>
                    <a:p>
                      <a:r>
                        <a:rPr lang="en-US" sz="2800" dirty="0"/>
                        <a:t>Students &gt; 10 days ISS</a:t>
                      </a:r>
                    </a:p>
                  </a:txBody>
                  <a:tcPr/>
                </a:tc>
                <a:tc>
                  <a:txBody>
                    <a:bodyPr/>
                    <a:lstStyle/>
                    <a:p>
                      <a:pPr algn="ctr"/>
                      <a:r>
                        <a:rPr lang="en-US" sz="2800" dirty="0"/>
                        <a:t>1</a:t>
                      </a:r>
                    </a:p>
                  </a:txBody>
                  <a:tcPr/>
                </a:tc>
                <a:extLst>
                  <a:ext uri="{0D108BD9-81ED-4DB2-BD59-A6C34878D82A}">
                    <a16:rowId xmlns:a16="http://schemas.microsoft.com/office/drawing/2014/main" val="2067805646"/>
                  </a:ext>
                </a:extLst>
              </a:tr>
              <a:tr h="686582">
                <a:tc>
                  <a:txBody>
                    <a:bodyPr/>
                    <a:lstStyle/>
                    <a:p>
                      <a:r>
                        <a:rPr lang="en-US" sz="2800" dirty="0"/>
                        <a:t>Students &gt; 10 days OSS</a:t>
                      </a:r>
                    </a:p>
                  </a:txBody>
                  <a:tcPr/>
                </a:tc>
                <a:tc>
                  <a:txBody>
                    <a:bodyPr/>
                    <a:lstStyle/>
                    <a:p>
                      <a:pPr algn="ctr"/>
                      <a:r>
                        <a:rPr lang="en-US" sz="2800" dirty="0"/>
                        <a:t>1</a:t>
                      </a:r>
                    </a:p>
                  </a:txBody>
                  <a:tcPr/>
                </a:tc>
                <a:extLst>
                  <a:ext uri="{0D108BD9-81ED-4DB2-BD59-A6C34878D82A}">
                    <a16:rowId xmlns:a16="http://schemas.microsoft.com/office/drawing/2014/main" val="4118041771"/>
                  </a:ext>
                </a:extLst>
              </a:tr>
            </a:tbl>
          </a:graphicData>
        </a:graphic>
      </p:graphicFrame>
      <p:sp>
        <p:nvSpPr>
          <p:cNvPr id="12291" name="Title 2">
            <a:extLst>
              <a:ext uri="{FF2B5EF4-FFF2-40B4-BE49-F238E27FC236}">
                <a16:creationId xmlns:a16="http://schemas.microsoft.com/office/drawing/2014/main" id="{53EE28E6-0825-6C44-7D9A-98C76EC0A41D}"/>
              </a:ext>
            </a:extLst>
          </p:cNvPr>
          <p:cNvSpPr>
            <a:spLocks noGrp="1" noChangeArrowheads="1"/>
          </p:cNvSpPr>
          <p:nvPr>
            <p:ph type="title"/>
          </p:nvPr>
        </p:nvSpPr>
        <p:spPr>
          <a:xfrm>
            <a:off x="196484" y="1445723"/>
            <a:ext cx="11108010" cy="652463"/>
          </a:xfrm>
        </p:spPr>
        <p:txBody>
          <a:bodyPr/>
          <a:lstStyle/>
          <a:p>
            <a:r>
              <a:rPr lang="en-US" altLang="en-US" dirty="0">
                <a:latin typeface="Arial"/>
                <a:cs typeface="Arial"/>
              </a:rPr>
              <a:t>Discipline (OSS and ISS Suspension Days)</a:t>
            </a:r>
            <a:endParaRPr lang="en-US" altLang="en-US" dirty="0"/>
          </a:p>
        </p:txBody>
      </p:sp>
      <p:sp>
        <p:nvSpPr>
          <p:cNvPr id="4" name="TextBox 3">
            <a:extLst>
              <a:ext uri="{FF2B5EF4-FFF2-40B4-BE49-F238E27FC236}">
                <a16:creationId xmlns:a16="http://schemas.microsoft.com/office/drawing/2014/main" id="{D492D755-ABE5-4261-9DA6-E4ED15DBCEC3}"/>
              </a:ext>
            </a:extLst>
          </p:cNvPr>
          <p:cNvSpPr txBox="1"/>
          <p:nvPr/>
        </p:nvSpPr>
        <p:spPr>
          <a:xfrm>
            <a:off x="9421707" y="894080"/>
            <a:ext cx="277029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As of October 29, 2024</a:t>
            </a:r>
          </a:p>
        </p:txBody>
      </p:sp>
      <p:pic>
        <p:nvPicPr>
          <p:cNvPr id="3074" name="Picture 2" descr="Discipline Lost…Children Running Amok">
            <a:extLst>
              <a:ext uri="{FF2B5EF4-FFF2-40B4-BE49-F238E27FC236}">
                <a16:creationId xmlns:a16="http://schemas.microsoft.com/office/drawing/2014/main" id="{072BB7AF-B45B-4CE1-97B1-81FB9AAB6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867" y="2502875"/>
            <a:ext cx="3399693" cy="33996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54956C-ACBA-4F96-A8F4-75CF2F40E6FF}"/>
              </a:ext>
            </a:extLst>
          </p:cNvPr>
          <p:cNvSpPr txBox="1"/>
          <p:nvPr/>
        </p:nvSpPr>
        <p:spPr>
          <a:xfrm>
            <a:off x="11654955" y="6415649"/>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with green bars and text&#10;&#10;Description automatically generated with medium confidence">
            <a:extLst>
              <a:ext uri="{FF2B5EF4-FFF2-40B4-BE49-F238E27FC236}">
                <a16:creationId xmlns:a16="http://schemas.microsoft.com/office/drawing/2014/main" id="{BE7CE472-6A86-57D3-BCC9-C7B6783A0B6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300"/>
          <a:stretch/>
        </p:blipFill>
        <p:spPr>
          <a:xfrm>
            <a:off x="422092" y="2027899"/>
            <a:ext cx="11347816" cy="4560642"/>
          </a:xfrm>
          <a:prstGeom prst="rect">
            <a:avLst/>
          </a:prstGeom>
          <a:ln w="88900" cap="sq" cmpd="thickThin">
            <a:solidFill>
              <a:srgbClr val="000000"/>
            </a:solidFill>
            <a:prstDash val="solid"/>
            <a:miter lim="800000"/>
          </a:ln>
          <a:effectLst>
            <a:innerShdw blurRad="76200">
              <a:srgbClr val="000000"/>
            </a:innerShdw>
          </a:effectLst>
        </p:spPr>
      </p:pic>
      <p:sp>
        <p:nvSpPr>
          <p:cNvPr id="12291" name="Title 2">
            <a:extLst>
              <a:ext uri="{FF2B5EF4-FFF2-40B4-BE49-F238E27FC236}">
                <a16:creationId xmlns:a16="http://schemas.microsoft.com/office/drawing/2014/main" id="{53EE28E6-0825-6C44-7D9A-98C76EC0A41D}"/>
              </a:ext>
            </a:extLst>
          </p:cNvPr>
          <p:cNvSpPr>
            <a:spLocks noGrp="1" noChangeArrowheads="1"/>
          </p:cNvSpPr>
          <p:nvPr>
            <p:ph type="title"/>
          </p:nvPr>
        </p:nvSpPr>
        <p:spPr>
          <a:xfrm>
            <a:off x="359339" y="1212320"/>
            <a:ext cx="10515600" cy="652463"/>
          </a:xfrm>
        </p:spPr>
        <p:txBody>
          <a:bodyPr/>
          <a:lstStyle/>
          <a:p>
            <a:r>
              <a:rPr lang="en-US" altLang="en-US" dirty="0">
                <a:latin typeface="Arial"/>
                <a:cs typeface="Arial"/>
              </a:rPr>
              <a:t>Discipline (Minor)</a:t>
            </a:r>
            <a:br>
              <a:rPr lang="en-US" altLang="en-US" dirty="0">
                <a:latin typeface="Arial"/>
                <a:cs typeface="Arial"/>
              </a:rPr>
            </a:br>
            <a:endParaRPr lang="en-US" altLang="en-US" dirty="0"/>
          </a:p>
        </p:txBody>
      </p:sp>
      <p:sp>
        <p:nvSpPr>
          <p:cNvPr id="5" name="Title 2">
            <a:extLst>
              <a:ext uri="{FF2B5EF4-FFF2-40B4-BE49-F238E27FC236}">
                <a16:creationId xmlns:a16="http://schemas.microsoft.com/office/drawing/2014/main" id="{FBD8D4B7-2251-48EE-B4F4-41AE5DA76789}"/>
              </a:ext>
            </a:extLst>
          </p:cNvPr>
          <p:cNvSpPr txBox="1">
            <a:spLocks noChangeArrowheads="1"/>
          </p:cNvSpPr>
          <p:nvPr/>
        </p:nvSpPr>
        <p:spPr bwMode="auto">
          <a:xfrm>
            <a:off x="493809" y="170166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003296"/>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571500" marR="0" lvl="0" indent="-5715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3296"/>
                </a:solidFill>
                <a:effectLst/>
                <a:uLnTx/>
                <a:uFillTx/>
                <a:latin typeface="Arial"/>
                <a:ea typeface="+mj-ea"/>
                <a:cs typeface="Arial"/>
              </a:rPr>
              <a:t>Total Referrals: 663</a:t>
            </a:r>
            <a:br>
              <a:rPr kumimoji="0" lang="en-US" altLang="en-US" sz="4400" b="0" i="0" u="none" strike="noStrike" kern="1200" cap="none" spc="0" normalizeH="0" baseline="0" noProof="0" dirty="0">
                <a:ln>
                  <a:noFill/>
                </a:ln>
                <a:solidFill>
                  <a:srgbClr val="003296"/>
                </a:solidFill>
                <a:effectLst/>
                <a:uLnTx/>
                <a:uFillTx/>
                <a:latin typeface="Arial"/>
                <a:ea typeface="+mj-ea"/>
                <a:cs typeface="Arial"/>
              </a:rPr>
            </a:br>
            <a:endParaRPr kumimoji="0" lang="en-US" altLang="en-US" sz="4400" b="0" i="0" u="none" strike="noStrike" kern="1200" cap="none" spc="0" normalizeH="0" baseline="0" noProof="0" dirty="0">
              <a:ln>
                <a:noFill/>
              </a:ln>
              <a:solidFill>
                <a:srgbClr val="003296"/>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ECE6D0F3-3813-4244-9271-EAC187AED430}"/>
              </a:ext>
            </a:extLst>
          </p:cNvPr>
          <p:cNvSpPr txBox="1"/>
          <p:nvPr/>
        </p:nvSpPr>
        <p:spPr>
          <a:xfrm>
            <a:off x="9421707" y="894080"/>
            <a:ext cx="277029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As of October 29, 2024</a:t>
            </a:r>
          </a:p>
        </p:txBody>
      </p:sp>
      <p:sp>
        <p:nvSpPr>
          <p:cNvPr id="7" name="TextBox 6">
            <a:extLst>
              <a:ext uri="{FF2B5EF4-FFF2-40B4-BE49-F238E27FC236}">
                <a16:creationId xmlns:a16="http://schemas.microsoft.com/office/drawing/2014/main" id="{5DB673FC-EC64-4DF7-914E-F115D9814575}"/>
              </a:ext>
            </a:extLst>
          </p:cNvPr>
          <p:cNvSpPr txBox="1"/>
          <p:nvPr/>
        </p:nvSpPr>
        <p:spPr>
          <a:xfrm>
            <a:off x="11309062" y="6099126"/>
            <a:ext cx="46084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a:t>
            </a:r>
          </a:p>
        </p:txBody>
      </p:sp>
    </p:spTree>
    <p:extLst>
      <p:ext uri="{BB962C8B-B14F-4D97-AF65-F5344CB8AC3E}">
        <p14:creationId xmlns:p14="http://schemas.microsoft.com/office/powerpoint/2010/main" val="2067334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1.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5905</TotalTime>
  <Words>1311</Words>
  <Application>Microsoft Office PowerPoint</Application>
  <PresentationFormat>Widescreen</PresentationFormat>
  <Paragraphs>329</Paragraphs>
  <Slides>24</Slides>
  <Notes>5</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Aptos</vt:lpstr>
      <vt:lpstr>Arial</vt:lpstr>
      <vt:lpstr>Arial Narrow</vt:lpstr>
      <vt:lpstr>Bahnschrift SemiBold</vt:lpstr>
      <vt:lpstr>Calibri</vt:lpstr>
      <vt:lpstr>Calibri Light</vt:lpstr>
      <vt:lpstr>Footlight MT Light</vt:lpstr>
      <vt:lpstr>Helvetica Neue</vt:lpstr>
      <vt:lpstr>1_Office Theme</vt:lpstr>
      <vt:lpstr>Office Theme</vt:lpstr>
      <vt:lpstr>2_Office Theme</vt:lpstr>
      <vt:lpstr> Lucy C. Laney High School School Council Meeting</vt:lpstr>
      <vt:lpstr>Establish Roles</vt:lpstr>
      <vt:lpstr>Meeting Norms</vt:lpstr>
      <vt:lpstr>Purpose &amp; Objective  of School Council </vt:lpstr>
      <vt:lpstr>PowerPoint Presentation</vt:lpstr>
      <vt:lpstr>School Council Leadership</vt:lpstr>
      <vt:lpstr>PowerPoint Presentation</vt:lpstr>
      <vt:lpstr>Discipline (OSS and ISS Suspension Days)</vt:lpstr>
      <vt:lpstr>Discipline (Minor) </vt:lpstr>
      <vt:lpstr>Discipline (Major) </vt:lpstr>
      <vt:lpstr>Discipline</vt:lpstr>
      <vt:lpstr>Prevention/Intervention Strategies </vt:lpstr>
      <vt:lpstr>MTSS – Multi-Tiered Systems of Support</vt:lpstr>
      <vt:lpstr>Cohort Data </vt:lpstr>
      <vt:lpstr>Literacy Initiative and/or Reading Campaign</vt:lpstr>
      <vt:lpstr>GMAS / EOC</vt:lpstr>
      <vt:lpstr>GMAS / EOC</vt:lpstr>
      <vt:lpstr>SAT &amp; ACT</vt:lpstr>
      <vt:lpstr>NWEA MAP (HS)</vt:lpstr>
      <vt:lpstr>SIP Goals</vt:lpstr>
      <vt:lpstr>PowerPoint Presentation</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Middleton, Cordaryl</dc:creator>
  <cp:lastModifiedBy>Middleton, Cordaryl</cp:lastModifiedBy>
  <cp:revision>10</cp:revision>
  <dcterms:created xsi:type="dcterms:W3CDTF">2021-07-27T20:25:17Z</dcterms:created>
  <dcterms:modified xsi:type="dcterms:W3CDTF">2024-12-15T22:19:01Z</dcterms:modified>
</cp:coreProperties>
</file>