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84356E-731B-4552-994F-449055C1DA0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E4DDA1-08FB-4325-B9B2-06BED9126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Acing those essays: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ACES=A </a:t>
            </a:r>
            <a:r>
              <a:rPr lang="en-US" sz="3200" dirty="0" smtClean="0"/>
              <a:t>Useful Acronym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04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GROUP SHARE: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up with someone and correct the assigned paragraph so that it</a:t>
            </a:r>
          </a:p>
          <a:p>
            <a:pPr lvl="1"/>
            <a:r>
              <a:rPr lang="en-US" sz="3200" b="1" dirty="0">
                <a:solidFill>
                  <a:srgbClr val="0070C0"/>
                </a:solidFill>
              </a:rPr>
              <a:t>(A) </a:t>
            </a:r>
            <a:r>
              <a:rPr lang="en-US" sz="3200" b="1" dirty="0" smtClean="0">
                <a:solidFill>
                  <a:srgbClr val="0070C0"/>
                </a:solidFill>
              </a:rPr>
              <a:t>answers</a:t>
            </a:r>
          </a:p>
          <a:p>
            <a:pPr lv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(C)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cites</a:t>
            </a:r>
          </a:p>
          <a:p>
            <a:pPr lvl="1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(E)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explains</a:t>
            </a:r>
          </a:p>
          <a:p>
            <a:pPr lvl="1"/>
            <a:r>
              <a:rPr lang="en-US" sz="3200" b="1" dirty="0">
                <a:solidFill>
                  <a:srgbClr val="7030A0"/>
                </a:solidFill>
              </a:rPr>
              <a:t>(S</a:t>
            </a:r>
            <a:r>
              <a:rPr lang="en-US" sz="3200" b="1" dirty="0" smtClean="0">
                <a:solidFill>
                  <a:srgbClr val="7030A0"/>
                </a:solidFill>
              </a:rPr>
              <a:t>) summarizes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20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EVERY paragraph: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You must have a </a:t>
            </a:r>
            <a:r>
              <a:rPr lang="en-US" sz="3600" b="1" dirty="0" smtClean="0"/>
              <a:t>TOPIC SENTENCE that answers the question – </a:t>
            </a:r>
            <a:r>
              <a:rPr lang="en-US" sz="4400" b="1" dirty="0" smtClean="0">
                <a:solidFill>
                  <a:srgbClr val="0070C0"/>
                </a:solidFill>
              </a:rPr>
              <a:t>A</a:t>
            </a:r>
          </a:p>
          <a:p>
            <a:pPr lvl="1"/>
            <a:r>
              <a:rPr lang="en-US" sz="3400" b="1" dirty="0" smtClean="0">
                <a:solidFill>
                  <a:srgbClr val="0070C0"/>
                </a:solidFill>
              </a:rPr>
              <a:t>Later on, I went to C. T. Walker and missed my old school.</a:t>
            </a:r>
            <a:endParaRPr lang="en-US" sz="3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en-US" sz="3400" b="1" strike="sngStrike" dirty="0">
                <a:solidFill>
                  <a:srgbClr val="0070C0"/>
                </a:solidFill>
              </a:rPr>
              <a:t>Later on, I went to C. T. Walker and missed my old school</a:t>
            </a:r>
            <a:r>
              <a:rPr lang="en-US" sz="3400" b="1" strike="sngStrike" dirty="0" smtClean="0">
                <a:solidFill>
                  <a:srgbClr val="0070C0"/>
                </a:solidFill>
              </a:rPr>
              <a:t>.</a:t>
            </a:r>
          </a:p>
          <a:p>
            <a:pPr marL="68580" lvl="1" indent="0"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Changing schools was the hardest thing I had ever done.</a:t>
            </a:r>
            <a:endParaRPr lang="en-US" sz="34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every PARAGRAPH: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38" y="2191877"/>
            <a:ext cx="8229600" cy="533399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6420" y="2853897"/>
            <a:ext cx="54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8934" y="2946229"/>
            <a:ext cx="6452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CITE</a:t>
            </a:r>
            <a:r>
              <a:rPr lang="en-US" sz="2400" dirty="0" smtClean="0"/>
              <a:t> evidence that PROVES your answer. *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3991" y="3679959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E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0179" y="3735740"/>
            <a:ext cx="7510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EXPLAIN</a:t>
            </a:r>
            <a:r>
              <a:rPr lang="en-US" sz="2400" dirty="0" smtClean="0"/>
              <a:t> your evidence – HOW does it prove your</a:t>
            </a:r>
          </a:p>
          <a:p>
            <a:r>
              <a:rPr lang="en-US" sz="2400" dirty="0" smtClean="0"/>
              <a:t> answer?* </a:t>
            </a:r>
            <a:r>
              <a:rPr lang="en-US" sz="2400" b="1" dirty="0" smtClean="0"/>
              <a:t>DO “C” and “E” AT LEAST TWICE.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1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lvl="1" indent="0">
              <a:buNone/>
            </a:pPr>
            <a:r>
              <a:rPr lang="en-US" dirty="0" smtClean="0"/>
              <a:t>	</a:t>
            </a:r>
            <a:r>
              <a:rPr lang="en-US" sz="3400" b="1" dirty="0">
                <a:solidFill>
                  <a:srgbClr val="0070C0"/>
                </a:solidFill>
              </a:rPr>
              <a:t>Changing schools was the hardest thing I had ever done.</a:t>
            </a:r>
            <a:endParaRPr lang="en-US" sz="34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(C) I had to leave my old friends behind.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(E) I especially missed Kelly. We had been best friends since kindergarten.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again: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(C) I also had to get used to a new school building.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(E) The first day, I got lost on my way to the cafeteria and almost missed lunch. Then I ended up late to my next class. I just wanted to sit in the hall and cry.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EVERY paragraph: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(S) Summarize with </a:t>
            </a:r>
            <a:r>
              <a:rPr lang="en-US" sz="4000" b="1" u="sng" dirty="0" smtClean="0">
                <a:solidFill>
                  <a:srgbClr val="7030A0"/>
                </a:solidFill>
              </a:rPr>
              <a:t>a concluding sentence.</a:t>
            </a:r>
            <a:endParaRPr lang="en-US" sz="40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(S) Getting used to my new school took a month of hard work and attitude adjustment, but I finally made it.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SO, ALWAYS: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(A) – answer the question (TOPIC SENTENCE)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(C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 – cite examples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(E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) – explain each example with at least TWO sentences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(S</a:t>
            </a:r>
            <a:r>
              <a:rPr lang="en-US" sz="3200" b="1" dirty="0" smtClean="0">
                <a:solidFill>
                  <a:srgbClr val="7030A0"/>
                </a:solidFill>
              </a:rPr>
              <a:t>) – summarize (CONCLUDING SENTENCE)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905</TotalTime>
  <Words>287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Acing those essays:</vt:lpstr>
      <vt:lpstr>In EVERY paragraph:</vt:lpstr>
      <vt:lpstr>Like this:</vt:lpstr>
      <vt:lpstr>IN every PARAGRAPH:</vt:lpstr>
      <vt:lpstr>Like this:</vt:lpstr>
      <vt:lpstr>And again:</vt:lpstr>
      <vt:lpstr>In EVERY paragraph:</vt:lpstr>
      <vt:lpstr>Like This:</vt:lpstr>
      <vt:lpstr>SO, ALWAYS:</vt:lpstr>
      <vt:lpstr>YOUR GROUP SHARE: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Acing those essays:</dc:title>
  <dc:creator>Smith, Audrey</dc:creator>
  <cp:lastModifiedBy>Hamilton, Katelyn</cp:lastModifiedBy>
  <cp:revision>8</cp:revision>
  <dcterms:created xsi:type="dcterms:W3CDTF">2015-01-29T12:20:35Z</dcterms:created>
  <dcterms:modified xsi:type="dcterms:W3CDTF">2017-08-08T12:16:28Z</dcterms:modified>
</cp:coreProperties>
</file>