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4" r:id="rId1"/>
  </p:sldMasterIdLst>
  <p:sldIdLst>
    <p:sldId id="256" r:id="rId2"/>
    <p:sldId id="257" r:id="rId3"/>
    <p:sldId id="649" r:id="rId4"/>
    <p:sldId id="650" r:id="rId5"/>
    <p:sldId id="655" r:id="rId6"/>
    <p:sldId id="656" r:id="rId7"/>
    <p:sldId id="657" r:id="rId8"/>
    <p:sldId id="658" r:id="rId9"/>
    <p:sldId id="659" r:id="rId10"/>
    <p:sldId id="660" r:id="rId11"/>
    <p:sldId id="6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ED8E5B-0D98-4FE1-9B26-D1041E3A89F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98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4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48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85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1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9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9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36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34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1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357F-39F6-401C-9FF8-3072724998F3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47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2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1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67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9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24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A624-F501-46A9-B8CA-4949E24E27C8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1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C4D3C1-679D-44D8-8A9C-D402CE4EF569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1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27E4-948F-4763-BEB9-46715E6DA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Sociocultural </a:t>
            </a:r>
            <a:br>
              <a:rPr lang="en-US" dirty="0"/>
            </a:br>
            <a:r>
              <a:rPr lang="en-US" dirty="0"/>
              <a:t>Diversity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B4D6E-06A5-4674-9BBD-DF04FBECD9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THE HHS PSYCHOLOGY DEPARTMENT </a:t>
            </a:r>
          </a:p>
        </p:txBody>
      </p:sp>
    </p:spTree>
    <p:extLst>
      <p:ext uri="{BB962C8B-B14F-4D97-AF65-F5344CB8AC3E}">
        <p14:creationId xmlns:p14="http://schemas.microsoft.com/office/powerpoint/2010/main" val="191547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CB15-B9AF-4035-BB4C-F3309BD2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TARGET(S) </a:t>
            </a:r>
            <a:br>
              <a:rPr lang="en-US" dirty="0"/>
            </a:br>
            <a:r>
              <a:rPr lang="en-US" dirty="0"/>
              <a:t>PSYCHOLOGY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5E96-BC85-4198-BE53-E62BF6A5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 CAN understand culture’s role in psychology. </a:t>
            </a:r>
          </a:p>
        </p:txBody>
      </p:sp>
    </p:spTree>
    <p:extLst>
      <p:ext uri="{BB962C8B-B14F-4D97-AF65-F5344CB8AC3E}">
        <p14:creationId xmlns:p14="http://schemas.microsoft.com/office/powerpoint/2010/main" val="124811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4B13-BD60-447C-BE92-A58601D6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 CRITERIA</a:t>
            </a:r>
            <a:br>
              <a:rPr lang="en-US" dirty="0"/>
            </a:br>
            <a:r>
              <a:rPr lang="en-US" dirty="0"/>
              <a:t>PSYCHOLOGY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63FC4-0254-4CD0-8C6E-3CE6CF1F9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We will know that we are successful when we can describe culture’s role in psychology.</a:t>
            </a:r>
          </a:p>
        </p:txBody>
      </p:sp>
    </p:spTree>
    <p:extLst>
      <p:ext uri="{BB962C8B-B14F-4D97-AF65-F5344CB8AC3E}">
        <p14:creationId xmlns:p14="http://schemas.microsoft.com/office/powerpoint/2010/main" val="380055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61291-C44D-4CFE-A782-CAA8830C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F7798-BE5F-4869-A686-6689E1421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/>
              <a:t>In what ways has </a:t>
            </a:r>
            <a:r>
              <a:rPr lang="en-US" sz="4000" b="1" dirty="0">
                <a:solidFill>
                  <a:srgbClr val="FF0000"/>
                </a:solidFill>
              </a:rPr>
              <a:t>cultural diversity </a:t>
            </a:r>
            <a:r>
              <a:rPr lang="en-US" sz="4000" dirty="0"/>
              <a:t>changed your thinking about others from around the world?</a:t>
            </a:r>
          </a:p>
          <a:p>
            <a:r>
              <a:rPr lang="en-US" sz="4000" dirty="0"/>
              <a:t>In what ways have the roles and behaviors of individuals within your culture changed as a result of </a:t>
            </a:r>
            <a:r>
              <a:rPr lang="en-US" sz="4000" b="1" dirty="0">
                <a:solidFill>
                  <a:srgbClr val="FF0000"/>
                </a:solidFill>
              </a:rPr>
              <a:t>globalization?</a:t>
            </a:r>
          </a:p>
        </p:txBody>
      </p:sp>
    </p:spTree>
    <p:extLst>
      <p:ext uri="{BB962C8B-B14F-4D97-AF65-F5344CB8AC3E}">
        <p14:creationId xmlns:p14="http://schemas.microsoft.com/office/powerpoint/2010/main" val="139728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0C00-320B-4A44-A399-BBAAA642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GEORGIA STANDARDS OF EXCELLENCE</a:t>
            </a:r>
            <a:br>
              <a:rPr lang="en-US" sz="3600" dirty="0"/>
            </a:br>
            <a:r>
              <a:rPr lang="en-US" sz="3600" dirty="0"/>
              <a:t>PSYCHOLOGY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7418-0E24-4760-A61C-ED94FEC6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SSPSP1 Analyze the impact of the social environment on behaviors, and attitudes. </a:t>
            </a:r>
          </a:p>
        </p:txBody>
      </p:sp>
    </p:spTree>
    <p:extLst>
      <p:ext uri="{BB962C8B-B14F-4D97-AF65-F5344CB8AC3E}">
        <p14:creationId xmlns:p14="http://schemas.microsoft.com/office/powerpoint/2010/main" val="221099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CB15-B9AF-4035-BB4C-F3309BD2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TARGET(S) </a:t>
            </a:r>
            <a:br>
              <a:rPr lang="en-US" dirty="0"/>
            </a:br>
            <a:r>
              <a:rPr lang="en-US" dirty="0"/>
              <a:t>PSYCHOLOGY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5E96-BC85-4198-BE53-E62BF6A5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 CAN understand culture’s role in psychology. </a:t>
            </a:r>
          </a:p>
        </p:txBody>
      </p:sp>
    </p:spTree>
    <p:extLst>
      <p:ext uri="{BB962C8B-B14F-4D97-AF65-F5344CB8AC3E}">
        <p14:creationId xmlns:p14="http://schemas.microsoft.com/office/powerpoint/2010/main" val="72528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4B13-BD60-447C-BE92-A58601D6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 CRITERIA</a:t>
            </a:r>
            <a:br>
              <a:rPr lang="en-US" dirty="0"/>
            </a:br>
            <a:r>
              <a:rPr lang="en-US" dirty="0"/>
              <a:t>PSYCHOLOGY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63FC4-0254-4CD0-8C6E-3CE6CF1F9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We will know that we are successful when we can describe culture’s role in psychology.</a:t>
            </a:r>
          </a:p>
        </p:txBody>
      </p:sp>
    </p:spTree>
    <p:extLst>
      <p:ext uri="{BB962C8B-B14F-4D97-AF65-F5344CB8AC3E}">
        <p14:creationId xmlns:p14="http://schemas.microsoft.com/office/powerpoint/2010/main" val="150660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6257A-A956-4891-9F61-FF092BEE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FOCUS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F651-F584-4D97-8EBF-E79C47B879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/>
              <a:t>Directions: </a:t>
            </a:r>
            <a:r>
              <a:rPr lang="en-US" dirty="0"/>
              <a:t>Use the glossary in the textbook to define the terms below: (Some terms are not in the glossary, in that case please go the page listed by the term) </a:t>
            </a:r>
          </a:p>
          <a:p>
            <a:pPr lvl="1"/>
            <a:r>
              <a:rPr lang="en-US" dirty="0"/>
              <a:t>Acculturation (p. 284)</a:t>
            </a:r>
          </a:p>
          <a:p>
            <a:pPr lvl="1"/>
            <a:r>
              <a:rPr lang="en-US" dirty="0"/>
              <a:t>Collectivism (p. 285)</a:t>
            </a:r>
          </a:p>
          <a:p>
            <a:pPr lvl="1"/>
            <a:r>
              <a:rPr lang="en-US" dirty="0"/>
              <a:t>Conformity (p.283)</a:t>
            </a:r>
          </a:p>
          <a:p>
            <a:pPr lvl="1"/>
            <a:r>
              <a:rPr lang="en-US" dirty="0"/>
              <a:t>Culture</a:t>
            </a:r>
          </a:p>
          <a:p>
            <a:pPr lvl="1"/>
            <a:r>
              <a:rPr lang="en-US" dirty="0"/>
              <a:t>Diversity </a:t>
            </a:r>
          </a:p>
          <a:p>
            <a:pPr lvl="1"/>
            <a:r>
              <a:rPr lang="en-US" dirty="0"/>
              <a:t>Individualism (p.285)</a:t>
            </a:r>
          </a:p>
          <a:p>
            <a:pPr lvl="1"/>
            <a:r>
              <a:rPr lang="en-US" dirty="0"/>
              <a:t>Sociocultural Perspective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4E126D-0B10-4705-B906-4C0B2FD7AF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4086" y="2560638"/>
            <a:ext cx="3688931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495A79-138D-4BDF-B6DB-25089D8A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 FOCUS</a:t>
            </a:r>
            <a:br>
              <a:rPr lang="en-US" dirty="0"/>
            </a:br>
            <a:r>
              <a:rPr lang="en-US" sz="4000" dirty="0"/>
              <a:t>(Tuesday, April 15, 2025-Wednesday, April 16, 2025)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5F7155-31B5-4F8A-AFC9-BFBA04A94E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/>
              <a:t>Directions:</a:t>
            </a:r>
            <a:r>
              <a:rPr lang="en-US" dirty="0"/>
              <a:t> Students will read individually, in a student led small group, or teacher led small group. We will read pages 280-284. Next we will create T-Chart that describes culture and diversity and How culture varies across time and place. </a:t>
            </a:r>
          </a:p>
        </p:txBody>
      </p:sp>
      <p:pic>
        <p:nvPicPr>
          <p:cNvPr id="1026" name="Picture 2" descr="MyLab Psychology for Psychology, High ...">
            <a:extLst>
              <a:ext uri="{FF2B5EF4-FFF2-40B4-BE49-F238E27FC236}">
                <a16:creationId xmlns:a16="http://schemas.microsoft.com/office/drawing/2014/main" id="{EE3F3EA7-FBA3-4FA7-8983-080913E62DB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22" y="2577268"/>
            <a:ext cx="3347207" cy="3202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9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495A79-138D-4BDF-B6DB-25089D8A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 FOCUS</a:t>
            </a:r>
            <a:br>
              <a:rPr lang="en-US" dirty="0"/>
            </a:br>
            <a:r>
              <a:rPr lang="en-US" sz="4000" dirty="0"/>
              <a:t>(Thursday, April 17, 2025)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5F7155-31B5-4F8A-AFC9-BFBA04A94E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/>
              <a:t>Directions:</a:t>
            </a:r>
            <a:r>
              <a:rPr lang="en-US" dirty="0"/>
              <a:t> Students will read individually, in a student led small group, or teacher led small group. We will read pages 285-286. Next we will write a summary that outlines how culture influences our conceptions of self identity. </a:t>
            </a:r>
          </a:p>
        </p:txBody>
      </p:sp>
      <p:pic>
        <p:nvPicPr>
          <p:cNvPr id="1026" name="Picture 2" descr="MyLab Psychology for Psychology, High ...">
            <a:extLst>
              <a:ext uri="{FF2B5EF4-FFF2-40B4-BE49-F238E27FC236}">
                <a16:creationId xmlns:a16="http://schemas.microsoft.com/office/drawing/2014/main" id="{EE3F3EA7-FBA3-4FA7-8983-080913E62DB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22" y="2577268"/>
            <a:ext cx="3347207" cy="3202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4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0C00-320B-4A44-A399-BBAAA642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GEORGIA STANDARDS OF EXCELLENCE</a:t>
            </a:r>
            <a:br>
              <a:rPr lang="en-US" sz="3600" dirty="0"/>
            </a:br>
            <a:r>
              <a:rPr lang="en-US" sz="3600" dirty="0"/>
              <a:t>PSYCHOLOGY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7418-0E24-4760-A61C-ED94FEC6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SSPSP1 Analyze the impact of the social environment on behaviors, and attitudes. </a:t>
            </a:r>
          </a:p>
        </p:txBody>
      </p:sp>
    </p:spTree>
    <p:extLst>
      <p:ext uri="{BB962C8B-B14F-4D97-AF65-F5344CB8AC3E}">
        <p14:creationId xmlns:p14="http://schemas.microsoft.com/office/powerpoint/2010/main" val="191187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338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Sociocultural  Diversity </vt:lpstr>
      <vt:lpstr>BELL RINGER</vt:lpstr>
      <vt:lpstr>GEORGIA STANDARDS OF EXCELLENCE PSYCHOLOGY  </vt:lpstr>
      <vt:lpstr>LEARNING TARGET(S)  PSYCHOLOGY </vt:lpstr>
      <vt:lpstr>SUCCESS CRITERIA PSYCHOLOGY  </vt:lpstr>
      <vt:lpstr>VOCABULARY FOCUS </vt:lpstr>
      <vt:lpstr>READING FOCUS (Tuesday, April 15, 2025-Wednesday, April 16, 2025) </vt:lpstr>
      <vt:lpstr>READING FOCUS (Thursday, April 17, 2025) </vt:lpstr>
      <vt:lpstr>GEORGIA STANDARDS OF EXCELLENCE PSYCHOLOGY  </vt:lpstr>
      <vt:lpstr>LEARNING TARGET(S)  PSYCHOLOGY </vt:lpstr>
      <vt:lpstr>SUCCESS CRITERIA PSYCHOLOGY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Sociocultural  Diversity and Gender</dc:title>
  <dc:creator>Windows User</dc:creator>
  <cp:lastModifiedBy>Windows User</cp:lastModifiedBy>
  <cp:revision>9</cp:revision>
  <dcterms:created xsi:type="dcterms:W3CDTF">2025-04-14T19:39:43Z</dcterms:created>
  <dcterms:modified xsi:type="dcterms:W3CDTF">2025-04-14T21:50:50Z</dcterms:modified>
</cp:coreProperties>
</file>